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vml" ContentType="application/vnd.openxmlformats-officedocument.vmlDrawing"/>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2.xml" ContentType="application/vnd.openxmlformats-officedocument.theme+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1"/>
    <p:sldMasterId id="2147483745" r:id="rId2"/>
    <p:sldMasterId id="2147483781" r:id="rId3"/>
  </p:sldMasterIdLst>
  <p:notesMasterIdLst>
    <p:notesMasterId r:id="rId35"/>
  </p:notesMasterIdLst>
  <p:handoutMasterIdLst>
    <p:handoutMasterId r:id="rId36"/>
  </p:handoutMasterIdLst>
  <p:sldIdLst>
    <p:sldId id="338" r:id="rId4"/>
    <p:sldId id="343" r:id="rId5"/>
    <p:sldId id="344" r:id="rId6"/>
    <p:sldId id="327" r:id="rId7"/>
    <p:sldId id="265" r:id="rId8"/>
    <p:sldId id="347" r:id="rId9"/>
    <p:sldId id="356" r:id="rId10"/>
    <p:sldId id="341" r:id="rId11"/>
    <p:sldId id="345" r:id="rId12"/>
    <p:sldId id="280" r:id="rId13"/>
    <p:sldId id="346" r:id="rId14"/>
    <p:sldId id="281" r:id="rId15"/>
    <p:sldId id="348" r:id="rId16"/>
    <p:sldId id="349" r:id="rId17"/>
    <p:sldId id="350" r:id="rId18"/>
    <p:sldId id="351" r:id="rId19"/>
    <p:sldId id="352" r:id="rId20"/>
    <p:sldId id="353" r:id="rId21"/>
    <p:sldId id="354" r:id="rId22"/>
    <p:sldId id="355" r:id="rId23"/>
    <p:sldId id="357" r:id="rId24"/>
    <p:sldId id="328" r:id="rId25"/>
    <p:sldId id="337" r:id="rId26"/>
    <p:sldId id="329" r:id="rId27"/>
    <p:sldId id="330" r:id="rId28"/>
    <p:sldId id="331" r:id="rId29"/>
    <p:sldId id="358" r:id="rId30"/>
    <p:sldId id="359" r:id="rId31"/>
    <p:sldId id="339" r:id="rId32"/>
    <p:sldId id="288" r:id="rId33"/>
    <p:sldId id="289" r:id="rId34"/>
  </p:sldIdLst>
  <p:sldSz cx="9144000" cy="5143500" type="screen16x9"/>
  <p:notesSz cx="6858000" cy="9144000"/>
  <p:defaultTex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C8C8C"/>
    <a:srgbClr val="3D3D3D"/>
    <a:srgbClr val="051B75"/>
    <a:srgbClr val="DCDCDC"/>
    <a:srgbClr val="F3F3F3"/>
    <a:srgbClr val="F7F3F1"/>
    <a:srgbClr val="6EA6FF"/>
    <a:srgbClr val="BB8EFF"/>
    <a:srgbClr val="20D5D2"/>
    <a:srgbClr val="0530A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645" autoAdjust="0"/>
    <p:restoredTop sz="94659"/>
  </p:normalViewPr>
  <p:slideViewPr>
    <p:cSldViewPr snapToGrid="0" snapToObjects="1" showGuides="1">
      <p:cViewPr varScale="1">
        <p:scale>
          <a:sx n="152" d="100"/>
          <a:sy n="152" d="100"/>
        </p:scale>
        <p:origin x="216" y="138"/>
      </p:cViewPr>
      <p:guideLst>
        <p:guide orient="horz" pos="1620"/>
        <p:guide pos="2880"/>
      </p:guideLst>
    </p:cSldViewPr>
  </p:slideViewPr>
  <p:notesTextViewPr>
    <p:cViewPr>
      <p:scale>
        <a:sx n="1" d="1"/>
        <a:sy n="1" d="1"/>
      </p:scale>
      <p:origin x="0" y="0"/>
    </p:cViewPr>
  </p:notesTextViewPr>
  <p:sorterViewPr>
    <p:cViewPr>
      <p:scale>
        <a:sx n="66" d="100"/>
        <a:sy n="66" d="100"/>
      </p:scale>
      <p:origin x="0" y="0"/>
    </p:cViewPr>
  </p:sorterViewPr>
  <p:notesViewPr>
    <p:cSldViewPr snapToGrid="0" snapToObjects="1">
      <p:cViewPr varScale="1">
        <p:scale>
          <a:sx n="87" d="100"/>
          <a:sy n="87" d="100"/>
        </p:scale>
        <p:origin x="3904" y="18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theme" Target="theme/theme1.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slide" Target="slides/slide3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handoutMaster" Target="handoutMasters/handoutMaster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3.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5.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B811876-243E-CE4F-BE13-763CA6DCA16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97E2A1DE-898A-AE45-912C-AA03C3E3AF2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D8F3ABF-AEBA-AC44-AEBE-FB25EEA7F44D}" type="datetimeFigureOut">
              <a:rPr lang="en-US" smtClean="0"/>
              <a:t>5/21/2019</a:t>
            </a:fld>
            <a:endParaRPr lang="en-US"/>
          </a:p>
        </p:txBody>
      </p:sp>
      <p:sp>
        <p:nvSpPr>
          <p:cNvPr id="4" name="Footer Placeholder 3">
            <a:extLst>
              <a:ext uri="{FF2B5EF4-FFF2-40B4-BE49-F238E27FC236}">
                <a16:creationId xmlns:a16="http://schemas.microsoft.com/office/drawing/2014/main" id="{8B6B91E4-0073-9443-82F8-F1363C78AC6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532D1623-1E55-3F4A-BA9C-FDCECA242A8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1EBDE4E-C6A5-2944-967B-245D298FDE8C}" type="slidenum">
              <a:rPr lang="en-US" smtClean="0"/>
              <a:t>‹#›</a:t>
            </a:fld>
            <a:endParaRPr lang="en-US"/>
          </a:p>
        </p:txBody>
      </p:sp>
    </p:spTree>
    <p:extLst>
      <p:ext uri="{BB962C8B-B14F-4D97-AF65-F5344CB8AC3E}">
        <p14:creationId xmlns:p14="http://schemas.microsoft.com/office/powerpoint/2010/main" val="31891448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6BE012A-D992-5D42-B86E-AA2BC0764EE1}" type="datetimeFigureOut">
              <a:rPr lang="en-US" smtClean="0"/>
              <a:t>5/21/2019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D02FFD-07D4-5C4F-BD77-921008177348}" type="slidenum">
              <a:rPr lang="en-US" smtClean="0"/>
              <a:t>‹#›</a:t>
            </a:fld>
            <a:endParaRPr lang="en-US"/>
          </a:p>
        </p:txBody>
      </p:sp>
    </p:spTree>
    <p:extLst>
      <p:ext uri="{BB962C8B-B14F-4D97-AF65-F5344CB8AC3E}">
        <p14:creationId xmlns:p14="http://schemas.microsoft.com/office/powerpoint/2010/main" val="1538153578"/>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Cover Slide">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13238" y="4314619"/>
            <a:ext cx="685799" cy="639314"/>
          </a:xfrm>
          <a:prstGeom prst="rect">
            <a:avLst/>
          </a:prstGeom>
        </p:spPr>
      </p:pic>
    </p:spTree>
    <p:extLst>
      <p:ext uri="{BB962C8B-B14F-4D97-AF65-F5344CB8AC3E}">
        <p14:creationId xmlns:p14="http://schemas.microsoft.com/office/powerpoint/2010/main" val="18277796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Cover Slide">
    <p:spTree>
      <p:nvGrpSpPr>
        <p:cNvPr id="1" name=""/>
        <p:cNvGrpSpPr/>
        <p:nvPr/>
      </p:nvGrpSpPr>
      <p:grpSpPr>
        <a:xfrm>
          <a:off x="0" y="0"/>
          <a:ext cx="0" cy="0"/>
          <a:chOff x="0" y="0"/>
          <a:chExt cx="0" cy="0"/>
        </a:xfrm>
      </p:grpSpPr>
      <p:sp>
        <p:nvSpPr>
          <p:cNvPr id="7" name="Title 3"/>
          <p:cNvSpPr>
            <a:spLocks noGrp="1"/>
          </p:cNvSpPr>
          <p:nvPr>
            <p:ph type="title"/>
          </p:nvPr>
        </p:nvSpPr>
        <p:spPr>
          <a:xfrm>
            <a:off x="228599"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pic>
        <p:nvPicPr>
          <p:cNvPr id="12" name="Picture 11"/>
          <p:cNvPicPr>
            <a:picLocks noChangeAspect="1"/>
          </p:cNvPicPr>
          <p:nvPr userDrawn="1"/>
        </p:nvPicPr>
        <p:blipFill rotWithShape="1">
          <a:blip r:embed="rId2">
            <a:extLst>
              <a:ext uri="{28A0092B-C50C-407E-A947-70E740481C1C}">
                <a14:useLocalDpi xmlns:a14="http://schemas.microsoft.com/office/drawing/2010/main" val="0"/>
              </a:ext>
            </a:extLst>
          </a:blip>
          <a:srcRect l="33365" t="24616" r="33365" b="22735"/>
          <a:stretch/>
        </p:blipFill>
        <p:spPr>
          <a:xfrm>
            <a:off x="8247185" y="4270238"/>
            <a:ext cx="826477" cy="735708"/>
          </a:xfrm>
          <a:prstGeom prst="rect">
            <a:avLst/>
          </a:prstGeom>
        </p:spPr>
      </p:pic>
    </p:spTree>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3_Cover Slide">
    <p:bg>
      <p:bgPr>
        <a:solidFill>
          <a:schemeClr val="bg2"/>
        </a:solidFill>
        <a:effectLst/>
      </p:bgPr>
    </p:bg>
    <p:spTree>
      <p:nvGrpSpPr>
        <p:cNvPr id="1" name=""/>
        <p:cNvGrpSpPr/>
        <p:nvPr/>
      </p:nvGrpSpPr>
      <p:grpSpPr>
        <a:xfrm>
          <a:off x="0" y="0"/>
          <a:ext cx="0" cy="0"/>
          <a:chOff x="0" y="0"/>
          <a:chExt cx="0" cy="0"/>
        </a:xfrm>
      </p:grpSpPr>
      <p:sp>
        <p:nvSpPr>
          <p:cNvPr id="11" name="Rectangle 10"/>
          <p:cNvSpPr/>
          <p:nvPr userDrawn="1"/>
        </p:nvSpPr>
        <p:spPr>
          <a:xfrm rot="10800000">
            <a:off x="7079162" y="0"/>
            <a:ext cx="2064836" cy="5143500"/>
          </a:xfrm>
          <a:prstGeom prst="rect">
            <a:avLst/>
          </a:prstGeom>
          <a:gradFill>
            <a:gsLst>
              <a:gs pos="100000">
                <a:srgbClr val="8582FF"/>
              </a:gs>
              <a:gs pos="85000">
                <a:srgbClr val="5E79FF"/>
              </a:gs>
              <a:gs pos="0">
                <a:schemeClr val="accent2"/>
              </a:gs>
            </a:gsLst>
            <a:lin ang="5400000" scaled="0"/>
          </a:gradFill>
        </p:spPr>
        <p:txBody>
          <a:bodyPr wrap="square" lIns="0" tIns="0" rIns="0" bIns="0" rtlCol="0" anchor="ctr">
            <a:noAutofit/>
          </a:bodyPr>
          <a:lstStyle/>
          <a:p>
            <a:pPr algn="ctr"/>
            <a:endParaRPr lang="en-US" sz="1200" dirty="0" err="1">
              <a:solidFill>
                <a:srgbClr val="FFFFFF"/>
              </a:solidFill>
              <a:latin typeface="Arial"/>
              <a:cs typeface="Arial"/>
            </a:endParaRPr>
          </a:p>
        </p:txBody>
      </p:sp>
      <p:sp>
        <p:nvSpPr>
          <p:cNvPr id="2" name="Rectangle 1"/>
          <p:cNvSpPr/>
          <p:nvPr userDrawn="1"/>
        </p:nvSpPr>
        <p:spPr>
          <a:xfrm>
            <a:off x="-7437" y="0"/>
            <a:ext cx="7086600" cy="5143500"/>
          </a:xfrm>
          <a:prstGeom prst="rect">
            <a:avLst/>
          </a:prstGeom>
          <a:gradFill>
            <a:gsLst>
              <a:gs pos="100000">
                <a:srgbClr val="8582FF"/>
              </a:gs>
              <a:gs pos="85000">
                <a:srgbClr val="5E79FF"/>
              </a:gs>
              <a:gs pos="0">
                <a:schemeClr val="accent2"/>
              </a:gs>
            </a:gsLst>
            <a:lin ang="5400000" scaled="0"/>
          </a:gradFill>
        </p:spPr>
        <p:txBody>
          <a:bodyPr wrap="square" lIns="0" tIns="0" rIns="0" bIns="0" rtlCol="0" anchor="ctr">
            <a:noAutofit/>
          </a:bodyPr>
          <a:lstStyle/>
          <a:p>
            <a:pPr algn="ctr"/>
            <a:endParaRPr lang="en-US" sz="1200" dirty="0" err="1">
              <a:solidFill>
                <a:srgbClr val="FFFFFF"/>
              </a:solidFill>
              <a:latin typeface="Arial"/>
              <a:cs typeface="Arial"/>
            </a:endParaRPr>
          </a:p>
        </p:txBody>
      </p:sp>
      <p:sp>
        <p:nvSpPr>
          <p:cNvPr id="4" name="Title 3"/>
          <p:cNvSpPr>
            <a:spLocks noGrp="1"/>
          </p:cNvSpPr>
          <p:nvPr>
            <p:ph type="title"/>
          </p:nvPr>
        </p:nvSpPr>
        <p:spPr>
          <a:xfrm>
            <a:off x="221162"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05801" y="4314619"/>
            <a:ext cx="685799" cy="639314"/>
          </a:xfrm>
          <a:prstGeom prst="rect">
            <a:avLst/>
          </a:prstGeom>
        </p:spPr>
      </p:pic>
      <p:pic>
        <p:nvPicPr>
          <p:cNvPr id="7" name="Picture 6">
            <a:extLst>
              <a:ext uri="{FF2B5EF4-FFF2-40B4-BE49-F238E27FC236}">
                <a16:creationId xmlns:a16="http://schemas.microsoft.com/office/drawing/2014/main" id="{F44E0C07-3BD5-6E4C-B02C-C4B734B67376}"/>
              </a:ext>
            </a:extLst>
          </p:cNvPr>
          <p:cNvPicPr>
            <a:picLocks noChangeAspect="1"/>
          </p:cNvPicPr>
          <p:nvPr userDrawn="1"/>
        </p:nvPicPr>
        <p:blipFill>
          <a:blip r:embed="rId3"/>
          <a:stretch>
            <a:fillRect/>
          </a:stretch>
        </p:blipFill>
        <p:spPr>
          <a:xfrm>
            <a:off x="-8872" y="4552569"/>
            <a:ext cx="1854877" cy="570380"/>
          </a:xfrm>
          <a:prstGeom prst="rect">
            <a:avLst/>
          </a:prstGeom>
        </p:spPr>
      </p:pic>
      <p:sp>
        <p:nvSpPr>
          <p:cNvPr id="9" name="Footer Placeholder 1">
            <a:extLst>
              <a:ext uri="{FF2B5EF4-FFF2-40B4-BE49-F238E27FC236}">
                <a16:creationId xmlns:a16="http://schemas.microsoft.com/office/drawing/2014/main" id="{F6DA36F3-6450-D24F-9340-43FD32086944}"/>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bg2"/>
                </a:solidFill>
              </a:rPr>
              <a:t>/ © 2019 IBM Corporation</a:t>
            </a:r>
          </a:p>
        </p:txBody>
      </p:sp>
    </p:spTree>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2_Cover Slide">
    <p:bg>
      <p:bgPr>
        <a:gradFill>
          <a:gsLst>
            <a:gs pos="0">
              <a:schemeClr val="accent2"/>
            </a:gs>
            <a:gs pos="100000">
              <a:srgbClr val="7D80FF"/>
            </a:gs>
            <a:gs pos="100000">
              <a:schemeClr val="accent4"/>
            </a:gs>
          </a:gsLst>
          <a:lin ang="0" scaled="0"/>
        </a:gra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13238" y="4314619"/>
            <a:ext cx="685799" cy="639314"/>
          </a:xfrm>
          <a:prstGeom prst="rect">
            <a:avLst/>
          </a:prstGeom>
        </p:spPr>
      </p:pic>
    </p:spTree>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Divider">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lvl1pPr>
              <a:defRPr>
                <a:solidFill>
                  <a:schemeClr val="bg2"/>
                </a:solidFill>
              </a:defRPr>
            </a:lvl1pPr>
          </a:lstStyle>
          <a:p>
            <a:fld id="{3FD999D4-B456-9943-89B7-30D56181CE18}" type="slidenum">
              <a:rPr lang="en-US" smtClean="0"/>
              <a:t>‹#›</a:t>
            </a:fld>
            <a:endParaRPr lang="en-US"/>
          </a:p>
        </p:txBody>
      </p:sp>
      <p:sp>
        <p:nvSpPr>
          <p:cNvPr id="5" name="Title 4"/>
          <p:cNvSpPr>
            <a:spLocks noGrp="1"/>
          </p:cNvSpPr>
          <p:nvPr>
            <p:ph type="title"/>
          </p:nvPr>
        </p:nvSpPr>
        <p:spPr>
          <a:xfrm>
            <a:off x="228600" y="201168"/>
            <a:ext cx="4114800" cy="4493752"/>
          </a:xfrm>
        </p:spPr>
        <p:txBody>
          <a:bodyPr/>
          <a:lstStyle>
            <a:lvl1pPr>
              <a:lnSpc>
                <a:spcPct val="90000"/>
              </a:lnSpc>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8872303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ivider (with page content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23950"/>
            <a:ext cx="4114800" cy="3584448"/>
          </a:xfrm>
        </p:spPr>
        <p:txBody>
          <a:bodyPr/>
          <a:lstStyle>
            <a:lvl1pPr marL="0" indent="0">
              <a:spcBef>
                <a:spcPts val="0"/>
              </a:spcBef>
              <a:tabLst>
                <a:tab pos="3940175" algn="dec"/>
              </a:tabLst>
              <a:defRPr/>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Click to edit Master text styles</a:t>
            </a:r>
          </a:p>
          <a:p>
            <a:pPr marL="0" marR="0" lvl="1"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Second level</a:t>
            </a:r>
          </a:p>
          <a:p>
            <a:pPr marL="0" marR="0" lvl="2"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Third level</a:t>
            </a:r>
          </a:p>
          <a:p>
            <a:pPr marL="0" marR="0" lvl="3"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Fourth level</a:t>
            </a:r>
          </a:p>
          <a:p>
            <a:pPr marL="0" marR="0" lvl="4"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Fifth level</a:t>
            </a:r>
            <a:endParaRPr lang="en-US" dirty="0"/>
          </a:p>
        </p:txBody>
      </p:sp>
      <p:sp>
        <p:nvSpPr>
          <p:cNvPr id="7" name="Text Placeholder 6"/>
          <p:cNvSpPr>
            <a:spLocks noGrp="1"/>
          </p:cNvSpPr>
          <p:nvPr>
            <p:ph type="body" sz="quarter" idx="13"/>
          </p:nvPr>
        </p:nvSpPr>
        <p:spPr>
          <a:xfrm>
            <a:off x="4800600" y="1123950"/>
            <a:ext cx="4114800" cy="3584448"/>
          </a:xfrm>
        </p:spPr>
        <p:txBody>
          <a:bodyPr/>
          <a:lstStyle>
            <a:lvl1pPr marL="0" indent="0">
              <a:spcBef>
                <a:spcPts val="0"/>
              </a:spcBef>
              <a:tabLst>
                <a:tab pos="3940175" algn="dec"/>
              </a:tabLst>
              <a:defRPr/>
            </a:lvl1pPr>
            <a:lvl2pPr>
              <a:spcBef>
                <a:spcPts val="0"/>
              </a:spcBef>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Click to edit Master text styles</a:t>
            </a:r>
          </a:p>
          <a:p>
            <a:pPr marL="0" marR="0" lvl="1"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Second level</a:t>
            </a:r>
          </a:p>
          <a:p>
            <a:pPr marL="0" marR="0" lvl="2"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Third level</a:t>
            </a:r>
          </a:p>
          <a:p>
            <a:pPr marL="0" marR="0" lvl="3"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Fourth level</a:t>
            </a:r>
          </a:p>
          <a:p>
            <a:pPr marL="0" marR="0" lvl="4"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Fifth level</a:t>
            </a:r>
            <a:endParaRPr lang="en-US" dirty="0"/>
          </a:p>
        </p:txBody>
      </p:sp>
    </p:spTree>
    <p:extLst>
      <p:ext uri="{BB962C8B-B14F-4D97-AF65-F5344CB8AC3E}">
        <p14:creationId xmlns:p14="http://schemas.microsoft.com/office/powerpoint/2010/main" val="11111661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fact, number">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bg2"/>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3FD999D4-B456-9943-89B7-30D56181CE18}" type="slidenum">
              <a:rPr lang="en-US" smtClean="0"/>
              <a:t>‹#›</a:t>
            </a:fld>
            <a:endParaRPr lang="en-US"/>
          </a:p>
        </p:txBody>
      </p:sp>
      <p:sp>
        <p:nvSpPr>
          <p:cNvPr id="8" name="Text Placeholder 7"/>
          <p:cNvSpPr>
            <a:spLocks noGrp="1"/>
          </p:cNvSpPr>
          <p:nvPr>
            <p:ph type="body" sz="quarter" idx="12"/>
          </p:nvPr>
        </p:nvSpPr>
        <p:spPr>
          <a:xfrm>
            <a:off x="228600" y="1554480"/>
            <a:ext cx="4114800" cy="3108960"/>
          </a:xfrm>
        </p:spPr>
        <p:txBody>
          <a:bodyPr/>
          <a:lstStyle>
            <a:lvl1pPr>
              <a:lnSpc>
                <a:spcPct val="90000"/>
              </a:lnSpc>
              <a:spcBef>
                <a:spcPts val="0"/>
              </a:spcBef>
              <a:defRPr sz="9600" b="1" baseline="0">
                <a:solidFill>
                  <a:schemeClr val="bg2"/>
                </a:solidFill>
              </a:defRPr>
            </a:lvl1pPr>
          </a:lstStyle>
          <a:p>
            <a:pPr lvl="0"/>
            <a:r>
              <a:rPr lang="en-US"/>
              <a:t>Click to edit Master text styles</a:t>
            </a:r>
          </a:p>
        </p:txBody>
      </p:sp>
    </p:spTree>
    <p:extLst>
      <p:ext uri="{BB962C8B-B14F-4D97-AF65-F5344CB8AC3E}">
        <p14:creationId xmlns:p14="http://schemas.microsoft.com/office/powerpoint/2010/main" val="12593042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fact, number, half-image (bleeds)">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bg2"/>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3FD999D4-B456-9943-89B7-30D56181CE18}" type="slidenum">
              <a:rPr lang="en-US" smtClean="0"/>
              <a:t>‹#›</a:t>
            </a:fld>
            <a:endParaRPr lang="en-US"/>
          </a:p>
        </p:txBody>
      </p:sp>
      <p:sp>
        <p:nvSpPr>
          <p:cNvPr id="8" name="Text Placeholder 7"/>
          <p:cNvSpPr>
            <a:spLocks noGrp="1"/>
          </p:cNvSpPr>
          <p:nvPr>
            <p:ph type="body" sz="quarter" idx="12"/>
          </p:nvPr>
        </p:nvSpPr>
        <p:spPr>
          <a:xfrm>
            <a:off x="228600" y="1554480"/>
            <a:ext cx="4114800" cy="3108960"/>
          </a:xfrm>
        </p:spPr>
        <p:txBody>
          <a:bodyPr/>
          <a:lstStyle>
            <a:lvl1pPr>
              <a:lnSpc>
                <a:spcPct val="90000"/>
              </a:lnSpc>
              <a:spcBef>
                <a:spcPts val="0"/>
              </a:spcBef>
              <a:defRPr sz="9600" b="1" baseline="0">
                <a:solidFill>
                  <a:schemeClr val="bg2"/>
                </a:solidFill>
              </a:defRPr>
            </a:lvl1pPr>
          </a:lstStyle>
          <a:p>
            <a:pPr lvl="0"/>
            <a:r>
              <a:rPr lang="en-US" dirty="0"/>
              <a:t>Click to edit Master text styles</a:t>
            </a:r>
          </a:p>
        </p:txBody>
      </p:sp>
      <p:sp>
        <p:nvSpPr>
          <p:cNvPr id="6" name="Picture Placeholder 5"/>
          <p:cNvSpPr>
            <a:spLocks noGrp="1"/>
          </p:cNvSpPr>
          <p:nvPr>
            <p:ph type="pic" sz="quarter" idx="13"/>
          </p:nvPr>
        </p:nvSpPr>
        <p:spPr>
          <a:xfrm>
            <a:off x="4572000" y="0"/>
            <a:ext cx="4572000" cy="5143500"/>
          </a:xfrm>
        </p:spPr>
        <p:txBody>
          <a:bodyPr/>
          <a:lstStyle>
            <a:lvl1pPr>
              <a:defRPr>
                <a:solidFill>
                  <a:schemeClr val="bg2"/>
                </a:solidFill>
              </a:defRPr>
            </a:lvl1pPr>
          </a:lstStyle>
          <a:p>
            <a:r>
              <a:rPr lang="en-US"/>
              <a:t>Drag picture to placeholder or click icon to add</a:t>
            </a:r>
            <a:endParaRPr lang="en-US" dirty="0"/>
          </a:p>
        </p:txBody>
      </p:sp>
    </p:spTree>
    <p:extLst>
      <p:ext uri="{BB962C8B-B14F-4D97-AF65-F5344CB8AC3E}">
        <p14:creationId xmlns:p14="http://schemas.microsoft.com/office/powerpoint/2010/main" val="16752557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g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265176"/>
            <a:ext cx="8686800" cy="4473575"/>
          </a:xfrm>
        </p:spPr>
        <p:txBody>
          <a:bodyPr/>
          <a:lstStyle>
            <a:lvl1pPr>
              <a:lnSpc>
                <a:spcPct val="90000"/>
              </a:lnSpc>
              <a:defRPr sz="9600" b="1"/>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3660171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520805"/>
          </a:xfrm>
        </p:spPr>
        <p:txBody>
          <a:bodyPr/>
          <a:lstStyle>
            <a:lvl1pPr marL="117475" indent="-117475">
              <a:tabLst/>
              <a:defRPr>
                <a:solidFill>
                  <a:schemeClr val="bg2"/>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3FD999D4-B456-9943-89B7-30D56181CE18}" type="slidenum">
              <a:rPr lang="en-US" smtClean="0"/>
              <a:t>‹#›</a:t>
            </a:fld>
            <a:endParaRPr lang="en-US"/>
          </a:p>
        </p:txBody>
      </p:sp>
    </p:spTree>
    <p:extLst>
      <p:ext uri="{BB962C8B-B14F-4D97-AF65-F5344CB8AC3E}">
        <p14:creationId xmlns:p14="http://schemas.microsoft.com/office/powerpoint/2010/main" val="12568061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ection, title,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432805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493776"/>
            <a:ext cx="4114800" cy="4199730"/>
          </a:xfrm>
        </p:spPr>
        <p:txBody>
          <a:bodyPr/>
          <a:lstStyle>
            <a:lvl1pPr>
              <a:spcBef>
                <a:spcPts val="1100"/>
              </a:spcBef>
              <a:spcAft>
                <a:spcPts val="0"/>
              </a:spcAft>
              <a:defRPr/>
            </a:lvl1pPr>
            <a:lvl2pPr>
              <a:spcBef>
                <a:spcPts val="1100"/>
              </a:spcBef>
              <a:defRPr/>
            </a:lvl2pPr>
            <a:lvl3pPr>
              <a:spcBef>
                <a:spcPts val="1100"/>
              </a:spcBef>
              <a:defRPr/>
            </a:lvl3pPr>
            <a:lvl4pPr>
              <a:spcBef>
                <a:spcPts val="1100"/>
              </a:spcBef>
              <a:defRPr/>
            </a:lvl4pPr>
            <a:lvl5pPr>
              <a:spcBef>
                <a:spcPts val="1100"/>
              </a:spcBef>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0563"/>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4914750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9593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8" name="Text Placeholder 7"/>
          <p:cNvSpPr>
            <a:spLocks noGrp="1"/>
          </p:cNvSpPr>
          <p:nvPr>
            <p:ph type="body" sz="quarter" idx="12"/>
          </p:nvPr>
        </p:nvSpPr>
        <p:spPr>
          <a:xfrm>
            <a:off x="228600" y="1124712"/>
            <a:ext cx="4114800" cy="3585845"/>
          </a:xfrm>
        </p:spPr>
        <p:txBody>
          <a:bodyPr/>
          <a:lstStyle>
            <a:lvl1pPr>
              <a:spcBef>
                <a:spcPts val="0"/>
              </a:spcBef>
              <a:defRPr sz="1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3"/>
          </p:nvPr>
        </p:nvSpPr>
        <p:spPr>
          <a:xfrm>
            <a:off x="4800600" y="1124712"/>
            <a:ext cx="4114800" cy="3585845"/>
          </a:xfrm>
        </p:spPr>
        <p:txBody>
          <a:bodyPr/>
          <a:lstStyle>
            <a:lvl1pPr>
              <a:spcBef>
                <a:spcPts val="0"/>
              </a:spcBef>
              <a:defRPr sz="1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985211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ection, 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1093470"/>
            <a:ext cx="4114800" cy="3589656"/>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70"/>
            <a:ext cx="4114800" cy="358965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0798569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itle, text (two columns, different text size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5021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latin typeface="+mn-lt"/>
              </a:defRPr>
            </a:lvl1pPr>
          </a:lstStyle>
          <a:p>
            <a:fld id="{3FD999D4-B456-9943-89B7-30D56181CE18}" type="slidenum">
              <a:rPr lang="en-US" smtClean="0"/>
              <a:pPr/>
              <a:t>‹#›</a:t>
            </a:fld>
            <a:endParaRPr lang="en-US"/>
          </a:p>
        </p:txBody>
      </p:sp>
      <p:sp>
        <p:nvSpPr>
          <p:cNvPr id="6" name="Content Placeholder 5"/>
          <p:cNvSpPr>
            <a:spLocks noGrp="1"/>
          </p:cNvSpPr>
          <p:nvPr>
            <p:ph sz="quarter" idx="12"/>
          </p:nvPr>
        </p:nvSpPr>
        <p:spPr>
          <a:xfrm>
            <a:off x="228600" y="995518"/>
            <a:ext cx="4114800" cy="3687607"/>
          </a:xfrm>
        </p:spPr>
        <p:txBody>
          <a:bodyPr/>
          <a:lstStyle>
            <a:lvl1pPr>
              <a:defRPr sz="2400"/>
            </a:lvl1pPr>
          </a:lstStyle>
          <a:p>
            <a:pPr lvl="0"/>
            <a:r>
              <a:rPr lang="en-US"/>
              <a:t>Click to edit Master text styles</a:t>
            </a:r>
          </a:p>
        </p:txBody>
      </p:sp>
      <p:sp>
        <p:nvSpPr>
          <p:cNvPr id="8" name="Content Placeholder 7"/>
          <p:cNvSpPr>
            <a:spLocks noGrp="1"/>
          </p:cNvSpPr>
          <p:nvPr>
            <p:ph sz="quarter" idx="13"/>
          </p:nvPr>
        </p:nvSpPr>
        <p:spPr>
          <a:xfrm>
            <a:off x="4800600" y="1116648"/>
            <a:ext cx="4114800" cy="3566477"/>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70158238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section, title, text (four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69"/>
            <a:ext cx="1828800" cy="358965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6"/>
          </p:nvPr>
        </p:nvSpPr>
        <p:spPr>
          <a:xfrm>
            <a:off x="7086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80985543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section, title, text, half-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411480"/>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58584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28195355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section, title, text (two columns), half-image">
    <p:spTree>
      <p:nvGrpSpPr>
        <p:cNvPr id="1" name=""/>
        <p:cNvGrpSpPr/>
        <p:nvPr/>
      </p:nvGrpSpPr>
      <p:grpSpPr>
        <a:xfrm>
          <a:off x="0" y="0"/>
          <a:ext cx="0" cy="0"/>
          <a:chOff x="0" y="0"/>
          <a:chExt cx="0" cy="0"/>
        </a:xfrm>
      </p:grpSpPr>
      <p:sp>
        <p:nvSpPr>
          <p:cNvPr id="9" name="Picture Placeholder 8"/>
          <p:cNvSpPr>
            <a:spLocks noGrp="1"/>
          </p:cNvSpPr>
          <p:nvPr>
            <p:ph type="pic" sz="quarter" idx="16"/>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4"/>
          </p:nvPr>
        </p:nvSpPr>
        <p:spPr>
          <a:xfrm>
            <a:off x="228600" y="1097279"/>
            <a:ext cx="1828800" cy="358584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7279"/>
            <a:ext cx="1828800" cy="35858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8990130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section, title, text (two narrow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033272"/>
            <a:ext cx="4114800" cy="356616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10" name="Text Placeholder 9"/>
          <p:cNvSpPr>
            <a:spLocks noGrp="1"/>
          </p:cNvSpPr>
          <p:nvPr>
            <p:ph type="body" sz="quarter" idx="16"/>
          </p:nvPr>
        </p:nvSpPr>
        <p:spPr>
          <a:xfrm>
            <a:off x="7086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29024610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section, title, text (dark background)">
    <p:spTree>
      <p:nvGrpSpPr>
        <p:cNvPr id="1" name=""/>
        <p:cNvGrpSpPr/>
        <p:nvPr/>
      </p:nvGrpSpPr>
      <p:grpSpPr>
        <a:xfrm>
          <a:off x="0" y="0"/>
          <a:ext cx="0" cy="0"/>
          <a:chOff x="0" y="0"/>
          <a:chExt cx="0" cy="0"/>
        </a:xfrm>
      </p:grpSpPr>
      <p:sp>
        <p:nvSpPr>
          <p:cNvPr id="5" name="Rectangle 4"/>
          <p:cNvSpPr/>
          <p:nvPr/>
        </p:nvSpPr>
        <p:spPr>
          <a:xfrm>
            <a:off x="4572000" y="0"/>
            <a:ext cx="4572000" cy="5143500"/>
          </a:xfrm>
          <a:prstGeom prst="rect">
            <a:avLst/>
          </a:prstGeom>
          <a:solidFill>
            <a:schemeClr val="tx1"/>
          </a:solidFill>
        </p:spPr>
        <p:txBody>
          <a:bodyPr wrap="square" lIns="0" tIns="0" rIns="0" bIns="0" rtlCol="0" anchor="ctr">
            <a:noAutofit/>
          </a:bodyPr>
          <a:lstStyle/>
          <a:p>
            <a:pPr algn="ctr"/>
            <a:endParaRPr lang="en-US" sz="1200" err="1">
              <a:solidFill>
                <a:srgbClr val="FFFFFF"/>
              </a:solidFill>
              <a:latin typeface="Arial"/>
              <a:cs typeface="Arial"/>
            </a:endParaRPr>
          </a:p>
        </p:txBody>
      </p:sp>
      <p:sp>
        <p:nvSpPr>
          <p:cNvPr id="2" name="Title 1"/>
          <p:cNvSpPr>
            <a:spLocks noGrp="1"/>
          </p:cNvSpPr>
          <p:nvPr>
            <p:ph type="title"/>
          </p:nvPr>
        </p:nvSpPr>
        <p:spPr>
          <a:xfrm>
            <a:off x="228600" y="1033272"/>
            <a:ext cx="4114800" cy="356616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1124712"/>
            <a:ext cx="4114800" cy="3501445"/>
          </a:xfrm>
        </p:spPr>
        <p:txBody>
          <a:bodyPr/>
          <a:lstStyle>
            <a:lvl1pPr>
              <a:defRPr>
                <a:solidFill>
                  <a:schemeClr val="bg2"/>
                </a:solidFill>
              </a:defRPr>
            </a:lvl1pPr>
            <a:lvl2pPr marL="0" indent="0">
              <a:spcBef>
                <a:spcPts val="1100"/>
              </a:spcBef>
              <a:buFontTx/>
              <a:buNone/>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202383574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title, 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61393180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itle, half-blank area">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184037283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itle,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38100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93923649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insight, text, boxes">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12" name="Text Placeholder 11"/>
          <p:cNvSpPr>
            <a:spLocks noGrp="1"/>
          </p:cNvSpPr>
          <p:nvPr>
            <p:ph type="body" sz="quarter" idx="13"/>
          </p:nvPr>
        </p:nvSpPr>
        <p:spPr>
          <a:xfrm>
            <a:off x="228600" y="182880"/>
            <a:ext cx="4114800" cy="300037"/>
          </a:xfrm>
        </p:spPr>
        <p:txBody>
          <a:bodyPr/>
          <a:lstStyle>
            <a:lvl1pPr>
              <a:defRPr sz="16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488731"/>
          </a:xfrm>
        </p:spPr>
        <p:txBody>
          <a:bodyPr/>
          <a:lstStyle>
            <a:lvl1pPr>
              <a:defRPr sz="16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7"/>
          <p:cNvSpPr>
            <a:spLocks noGrp="1"/>
          </p:cNvSpPr>
          <p:nvPr>
            <p:ph sz="quarter" idx="15"/>
          </p:nvPr>
        </p:nvSpPr>
        <p:spPr>
          <a:xfrm>
            <a:off x="6858000" y="0"/>
            <a:ext cx="2286000" cy="2571750"/>
          </a:xfrm>
          <a:solidFill>
            <a:schemeClr val="bg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Tree>
    <p:extLst>
      <p:ext uri="{BB962C8B-B14F-4D97-AF65-F5344CB8AC3E}">
        <p14:creationId xmlns:p14="http://schemas.microsoft.com/office/powerpoint/2010/main" val="174288198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boxes (3 med, 2 small)">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8" name="Content Placeholder 7"/>
          <p:cNvSpPr>
            <a:spLocks noGrp="1"/>
          </p:cNvSpPr>
          <p:nvPr>
            <p:ph sz="quarter" idx="15"/>
          </p:nvPr>
        </p:nvSpPr>
        <p:spPr>
          <a:xfrm>
            <a:off x="6858000" y="0"/>
            <a:ext cx="2286000" cy="2571750"/>
          </a:xfrm>
          <a:solidFill>
            <a:schemeClr val="tx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tx2">
              <a:lumMod val="50000"/>
            </a:schemeClr>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4572000" cy="2111375"/>
          </a:xfrm>
          <a:solidFill>
            <a:schemeClr val="tx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6" name="Title 5"/>
          <p:cNvSpPr>
            <a:spLocks noGrp="1"/>
          </p:cNvSpPr>
          <p:nvPr>
            <p:ph type="title"/>
          </p:nvPr>
        </p:nvSpPr>
        <p:spPr>
          <a:xfrm>
            <a:off x="-1" y="-1"/>
            <a:ext cx="4571999" cy="2571751"/>
          </a:xfrm>
          <a:solidFill>
            <a:schemeClr val="accent2"/>
          </a:solidFill>
        </p:spPr>
        <p:txBody>
          <a:bodyPr lIns="228600" tIns="201168" rIns="228600" bIns="228600"/>
          <a:lstStyle>
            <a:lvl1pPr>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94049278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boxes (1 large, 4 small)">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6857998" y="2571750"/>
            <a:ext cx="2286000" cy="2571750"/>
          </a:xfrm>
          <a:solidFill>
            <a:schemeClr val="accent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2286000" y="257175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4" name="Content Placeholder 13"/>
          <p:cNvSpPr>
            <a:spLocks noGrp="1"/>
          </p:cNvSpPr>
          <p:nvPr>
            <p:ph sz="quarter" idx="17"/>
          </p:nvPr>
        </p:nvSpPr>
        <p:spPr>
          <a:xfrm>
            <a:off x="4572001" y="2571750"/>
            <a:ext cx="2285997"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2286000" cy="2571750"/>
          </a:xfrm>
          <a:solidFill>
            <a:schemeClr val="bg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itle 5"/>
          <p:cNvSpPr>
            <a:spLocks noGrp="1"/>
          </p:cNvSpPr>
          <p:nvPr>
            <p:ph type="title"/>
          </p:nvPr>
        </p:nvSpPr>
        <p:spPr>
          <a:xfrm>
            <a:off x="-1" y="-1"/>
            <a:ext cx="9143999" cy="2571751"/>
          </a:xfrm>
          <a:solidFill>
            <a:schemeClr val="tx1"/>
          </a:solidFill>
        </p:spPr>
        <p:txBody>
          <a:bodyPr lIns="228600" tIns="155448" rIns="228600" bIns="228600"/>
          <a:lstStyle>
            <a:lvl1pPr>
              <a:defRPr sz="48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38251154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title (black box) over image(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itle 5"/>
          <p:cNvSpPr>
            <a:spLocks noGrp="1"/>
          </p:cNvSpPr>
          <p:nvPr>
            <p:ph type="title"/>
          </p:nvPr>
        </p:nvSpPr>
        <p:spPr>
          <a:xfrm>
            <a:off x="-1" y="-1"/>
            <a:ext cx="9143999" cy="1290639"/>
          </a:xfrm>
          <a:solidFill>
            <a:schemeClr val="tx1"/>
          </a:solidFill>
        </p:spPr>
        <p:txBody>
          <a:bodyPr lIns="228600" tIns="201168" rIns="228600" bIns="228600"/>
          <a:lstStyle>
            <a:lvl1pPr>
              <a:defRPr sz="24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9839224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text (black box) over image(s)">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2857500"/>
            <a:ext cx="2286000" cy="2286000"/>
          </a:xfrm>
          <a:solidFill>
            <a:schemeClr val="tx1"/>
          </a:solidFill>
        </p:spPr>
        <p:txBody>
          <a:bodyPr lIns="228600" tIns="155448" rIns="228600" bIns="228600"/>
          <a:lstStyle>
            <a:lvl1pPr>
              <a:defRPr>
                <a:solidFill>
                  <a:schemeClr val="bg2"/>
                </a:solidFill>
              </a:defRPr>
            </a:lvl1pPr>
            <a:lvl2pPr>
              <a:defRPr sz="1000">
                <a:solidFill>
                  <a:schemeClr val="bg2"/>
                </a:solidFill>
              </a:defRPr>
            </a:lvl2pPr>
            <a:lvl3pPr>
              <a:defRPr sz="1000">
                <a:solidFill>
                  <a:schemeClr val="bg2"/>
                </a:solidFill>
              </a:defRPr>
            </a:lvl3pPr>
            <a:lvl4pPr>
              <a:defRPr sz="1000">
                <a:solidFill>
                  <a:schemeClr val="bg2"/>
                </a:solidFill>
              </a:defRPr>
            </a:lvl4pPr>
            <a:lvl5pPr>
              <a:defRPr sz="10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11596949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boxes (4 tall)">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1"/>
            <a:ext cx="2286000" cy="5143500"/>
          </a:xfrm>
          <a:solidFill>
            <a:schemeClr val="tx1"/>
          </a:solidFill>
        </p:spPr>
        <p:txBody>
          <a:bodyPr lIns="228600" tIns="192024" rIns="228600" bIns="228600"/>
          <a:lstStyle>
            <a:lvl1pPr>
              <a:defRPr sz="16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0"/>
          </p:nvPr>
        </p:nvSpPr>
        <p:spPr>
          <a:xfrm>
            <a:off x="2286000" y="0"/>
            <a:ext cx="2286000" cy="5143500"/>
          </a:xfrm>
          <a:solidFill>
            <a:schemeClr val="accent2"/>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5" name="Content Placeholder 14"/>
          <p:cNvSpPr>
            <a:spLocks noGrp="1"/>
          </p:cNvSpPr>
          <p:nvPr>
            <p:ph sz="quarter" idx="21"/>
          </p:nvPr>
        </p:nvSpPr>
        <p:spPr>
          <a:xfrm>
            <a:off x="4572000" y="0"/>
            <a:ext cx="2286000" cy="5143500"/>
          </a:xfrm>
          <a:solidFill>
            <a:schemeClr val="accent3"/>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7" name="Content Placeholder 16"/>
          <p:cNvSpPr>
            <a:spLocks noGrp="1"/>
          </p:cNvSpPr>
          <p:nvPr>
            <p:ph sz="quarter" idx="22"/>
          </p:nvPr>
        </p:nvSpPr>
        <p:spPr>
          <a:xfrm>
            <a:off x="6858000" y="0"/>
            <a:ext cx="2286000" cy="5143500"/>
          </a:xfrm>
          <a:solidFill>
            <a:schemeClr val="tx2">
              <a:lumMod val="75000"/>
            </a:schemeClr>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133155060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graph">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228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4386562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title, text (1/4), content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p:cNvSpPr>
            <a:spLocks noGrp="1"/>
          </p:cNvSpPr>
          <p:nvPr>
            <p:ph sz="quarter" idx="13"/>
          </p:nvPr>
        </p:nvSpPr>
        <p:spPr>
          <a:xfrm>
            <a:off x="2514600" y="666750"/>
            <a:ext cx="6400800" cy="3824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83876930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title, text (1/4), blank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90609603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case study: title, text (2/4), content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Picture Placeholder 11"/>
          <p:cNvSpPr>
            <a:spLocks noGrp="1"/>
          </p:cNvSpPr>
          <p:nvPr>
            <p:ph type="pic" sz="quarter" idx="14"/>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74246433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case study 2: title, text (2/4), quote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5"/>
          <p:cNvSpPr>
            <a:spLocks noGrp="1"/>
          </p:cNvSpPr>
          <p:nvPr>
            <p:ph type="body" sz="quarter" idx="13"/>
          </p:nvPr>
        </p:nvSpPr>
        <p:spPr>
          <a:xfrm>
            <a:off x="2514600" y="1116013"/>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ext Placeholder 8"/>
          <p:cNvSpPr>
            <a:spLocks noGrp="1"/>
          </p:cNvSpPr>
          <p:nvPr>
            <p:ph type="body" sz="quarter" idx="14"/>
          </p:nvPr>
        </p:nvSpPr>
        <p:spPr>
          <a:xfrm>
            <a:off x="4700392" y="1051560"/>
            <a:ext cx="4215008" cy="3456432"/>
          </a:xfrm>
        </p:spPr>
        <p:txBody>
          <a:bodyPr/>
          <a:lstStyle>
            <a:lvl1pPr marL="117475" indent="-117475">
              <a:tabLst/>
              <a:defRPr sz="2400"/>
            </a:lvl1pPr>
            <a:lvl2pPr marL="0" indent="0">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6353378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tabl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228600" y="192024"/>
            <a:ext cx="1828800" cy="440899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able Placeholder 6"/>
          <p:cNvSpPr>
            <a:spLocks noGrp="1"/>
          </p:cNvSpPr>
          <p:nvPr>
            <p:ph type="tbl" sz="quarter" idx="13"/>
          </p:nvPr>
        </p:nvSpPr>
        <p:spPr>
          <a:xfrm>
            <a:off x="2514600" y="225425"/>
            <a:ext cx="6400800" cy="4375594"/>
          </a:xfrm>
        </p:spPr>
        <p:txBody>
          <a:bodyPr/>
          <a:lstStyle/>
          <a:p>
            <a:r>
              <a:rPr lang="en-US"/>
              <a:t>Click icon to add table</a:t>
            </a:r>
          </a:p>
        </p:txBody>
      </p:sp>
    </p:spTree>
    <p:extLst>
      <p:ext uri="{BB962C8B-B14F-4D97-AF65-F5344CB8AC3E}">
        <p14:creationId xmlns:p14="http://schemas.microsoft.com/office/powerpoint/2010/main" val="32134878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blank (with footer)">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213505690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blank (no 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59709419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hank you">
    <p:bg>
      <p:bgPr>
        <a:solidFill>
          <a:schemeClr val="tx2">
            <a:lumMod val="1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43000"/>
            <a:ext cx="4114800" cy="3584448"/>
          </a:xfrm>
        </p:spPr>
        <p:txBody>
          <a:bodyPr/>
          <a:lstStyle>
            <a:lvl1pPr marL="0" indent="0">
              <a:spcBef>
                <a:spcPts val="0"/>
              </a:spcBef>
              <a:tabLst>
                <a:tab pos="3940175" algn="dec"/>
              </a:tabLst>
              <a:defRPr sz="1100"/>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Click to edit Master text styles</a:t>
            </a:r>
          </a:p>
        </p:txBody>
      </p:sp>
    </p:spTree>
    <p:extLst>
      <p:ext uri="{BB962C8B-B14F-4D97-AF65-F5344CB8AC3E}">
        <p14:creationId xmlns:p14="http://schemas.microsoft.com/office/powerpoint/2010/main" val="16528589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ibm sign-off">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53106" y="1573759"/>
            <a:ext cx="1637786" cy="1526772"/>
          </a:xfrm>
          <a:prstGeom prst="rect">
            <a:avLst/>
          </a:prstGeom>
        </p:spPr>
      </p:pic>
    </p:spTree>
    <p:extLst>
      <p:ext uri="{BB962C8B-B14F-4D97-AF65-F5344CB8AC3E}">
        <p14:creationId xmlns:p14="http://schemas.microsoft.com/office/powerpoint/2010/main" val="73108822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Cover Slide">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tx1"/>
                </a:solidFill>
              </a:defRPr>
            </a:lvl1pPr>
          </a:lstStyle>
          <a:p>
            <a:r>
              <a:rPr lang="en-US"/>
              <a:t>Click to edit Master title style</a:t>
            </a:r>
            <a:endParaRPr lang="en-US" dirty="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13238" y="4316521"/>
            <a:ext cx="685800" cy="635509"/>
          </a:xfrm>
          <a:prstGeom prst="rect">
            <a:avLst/>
          </a:prstGeom>
        </p:spPr>
      </p:pic>
    </p:spTree>
    <p:extLst>
      <p:ext uri="{BB962C8B-B14F-4D97-AF65-F5344CB8AC3E}">
        <p14:creationId xmlns:p14="http://schemas.microsoft.com/office/powerpoint/2010/main" val="30824995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Divider">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5" name="Title 4"/>
          <p:cNvSpPr>
            <a:spLocks noGrp="1"/>
          </p:cNvSpPr>
          <p:nvPr>
            <p:ph type="title"/>
          </p:nvPr>
        </p:nvSpPr>
        <p:spPr>
          <a:xfrm>
            <a:off x="228600" y="201168"/>
            <a:ext cx="4114800" cy="4493752"/>
          </a:xfrm>
        </p:spPr>
        <p:txBody>
          <a:bodyPr/>
          <a:lstStyle>
            <a:lvl1pPr>
              <a:lnSpc>
                <a:spcPct val="90000"/>
              </a:lnSpc>
              <a:defRPr>
                <a:solidFill>
                  <a:schemeClr val="tx1"/>
                </a:solidFill>
              </a:defRPr>
            </a:lvl1pPr>
          </a:lstStyle>
          <a:p>
            <a:r>
              <a:rPr lang="en-US"/>
              <a:t>Click to edit Master title style</a:t>
            </a:r>
            <a:endParaRPr lang="en-US" dirty="0"/>
          </a:p>
        </p:txBody>
      </p:sp>
    </p:spTree>
    <p:extLst>
      <p:ext uri="{BB962C8B-B14F-4D97-AF65-F5344CB8AC3E}">
        <p14:creationId xmlns:p14="http://schemas.microsoft.com/office/powerpoint/2010/main" val="102642031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85505473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Divider (with page content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23950"/>
            <a:ext cx="4114800" cy="3584448"/>
          </a:xfrm>
        </p:spPr>
        <p:txBody>
          <a:bodyPr/>
          <a:lstStyle>
            <a:lvl1pPr marL="0" indent="0">
              <a:spcBef>
                <a:spcPts val="0"/>
              </a:spcBef>
              <a:tabLst>
                <a:tab pos="3940175" algn="dec"/>
              </a:tabLst>
              <a:defRPr/>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6"/>
          <p:cNvSpPr>
            <a:spLocks noGrp="1"/>
          </p:cNvSpPr>
          <p:nvPr>
            <p:ph type="body" sz="quarter" idx="13"/>
          </p:nvPr>
        </p:nvSpPr>
        <p:spPr>
          <a:xfrm>
            <a:off x="4800600" y="1123950"/>
            <a:ext cx="4114800" cy="3584448"/>
          </a:xfrm>
        </p:spPr>
        <p:txBody>
          <a:bodyPr/>
          <a:lstStyle>
            <a:lvl1pPr marL="0" indent="0">
              <a:spcBef>
                <a:spcPts val="0"/>
              </a:spcBef>
              <a:tabLst>
                <a:tab pos="3940175" algn="dec"/>
              </a:tabLst>
              <a:defRPr/>
            </a:lvl1pPr>
            <a:lvl2pPr>
              <a:spcBef>
                <a:spcPts val="0"/>
              </a:spcBef>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1008104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fact, number">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173682930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fact, number, half-image (bleeds)">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14494907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big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265176"/>
            <a:ext cx="8686800" cy="4473575"/>
          </a:xfrm>
        </p:spPr>
        <p:txBody>
          <a:bodyPr/>
          <a:lstStyle>
            <a:lvl1pPr>
              <a:lnSpc>
                <a:spcPct val="90000"/>
              </a:lnSpc>
              <a:defRPr sz="9600" b="1"/>
            </a:lvl1p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91269824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520805"/>
          </a:xfrm>
        </p:spPr>
        <p:txBody>
          <a:bodyPr/>
          <a:lstStyle>
            <a:lvl1pPr marL="117475" indent="-117475">
              <a:tabLst/>
              <a:defRPr>
                <a:solidFill>
                  <a:schemeClr val="tx1"/>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24376361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section, title,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432805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493776"/>
            <a:ext cx="4114800" cy="4199730"/>
          </a:xfrm>
        </p:spPr>
        <p:txBody>
          <a:bodyPr/>
          <a:lstStyle>
            <a:lvl1pPr>
              <a:spcBef>
                <a:spcPts val="1100"/>
              </a:spcBef>
              <a:spcAft>
                <a:spcPts val="0"/>
              </a:spcAft>
              <a:defRPr/>
            </a:lvl1pPr>
            <a:lvl2pPr>
              <a:spcBef>
                <a:spcPts val="1100"/>
              </a:spcBef>
              <a:defRPr/>
            </a:lvl2pPr>
            <a:lvl3pPr>
              <a:spcBef>
                <a:spcPts val="1100"/>
              </a:spcBef>
              <a:defRPr/>
            </a:lvl3pPr>
            <a:lvl4pPr>
              <a:spcBef>
                <a:spcPts val="1100"/>
              </a:spcBef>
              <a:defRPr/>
            </a:lvl4pPr>
            <a:lvl5pPr>
              <a:spcBef>
                <a:spcPts val="1100"/>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0563"/>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168376247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9593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9"/>
          <p:cNvSpPr>
            <a:spLocks noGrp="1"/>
          </p:cNvSpPr>
          <p:nvPr>
            <p:ph type="body" sz="quarter" idx="13"/>
          </p:nvPr>
        </p:nvSpPr>
        <p:spPr>
          <a:xfrm>
            <a:off x="4800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0391761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section, 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3470"/>
            <a:ext cx="4114800" cy="3589656"/>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70"/>
            <a:ext cx="4114800" cy="3589655"/>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2858454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title, text (two columns, different text size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5021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Content Placeholder 5"/>
          <p:cNvSpPr>
            <a:spLocks noGrp="1"/>
          </p:cNvSpPr>
          <p:nvPr>
            <p:ph sz="quarter" idx="12"/>
          </p:nvPr>
        </p:nvSpPr>
        <p:spPr>
          <a:xfrm>
            <a:off x="228600" y="995518"/>
            <a:ext cx="4114800" cy="3687607"/>
          </a:xfrm>
        </p:spPr>
        <p:txBody>
          <a:bodyPr/>
          <a:lstStyle>
            <a:lvl1pPr>
              <a:defRPr sz="2400"/>
            </a:lvl1pPr>
          </a:lstStyle>
          <a:p>
            <a:pPr lvl="0"/>
            <a:r>
              <a:rPr lang="en-US"/>
              <a:t>Click to edit Master text styles</a:t>
            </a:r>
          </a:p>
        </p:txBody>
      </p:sp>
      <p:sp>
        <p:nvSpPr>
          <p:cNvPr id="8" name="Content Placeholder 7"/>
          <p:cNvSpPr>
            <a:spLocks noGrp="1"/>
          </p:cNvSpPr>
          <p:nvPr>
            <p:ph sz="quarter" idx="13"/>
          </p:nvPr>
        </p:nvSpPr>
        <p:spPr>
          <a:xfrm>
            <a:off x="4800600" y="1116648"/>
            <a:ext cx="4114800" cy="3566477"/>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8200921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section, title, text (four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69"/>
            <a:ext cx="1828800" cy="358965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6"/>
          </p:nvPr>
        </p:nvSpPr>
        <p:spPr>
          <a:xfrm>
            <a:off x="7086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60020520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section, title, text, half-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411480"/>
            <a:ext cx="4114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58584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1110182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section, title, text (two columns), half-image">
    <p:spTree>
      <p:nvGrpSpPr>
        <p:cNvPr id="1" name=""/>
        <p:cNvGrpSpPr/>
        <p:nvPr/>
      </p:nvGrpSpPr>
      <p:grpSpPr>
        <a:xfrm>
          <a:off x="0" y="0"/>
          <a:ext cx="0" cy="0"/>
          <a:chOff x="0" y="0"/>
          <a:chExt cx="0" cy="0"/>
        </a:xfrm>
      </p:grpSpPr>
      <p:sp>
        <p:nvSpPr>
          <p:cNvPr id="9" name="Picture Placeholder 8"/>
          <p:cNvSpPr>
            <a:spLocks noGrp="1"/>
          </p:cNvSpPr>
          <p:nvPr>
            <p:ph type="pic" sz="quarter" idx="16"/>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4"/>
          </p:nvPr>
        </p:nvSpPr>
        <p:spPr>
          <a:xfrm>
            <a:off x="228600" y="1097279"/>
            <a:ext cx="1828800" cy="358584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7279"/>
            <a:ext cx="1828800" cy="35858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3487260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section, title, text (two narrow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10" name="Text Placeholder 9"/>
          <p:cNvSpPr>
            <a:spLocks noGrp="1"/>
          </p:cNvSpPr>
          <p:nvPr>
            <p:ph type="body" sz="quarter" idx="16"/>
          </p:nvPr>
        </p:nvSpPr>
        <p:spPr>
          <a:xfrm>
            <a:off x="7086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03030447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section, title, text (dark background)">
    <p:spTree>
      <p:nvGrpSpPr>
        <p:cNvPr id="1" name=""/>
        <p:cNvGrpSpPr/>
        <p:nvPr/>
      </p:nvGrpSpPr>
      <p:grpSpPr>
        <a:xfrm>
          <a:off x="0" y="0"/>
          <a:ext cx="0" cy="0"/>
          <a:chOff x="0" y="0"/>
          <a:chExt cx="0" cy="0"/>
        </a:xfrm>
      </p:grpSpPr>
      <p:sp>
        <p:nvSpPr>
          <p:cNvPr id="5" name="Rectangle 4"/>
          <p:cNvSpPr/>
          <p:nvPr/>
        </p:nvSpPr>
        <p:spPr>
          <a:xfrm>
            <a:off x="4572000" y="0"/>
            <a:ext cx="4572000" cy="5143500"/>
          </a:xfrm>
          <a:prstGeom prst="rect">
            <a:avLst/>
          </a:prstGeom>
          <a:solidFill>
            <a:schemeClr val="accent2"/>
          </a:solidFill>
        </p:spPr>
        <p:txBody>
          <a:bodyPr wrap="square" lIns="0" tIns="0" rIns="0" bIns="0" rtlCol="0" anchor="ctr">
            <a:noAutofit/>
          </a:bodyPr>
          <a:lstStyle/>
          <a:p>
            <a:pPr algn="ctr"/>
            <a:endParaRPr lang="en-US" sz="1200" err="1">
              <a:solidFill>
                <a:srgbClr val="FFFFFF"/>
              </a:solidFill>
              <a:latin typeface="Arial"/>
              <a:cs typeface="Arial"/>
            </a:endParaRPr>
          </a:p>
        </p:txBody>
      </p:sp>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111286"/>
            <a:ext cx="4114800" cy="3501445"/>
          </a:xfrm>
        </p:spPr>
        <p:txBody>
          <a:bodyPr/>
          <a:lstStyle>
            <a:lvl1pPr>
              <a:defRPr>
                <a:solidFill>
                  <a:schemeClr val="bg2"/>
                </a:solidFill>
              </a:defRPr>
            </a:lvl1pPr>
            <a:lvl2pPr marL="0" indent="0">
              <a:spcBef>
                <a:spcPts val="1100"/>
              </a:spcBef>
              <a:buFontTx/>
              <a:buNone/>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116659833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title, 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49253604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title, half-blank area">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65128235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title,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38100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17138711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insight, text, boxes">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a:xfrm>
            <a:off x="6858000" y="4832418"/>
            <a:ext cx="2057400" cy="137160"/>
          </a:xfrm>
        </p:spPr>
        <p:txBody>
          <a:bodyPr/>
          <a:lstStyle>
            <a:lvl1pPr>
              <a:defRPr>
                <a:solidFill>
                  <a:schemeClr val="bg2"/>
                </a:solidFill>
              </a:defRPr>
            </a:lvl1pPr>
          </a:lstStyle>
          <a:p>
            <a:fld id="{D0BE6F14-FF48-0F4F-A8AA-2E3F25371E4A}" type="slidenum">
              <a:rPr lang="en-US" smtClean="0"/>
              <a:pPr/>
              <a:t>‹#›</a:t>
            </a:fld>
            <a:endParaRPr lang="en-US"/>
          </a:p>
        </p:txBody>
      </p:sp>
      <p:sp>
        <p:nvSpPr>
          <p:cNvPr id="12" name="Text Placeholder 11"/>
          <p:cNvSpPr>
            <a:spLocks noGrp="1"/>
          </p:cNvSpPr>
          <p:nvPr>
            <p:ph type="body" sz="quarter" idx="13"/>
          </p:nvPr>
        </p:nvSpPr>
        <p:spPr>
          <a:xfrm>
            <a:off x="228600" y="182880"/>
            <a:ext cx="4114800" cy="300037"/>
          </a:xfrm>
        </p:spPr>
        <p:txBody>
          <a:bodyPr/>
          <a:lstStyle>
            <a:lvl1pPr>
              <a:defRPr sz="1600"/>
            </a:lvl1pPr>
          </a:lstStyle>
          <a:p>
            <a:pPr lvl="0"/>
            <a:r>
              <a:rPr lang="en-US" dirty="0"/>
              <a:t>Click to edit Master text styles</a:t>
            </a:r>
          </a:p>
        </p:txBody>
      </p:sp>
      <p:sp>
        <p:nvSpPr>
          <p:cNvPr id="7" name="Text Placeholder 6"/>
          <p:cNvSpPr>
            <a:spLocks noGrp="1"/>
          </p:cNvSpPr>
          <p:nvPr>
            <p:ph type="body" sz="quarter" idx="14"/>
          </p:nvPr>
        </p:nvSpPr>
        <p:spPr>
          <a:xfrm>
            <a:off x="228600" y="1097280"/>
            <a:ext cx="4114800" cy="3488731"/>
          </a:xfrm>
        </p:spPr>
        <p:txBody>
          <a:bodyPr/>
          <a:lstStyle>
            <a:lvl1pPr>
              <a:defRPr sz="16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7"/>
          <p:cNvSpPr>
            <a:spLocks noGrp="1"/>
          </p:cNvSpPr>
          <p:nvPr>
            <p:ph sz="quarter" idx="15"/>
          </p:nvPr>
        </p:nvSpPr>
        <p:spPr>
          <a:xfrm>
            <a:off x="6858000" y="0"/>
            <a:ext cx="2286000" cy="2571750"/>
          </a:xfrm>
          <a:solidFill>
            <a:schemeClr val="bg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accent3"/>
          </a:solidFill>
        </p:spPr>
        <p:txBody>
          <a:bodyPr lIns="228600" tIns="192024" rIns="228600" bIns="228600"/>
          <a:lstStyle>
            <a:lvl1pPr>
              <a:defRPr sz="1400">
                <a:solidFill>
                  <a:schemeClr val="bg2"/>
                </a:solidFill>
              </a:defRPr>
            </a:lvl1pPr>
          </a:lstStyle>
          <a:p>
            <a:pPr lvl="0"/>
            <a:r>
              <a:rPr lang="en-US" dirty="0"/>
              <a:t>Click to edit Master text styles</a:t>
            </a:r>
          </a:p>
        </p:txBody>
      </p:sp>
    </p:spTree>
    <p:extLst>
      <p:ext uri="{BB962C8B-B14F-4D97-AF65-F5344CB8AC3E}">
        <p14:creationId xmlns:p14="http://schemas.microsoft.com/office/powerpoint/2010/main" val="152058252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boxes (3 med, 2 small)">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4572000" cy="2571750"/>
          </a:xfrm>
          <a:solidFill>
            <a:schemeClr val="tx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8" name="Content Placeholder 7"/>
          <p:cNvSpPr>
            <a:spLocks noGrp="1"/>
          </p:cNvSpPr>
          <p:nvPr>
            <p:ph sz="quarter" idx="15"/>
          </p:nvPr>
        </p:nvSpPr>
        <p:spPr>
          <a:xfrm>
            <a:off x="6858000" y="0"/>
            <a:ext cx="2286000" cy="2571750"/>
          </a:xfrm>
          <a:solidFill>
            <a:schemeClr val="tx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tx2">
              <a:lumMod val="50000"/>
            </a:schemeClr>
          </a:solidFill>
        </p:spPr>
        <p:txBody>
          <a:bodyPr lIns="228600" tIns="192024" rIns="228600" bIns="228600"/>
          <a:lstStyle>
            <a:lvl1pPr>
              <a:defRPr sz="1400">
                <a:solidFill>
                  <a:schemeClr val="bg2"/>
                </a:solidFill>
              </a:defRPr>
            </a:lvl1pPr>
          </a:lstStyle>
          <a:p>
            <a:pPr lvl="0"/>
            <a:r>
              <a:rPr lang="en-US" dirty="0"/>
              <a:t>Click to edit Master text styles</a:t>
            </a:r>
          </a:p>
        </p:txBody>
      </p:sp>
      <p:sp>
        <p:nvSpPr>
          <p:cNvPr id="6" name="Title 5"/>
          <p:cNvSpPr>
            <a:spLocks noGrp="1"/>
          </p:cNvSpPr>
          <p:nvPr>
            <p:ph type="title"/>
          </p:nvPr>
        </p:nvSpPr>
        <p:spPr>
          <a:xfrm>
            <a:off x="-1" y="-1"/>
            <a:ext cx="4571999" cy="2571751"/>
          </a:xfrm>
          <a:solidFill>
            <a:schemeClr val="accent2"/>
          </a:solidFill>
        </p:spPr>
        <p:txBody>
          <a:bodyPr lIns="228600" tIns="201168" rIns="228600" bIns="228600"/>
          <a:lstStyle>
            <a:lvl1pPr>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375148796"/>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boxes (1 large, 4 small)">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6857998" y="2571750"/>
            <a:ext cx="2286000" cy="2571750"/>
          </a:xfrm>
          <a:solidFill>
            <a:schemeClr val="accent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2286000" y="257175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4" name="Content Placeholder 13"/>
          <p:cNvSpPr>
            <a:spLocks noGrp="1"/>
          </p:cNvSpPr>
          <p:nvPr>
            <p:ph sz="quarter" idx="17"/>
          </p:nvPr>
        </p:nvSpPr>
        <p:spPr>
          <a:xfrm>
            <a:off x="4572001" y="2571750"/>
            <a:ext cx="2285997"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2286000" cy="2571750"/>
          </a:xfrm>
          <a:solidFill>
            <a:schemeClr val="bg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6" name="Title 5"/>
          <p:cNvSpPr>
            <a:spLocks noGrp="1"/>
          </p:cNvSpPr>
          <p:nvPr>
            <p:ph type="title"/>
          </p:nvPr>
        </p:nvSpPr>
        <p:spPr>
          <a:xfrm>
            <a:off x="-1" y="-1"/>
            <a:ext cx="9143999" cy="2571751"/>
          </a:xfrm>
          <a:solidFill>
            <a:schemeClr val="tx1"/>
          </a:solidFill>
        </p:spPr>
        <p:txBody>
          <a:bodyPr lIns="228600" tIns="155448" rIns="228600" bIns="228600"/>
          <a:lstStyle>
            <a:lvl1pPr>
              <a:defRPr sz="48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90680535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title (black box) over image(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itle 5"/>
          <p:cNvSpPr>
            <a:spLocks noGrp="1"/>
          </p:cNvSpPr>
          <p:nvPr>
            <p:ph type="title"/>
          </p:nvPr>
        </p:nvSpPr>
        <p:spPr>
          <a:xfrm>
            <a:off x="-1" y="-1"/>
            <a:ext cx="9143999" cy="1290639"/>
          </a:xfrm>
          <a:solidFill>
            <a:schemeClr val="tx1"/>
          </a:solidFill>
        </p:spPr>
        <p:txBody>
          <a:bodyPr lIns="228600" tIns="201168" rIns="228600" bIns="228600"/>
          <a:lstStyle>
            <a:lvl1pPr>
              <a:defRPr sz="24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213369279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text (black box) over image(s)">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2857500"/>
            <a:ext cx="2286000" cy="2286000"/>
          </a:xfrm>
          <a:solidFill>
            <a:schemeClr val="tx1"/>
          </a:solidFill>
        </p:spPr>
        <p:txBody>
          <a:bodyPr lIns="228600" tIns="155448" rIns="228600" bIns="228600"/>
          <a:lstStyle>
            <a:lvl1pPr>
              <a:defRPr>
                <a:solidFill>
                  <a:schemeClr val="bg2"/>
                </a:solidFill>
              </a:defRPr>
            </a:lvl1pPr>
            <a:lvl2pPr>
              <a:defRPr sz="1000">
                <a:solidFill>
                  <a:schemeClr val="bg2"/>
                </a:solidFill>
              </a:defRPr>
            </a:lvl2pPr>
            <a:lvl3pPr>
              <a:defRPr sz="1000">
                <a:solidFill>
                  <a:schemeClr val="bg2"/>
                </a:solidFill>
              </a:defRPr>
            </a:lvl3pPr>
            <a:lvl4pPr>
              <a:defRPr sz="1000">
                <a:solidFill>
                  <a:schemeClr val="bg2"/>
                </a:solidFill>
              </a:defRPr>
            </a:lvl4pPr>
            <a:lvl5pPr>
              <a:defRPr sz="10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4536750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boxes (4 tall)">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1"/>
            <a:ext cx="2286000" cy="5143500"/>
          </a:xfrm>
          <a:solidFill>
            <a:schemeClr val="tx1"/>
          </a:solidFill>
        </p:spPr>
        <p:txBody>
          <a:bodyPr lIns="228600" tIns="182880" rIns="228600" bIns="228600"/>
          <a:lstStyle>
            <a:lvl1pPr>
              <a:defRPr sz="16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0"/>
          </p:nvPr>
        </p:nvSpPr>
        <p:spPr>
          <a:xfrm>
            <a:off x="2286000" y="0"/>
            <a:ext cx="2286000" cy="5143500"/>
          </a:xfrm>
          <a:solidFill>
            <a:schemeClr val="accent2"/>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p:txBody>
      </p:sp>
      <p:sp>
        <p:nvSpPr>
          <p:cNvPr id="15" name="Content Placeholder 14"/>
          <p:cNvSpPr>
            <a:spLocks noGrp="1"/>
          </p:cNvSpPr>
          <p:nvPr>
            <p:ph sz="quarter" idx="21"/>
          </p:nvPr>
        </p:nvSpPr>
        <p:spPr>
          <a:xfrm>
            <a:off x="4572000" y="0"/>
            <a:ext cx="2286000" cy="5143500"/>
          </a:xfrm>
          <a:solidFill>
            <a:schemeClr val="accent3"/>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7" name="Content Placeholder 16"/>
          <p:cNvSpPr>
            <a:spLocks noGrp="1"/>
          </p:cNvSpPr>
          <p:nvPr>
            <p:ph sz="quarter" idx="22"/>
          </p:nvPr>
        </p:nvSpPr>
        <p:spPr>
          <a:xfrm>
            <a:off x="6858000" y="0"/>
            <a:ext cx="2286000" cy="5143500"/>
          </a:xfrm>
          <a:solidFill>
            <a:schemeClr val="tx2">
              <a:lumMod val="75000"/>
            </a:schemeClr>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1502749896"/>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graph">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2329705"/>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title, text (1/4), content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p:cNvSpPr>
            <a:spLocks noGrp="1"/>
          </p:cNvSpPr>
          <p:nvPr>
            <p:ph sz="quarter" idx="13"/>
          </p:nvPr>
        </p:nvSpPr>
        <p:spPr>
          <a:xfrm>
            <a:off x="2514600" y="666750"/>
            <a:ext cx="6400800" cy="38242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971120245"/>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title, text (1/4), blank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74224051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p:cSld name="case study: title, text (2/4), content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Picture Placeholder 11"/>
          <p:cNvSpPr>
            <a:spLocks noGrp="1"/>
          </p:cNvSpPr>
          <p:nvPr>
            <p:ph type="pic" sz="quarter" idx="14"/>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0383018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p:cSld name="case study 2: title, text (2/4), quote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8"/>
          <p:cNvSpPr>
            <a:spLocks noGrp="1"/>
          </p:cNvSpPr>
          <p:nvPr>
            <p:ph type="body" sz="quarter" idx="14"/>
          </p:nvPr>
        </p:nvSpPr>
        <p:spPr>
          <a:xfrm>
            <a:off x="4700392" y="1090961"/>
            <a:ext cx="4215008" cy="3456432"/>
          </a:xfrm>
        </p:spPr>
        <p:txBody>
          <a:bodyPr/>
          <a:lstStyle>
            <a:lvl1pPr marL="117475" indent="-117475">
              <a:tabLst/>
              <a:defRPr sz="2400"/>
            </a:lvl1pPr>
            <a:lvl2pPr marL="0" indent="0">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17147510"/>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p:cSld name="tabl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92024"/>
            <a:ext cx="1828800" cy="440899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able Placeholder 6"/>
          <p:cNvSpPr>
            <a:spLocks noGrp="1"/>
          </p:cNvSpPr>
          <p:nvPr>
            <p:ph type="tbl" sz="quarter" idx="13"/>
          </p:nvPr>
        </p:nvSpPr>
        <p:spPr>
          <a:xfrm>
            <a:off x="2514600" y="225425"/>
            <a:ext cx="6400800" cy="4597400"/>
          </a:xfrm>
        </p:spPr>
        <p:txBody>
          <a:bodyPr/>
          <a:lstStyle/>
          <a:p>
            <a:r>
              <a:rPr lang="en-US"/>
              <a:t>Click icon to add table</a:t>
            </a:r>
          </a:p>
        </p:txBody>
      </p:sp>
    </p:spTree>
    <p:extLst>
      <p:ext uri="{BB962C8B-B14F-4D97-AF65-F5344CB8AC3E}">
        <p14:creationId xmlns:p14="http://schemas.microsoft.com/office/powerpoint/2010/main" val="1036767294"/>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blank (with footer)">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265598500"/>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p:cSld name="blank (no 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7103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43000"/>
            <a:ext cx="4114800" cy="3584448"/>
          </a:xfrm>
        </p:spPr>
        <p:txBody>
          <a:bodyPr/>
          <a:lstStyle>
            <a:lvl1pPr marL="0" indent="0">
              <a:spcBef>
                <a:spcPts val="0"/>
              </a:spcBef>
              <a:tabLst>
                <a:tab pos="3940175" algn="dec"/>
              </a:tabLst>
              <a:defRPr sz="1100"/>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p:txBody>
      </p:sp>
    </p:spTree>
    <p:extLst>
      <p:ext uri="{BB962C8B-B14F-4D97-AF65-F5344CB8AC3E}">
        <p14:creationId xmlns:p14="http://schemas.microsoft.com/office/powerpoint/2010/main" val="175465840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p:cSld name="ibm sign-off">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53106" y="1573759"/>
            <a:ext cx="1636776" cy="1516746"/>
          </a:xfrm>
          <a:prstGeom prst="rect">
            <a:avLst/>
          </a:prstGeom>
        </p:spPr>
      </p:pic>
    </p:spTree>
    <p:extLst>
      <p:ext uri="{BB962C8B-B14F-4D97-AF65-F5344CB8AC3E}">
        <p14:creationId xmlns:p14="http://schemas.microsoft.com/office/powerpoint/2010/main" val="358667420"/>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994172"/>
          </a:xfrm>
        </p:spPr>
        <p:txBody>
          <a:bodyPr/>
          <a:lstStyle>
            <a:lvl1pPr>
              <a:defRPr>
                <a:solidFill>
                  <a:srgbClr val="264A60"/>
                </a:solidFill>
                <a:latin typeface="HelvNeue for IBM" panose="020B0604020202020204" pitchFamily="34" charset="0"/>
              </a:defRPr>
            </a:lvl1pPr>
          </a:lstStyle>
          <a:p>
            <a:r>
              <a:rPr lang="en-US" dirty="0"/>
              <a:t>Click to edit Master title style</a:t>
            </a:r>
          </a:p>
        </p:txBody>
      </p:sp>
      <p:sp>
        <p:nvSpPr>
          <p:cNvPr id="3" name="Content Placeholder 2"/>
          <p:cNvSpPr>
            <a:spLocks noGrp="1"/>
          </p:cNvSpPr>
          <p:nvPr>
            <p:ph idx="1"/>
          </p:nvPr>
        </p:nvSpPr>
        <p:spPr>
          <a:xfrm>
            <a:off x="115134" y="1369219"/>
            <a:ext cx="8920406" cy="3263504"/>
          </a:xfrm>
        </p:spPr>
        <p:txBody>
          <a:bodyPr/>
          <a:lstStyle>
            <a:lvl1pPr>
              <a:defRPr>
                <a:solidFill>
                  <a:schemeClr val="bg1"/>
                </a:solidFill>
                <a:latin typeface="HelvNeue for IBM" panose="020B0604020202020204" pitchFamily="34" charset="0"/>
              </a:defRPr>
            </a:lvl1pPr>
            <a:lvl2pPr>
              <a:defRPr>
                <a:solidFill>
                  <a:srgbClr val="264A60"/>
                </a:solidFill>
                <a:latin typeface="HelvNeue for IBM" panose="020B0604020202020204" pitchFamily="34" charset="0"/>
              </a:defRPr>
            </a:lvl2pPr>
            <a:lvl3pPr>
              <a:defRPr>
                <a:solidFill>
                  <a:srgbClr val="264A60"/>
                </a:solidFill>
                <a:latin typeface="HelvNeue for IBM" panose="020B0604020202020204" pitchFamily="34" charset="0"/>
              </a:defRPr>
            </a:lvl3pPr>
            <a:lvl4pPr>
              <a:defRPr>
                <a:solidFill>
                  <a:srgbClr val="264A60"/>
                </a:solidFill>
                <a:latin typeface="HelvNeue for IBM" panose="020B0604020202020204" pitchFamily="34" charset="0"/>
              </a:defRPr>
            </a:lvl4pPr>
            <a:lvl5pPr>
              <a:defRPr>
                <a:solidFill>
                  <a:srgbClr val="264A60"/>
                </a:solidFill>
                <a:latin typeface="HelvNeue for IBM" panose="020B0604020202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86407452"/>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p:cSld name="Cover Slide">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tx1"/>
                </a:solidFill>
              </a:defRPr>
            </a:lvl1pPr>
          </a:lstStyle>
          <a:p>
            <a:r>
              <a:rPr lang="en-US"/>
              <a:t>Click to edit Master title style</a:t>
            </a:r>
            <a:endParaRPr lang="en-US" dirty="0"/>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393811" y="4705350"/>
            <a:ext cx="521589" cy="211455"/>
          </a:xfrm>
          <a:prstGeom prst="rect">
            <a:avLst/>
          </a:prstGeom>
        </p:spPr>
      </p:pic>
      <p:pic>
        <p:nvPicPr>
          <p:cNvPr id="10" name="Picture 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313238" y="4316521"/>
            <a:ext cx="685800" cy="635509"/>
          </a:xfrm>
          <a:prstGeom prst="rect">
            <a:avLst/>
          </a:prstGeom>
        </p:spPr>
      </p:pic>
    </p:spTree>
    <p:extLst>
      <p:ext uri="{BB962C8B-B14F-4D97-AF65-F5344CB8AC3E}">
        <p14:creationId xmlns:p14="http://schemas.microsoft.com/office/powerpoint/2010/main" val="22723818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p:cSld name="Divider">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5" name="Title 4"/>
          <p:cNvSpPr>
            <a:spLocks noGrp="1"/>
          </p:cNvSpPr>
          <p:nvPr>
            <p:ph type="title"/>
          </p:nvPr>
        </p:nvSpPr>
        <p:spPr>
          <a:xfrm>
            <a:off x="228600" y="201168"/>
            <a:ext cx="4114800" cy="4493752"/>
          </a:xfrm>
        </p:spPr>
        <p:txBody>
          <a:bodyPr/>
          <a:lstStyle>
            <a:lvl1pPr>
              <a:lnSpc>
                <a:spcPct val="90000"/>
              </a:lnSpc>
              <a:defRPr>
                <a:solidFill>
                  <a:schemeClr val="tx1"/>
                </a:solidFill>
              </a:defRPr>
            </a:lvl1pPr>
          </a:lstStyle>
          <a:p>
            <a:r>
              <a:rPr lang="en-US"/>
              <a:t>Click to edit Master title style</a:t>
            </a:r>
            <a:endParaRPr lang="en-US" dirty="0"/>
          </a:p>
        </p:txBody>
      </p:sp>
    </p:spTree>
    <p:extLst>
      <p:ext uri="{BB962C8B-B14F-4D97-AF65-F5344CB8AC3E}">
        <p14:creationId xmlns:p14="http://schemas.microsoft.com/office/powerpoint/2010/main" val="966284543"/>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Divider (with page content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23950"/>
            <a:ext cx="4114800" cy="3584448"/>
          </a:xfrm>
        </p:spPr>
        <p:txBody>
          <a:bodyPr/>
          <a:lstStyle>
            <a:lvl1pPr marL="0" indent="0">
              <a:spcBef>
                <a:spcPts val="0"/>
              </a:spcBef>
              <a:tabLst>
                <a:tab pos="3940175" algn="dec"/>
              </a:tabLst>
              <a:defRPr/>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6"/>
          <p:cNvSpPr>
            <a:spLocks noGrp="1"/>
          </p:cNvSpPr>
          <p:nvPr>
            <p:ph type="body" sz="quarter" idx="13"/>
          </p:nvPr>
        </p:nvSpPr>
        <p:spPr>
          <a:xfrm>
            <a:off x="4800600" y="1123950"/>
            <a:ext cx="4114800" cy="3584448"/>
          </a:xfrm>
        </p:spPr>
        <p:txBody>
          <a:bodyPr/>
          <a:lstStyle>
            <a:lvl1pPr marL="0" indent="0">
              <a:spcBef>
                <a:spcPts val="0"/>
              </a:spcBef>
              <a:tabLst>
                <a:tab pos="3940175" algn="dec"/>
              </a:tabLst>
              <a:defRPr/>
            </a:lvl1pPr>
            <a:lvl2pPr>
              <a:spcBef>
                <a:spcPts val="0"/>
              </a:spcBef>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2598823"/>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p:cSld name="fact, number">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1080506850"/>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p:cSld name="fact, number, half-image (bleeds)">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dirty="0"/>
              <a:t>Click to edit Master text styles</a:t>
            </a:r>
          </a:p>
        </p:txBody>
      </p:sp>
      <p:sp>
        <p:nvSpPr>
          <p:cNvPr id="6" name="Picture Placeholder 5"/>
          <p:cNvSpPr>
            <a:spLocks noGrp="1"/>
          </p:cNvSpPr>
          <p:nvPr>
            <p:ph type="pic" sz="quarter" idx="13"/>
          </p:nvPr>
        </p:nvSpPr>
        <p:spPr>
          <a:xfrm>
            <a:off x="4572000" y="0"/>
            <a:ext cx="4572000" cy="5143500"/>
          </a:xfrm>
        </p:spPr>
        <p:txBody>
          <a:bodyPr/>
          <a:lstStyle>
            <a:lvl1pPr>
              <a:defRPr>
                <a:solidFill>
                  <a:schemeClr val="tx1"/>
                </a:solidFill>
              </a:defRPr>
            </a:lvl1pPr>
          </a:lstStyle>
          <a:p>
            <a:r>
              <a:rPr lang="en-US"/>
              <a:t>Drag picture to placeholder or click icon to add</a:t>
            </a:r>
          </a:p>
        </p:txBody>
      </p:sp>
    </p:spTree>
    <p:extLst>
      <p:ext uri="{BB962C8B-B14F-4D97-AF65-F5344CB8AC3E}">
        <p14:creationId xmlns:p14="http://schemas.microsoft.com/office/powerpoint/2010/main" val="956908918"/>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p:cSld name="big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265176"/>
            <a:ext cx="8686800" cy="4473575"/>
          </a:xfrm>
        </p:spPr>
        <p:txBody>
          <a:bodyPr/>
          <a:lstStyle>
            <a:lvl1pPr>
              <a:lnSpc>
                <a:spcPct val="90000"/>
              </a:lnSpc>
              <a:defRPr sz="9600" b="1"/>
            </a:lvl1p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263152443"/>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520805"/>
          </a:xfrm>
        </p:spPr>
        <p:txBody>
          <a:bodyPr/>
          <a:lstStyle>
            <a:lvl1pPr marL="117475" indent="-117475">
              <a:tabLst/>
              <a:defRPr>
                <a:solidFill>
                  <a:schemeClr val="tx1"/>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1134280328"/>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p:cSld name="section, title,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432805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493776"/>
            <a:ext cx="4114800" cy="4199730"/>
          </a:xfrm>
        </p:spPr>
        <p:txBody>
          <a:bodyPr/>
          <a:lstStyle>
            <a:lvl1pPr>
              <a:spcBef>
                <a:spcPts val="1100"/>
              </a:spcBef>
              <a:spcAft>
                <a:spcPts val="0"/>
              </a:spcAft>
              <a:defRPr/>
            </a:lvl1pPr>
            <a:lvl2pPr>
              <a:spcBef>
                <a:spcPts val="1100"/>
              </a:spcBef>
              <a:defRPr/>
            </a:lvl2pPr>
            <a:lvl3pPr>
              <a:spcBef>
                <a:spcPts val="1100"/>
              </a:spcBef>
              <a:defRPr/>
            </a:lvl3pPr>
            <a:lvl4pPr>
              <a:spcBef>
                <a:spcPts val="1100"/>
              </a:spcBef>
              <a:defRPr/>
            </a:lvl4pPr>
            <a:lvl5pPr>
              <a:spcBef>
                <a:spcPts val="1100"/>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0563"/>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637138277"/>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p:cSld name="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9593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9"/>
          <p:cNvSpPr>
            <a:spLocks noGrp="1"/>
          </p:cNvSpPr>
          <p:nvPr>
            <p:ph type="body" sz="quarter" idx="13"/>
          </p:nvPr>
        </p:nvSpPr>
        <p:spPr>
          <a:xfrm>
            <a:off x="4800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029557597"/>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p:cSld name="section, 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3470"/>
            <a:ext cx="4114800" cy="3589656"/>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70"/>
            <a:ext cx="4114800" cy="3589655"/>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98788900"/>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p:cSld name="title, text (two columns, different text size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5021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Content Placeholder 5"/>
          <p:cNvSpPr>
            <a:spLocks noGrp="1"/>
          </p:cNvSpPr>
          <p:nvPr>
            <p:ph sz="quarter" idx="12"/>
          </p:nvPr>
        </p:nvSpPr>
        <p:spPr>
          <a:xfrm>
            <a:off x="228600" y="995518"/>
            <a:ext cx="4114800" cy="3687607"/>
          </a:xfrm>
        </p:spPr>
        <p:txBody>
          <a:bodyPr/>
          <a:lstStyle>
            <a:lvl1pPr>
              <a:defRPr sz="2400"/>
            </a:lvl1pPr>
          </a:lstStyle>
          <a:p>
            <a:pPr lvl="0"/>
            <a:r>
              <a:rPr lang="en-US" dirty="0"/>
              <a:t>Click to edit Master text styles</a:t>
            </a:r>
          </a:p>
        </p:txBody>
      </p:sp>
      <p:sp>
        <p:nvSpPr>
          <p:cNvPr id="8" name="Content Placeholder 7"/>
          <p:cNvSpPr>
            <a:spLocks noGrp="1"/>
          </p:cNvSpPr>
          <p:nvPr>
            <p:ph sz="quarter" idx="13"/>
          </p:nvPr>
        </p:nvSpPr>
        <p:spPr>
          <a:xfrm>
            <a:off x="4800600" y="1116648"/>
            <a:ext cx="4114800" cy="3566477"/>
          </a:xfrm>
        </p:spPr>
        <p:txBody>
          <a:bodyPr/>
          <a:lstStyle>
            <a:lvl1pPr>
              <a:defRPr sz="14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1862990"/>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p:cSld name="section, title, text (four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69"/>
            <a:ext cx="1828800" cy="358965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6"/>
          </p:nvPr>
        </p:nvSpPr>
        <p:spPr>
          <a:xfrm>
            <a:off x="7086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16975828"/>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p:cSld name="section, title, text, half-image">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58584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474976457"/>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p:cSld name="section, title, text (two columns), half-imag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4"/>
          </p:nvPr>
        </p:nvSpPr>
        <p:spPr>
          <a:xfrm>
            <a:off x="228600" y="1097279"/>
            <a:ext cx="1828800" cy="358584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7279"/>
            <a:ext cx="1828800" cy="35858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Picture Placeholder 8"/>
          <p:cNvSpPr>
            <a:spLocks noGrp="1"/>
          </p:cNvSpPr>
          <p:nvPr>
            <p:ph type="pic" sz="quarter" idx="16"/>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525575478"/>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p:cSld name="section, title, text (two narrow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10" name="Text Placeholder 9"/>
          <p:cNvSpPr>
            <a:spLocks noGrp="1"/>
          </p:cNvSpPr>
          <p:nvPr>
            <p:ph type="body" sz="quarter" idx="16"/>
          </p:nvPr>
        </p:nvSpPr>
        <p:spPr>
          <a:xfrm>
            <a:off x="7086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39797213"/>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p:cSld name="section, title, text (dark background)">
    <p:spTree>
      <p:nvGrpSpPr>
        <p:cNvPr id="1" name=""/>
        <p:cNvGrpSpPr/>
        <p:nvPr/>
      </p:nvGrpSpPr>
      <p:grpSpPr>
        <a:xfrm>
          <a:off x="0" y="0"/>
          <a:ext cx="0" cy="0"/>
          <a:chOff x="0" y="0"/>
          <a:chExt cx="0" cy="0"/>
        </a:xfrm>
      </p:grpSpPr>
      <p:sp>
        <p:nvSpPr>
          <p:cNvPr id="5" name="Rectangle 4"/>
          <p:cNvSpPr/>
          <p:nvPr/>
        </p:nvSpPr>
        <p:spPr>
          <a:xfrm>
            <a:off x="4572000" y="0"/>
            <a:ext cx="4572000" cy="5143500"/>
          </a:xfrm>
          <a:prstGeom prst="rect">
            <a:avLst/>
          </a:prstGeom>
          <a:solidFill>
            <a:schemeClr val="tx1"/>
          </a:solidFill>
        </p:spPr>
        <p:txBody>
          <a:bodyPr wrap="square" lIns="0" tIns="0" rIns="0" bIns="0" rtlCol="0" anchor="ctr">
            <a:noAutofit/>
          </a:bodyPr>
          <a:lstStyle/>
          <a:p>
            <a:pPr algn="ctr"/>
            <a:endParaRPr lang="en-US" sz="1200" err="1">
              <a:solidFill>
                <a:srgbClr val="FFFFFF"/>
              </a:solidFill>
              <a:latin typeface="Arial"/>
              <a:cs typeface="Arial"/>
            </a:endParaRPr>
          </a:p>
        </p:txBody>
      </p:sp>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124712"/>
            <a:ext cx="4114800" cy="3501445"/>
          </a:xfrm>
        </p:spPr>
        <p:txBody>
          <a:bodyPr/>
          <a:lstStyle>
            <a:lvl1pPr>
              <a:defRPr>
                <a:solidFill>
                  <a:schemeClr val="bg2"/>
                </a:solidFill>
              </a:defRPr>
            </a:lvl1pPr>
            <a:lvl2pPr marL="0" indent="0">
              <a:spcBef>
                <a:spcPts val="1100"/>
              </a:spcBef>
              <a:buFontTx/>
              <a:buNone/>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46328894"/>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p:cSld name="title, imag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260641244"/>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p:cSld name="title, half-blank area">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523726606"/>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p:cSld name="title,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38100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885081636"/>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p:cSld name="insight, text, boxes">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12" name="Text Placeholder 11"/>
          <p:cNvSpPr>
            <a:spLocks noGrp="1"/>
          </p:cNvSpPr>
          <p:nvPr>
            <p:ph type="body" sz="quarter" idx="13"/>
          </p:nvPr>
        </p:nvSpPr>
        <p:spPr>
          <a:xfrm>
            <a:off x="228600" y="192024"/>
            <a:ext cx="4114800" cy="300037"/>
          </a:xfrm>
        </p:spPr>
        <p:txBody>
          <a:bodyPr/>
          <a:lstStyle>
            <a:lvl1pPr>
              <a:defRPr sz="1600"/>
            </a:lvl1pPr>
          </a:lstStyle>
          <a:p>
            <a:pPr lvl="0"/>
            <a:r>
              <a:rPr lang="en-US" dirty="0"/>
              <a:t>Click to edit Master text styles</a:t>
            </a:r>
          </a:p>
        </p:txBody>
      </p:sp>
      <p:sp>
        <p:nvSpPr>
          <p:cNvPr id="7" name="Text Placeholder 6"/>
          <p:cNvSpPr>
            <a:spLocks noGrp="1"/>
          </p:cNvSpPr>
          <p:nvPr>
            <p:ph type="body" sz="quarter" idx="14"/>
          </p:nvPr>
        </p:nvSpPr>
        <p:spPr>
          <a:xfrm>
            <a:off x="228600" y="1097280"/>
            <a:ext cx="4114800" cy="3488731"/>
          </a:xfrm>
        </p:spPr>
        <p:txBody>
          <a:bodyPr/>
          <a:lstStyle>
            <a:lvl1pPr>
              <a:defRPr sz="16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7"/>
          <p:cNvSpPr>
            <a:spLocks noGrp="1"/>
          </p:cNvSpPr>
          <p:nvPr>
            <p:ph sz="quarter" idx="15"/>
          </p:nvPr>
        </p:nvSpPr>
        <p:spPr>
          <a:xfrm>
            <a:off x="6858000" y="0"/>
            <a:ext cx="2286000" cy="2571750"/>
          </a:xfrm>
          <a:solidFill>
            <a:schemeClr val="bg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accent3"/>
          </a:solidFill>
        </p:spPr>
        <p:txBody>
          <a:bodyPr lIns="228600" tIns="192024" rIns="228600" bIns="228600"/>
          <a:lstStyle>
            <a:lvl1pPr>
              <a:defRPr sz="1400">
                <a:solidFill>
                  <a:schemeClr val="bg2"/>
                </a:solidFill>
              </a:defRPr>
            </a:lvl1pPr>
          </a:lstStyle>
          <a:p>
            <a:pPr lvl="0"/>
            <a:r>
              <a:rPr lang="en-US" dirty="0"/>
              <a:t>Click to edit Master text styles</a:t>
            </a:r>
          </a:p>
        </p:txBody>
      </p:sp>
    </p:spTree>
    <p:extLst>
      <p:ext uri="{BB962C8B-B14F-4D97-AF65-F5344CB8AC3E}">
        <p14:creationId xmlns:p14="http://schemas.microsoft.com/office/powerpoint/2010/main" val="740812061"/>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p:cSld name="boxes (3 med, 2 small)">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4572000" cy="2571750"/>
          </a:xfrm>
          <a:solidFill>
            <a:schemeClr val="tx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8" name="Content Placeholder 7"/>
          <p:cNvSpPr>
            <a:spLocks noGrp="1"/>
          </p:cNvSpPr>
          <p:nvPr>
            <p:ph sz="quarter" idx="15"/>
          </p:nvPr>
        </p:nvSpPr>
        <p:spPr>
          <a:xfrm>
            <a:off x="6858000" y="0"/>
            <a:ext cx="2286000" cy="2571750"/>
          </a:xfrm>
          <a:solidFill>
            <a:schemeClr val="tx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tx2">
              <a:lumMod val="50000"/>
            </a:schemeClr>
          </a:solidFill>
        </p:spPr>
        <p:txBody>
          <a:bodyPr lIns="228600" tIns="192024" rIns="228600" bIns="228600"/>
          <a:lstStyle>
            <a:lvl1pPr>
              <a:defRPr sz="1400">
                <a:solidFill>
                  <a:schemeClr val="bg2"/>
                </a:solidFill>
              </a:defRPr>
            </a:lvl1pPr>
          </a:lstStyle>
          <a:p>
            <a:pPr lvl="0"/>
            <a:r>
              <a:rPr lang="en-US" dirty="0"/>
              <a:t>Click to edit Master text styles</a:t>
            </a:r>
          </a:p>
        </p:txBody>
      </p:sp>
      <p:sp>
        <p:nvSpPr>
          <p:cNvPr id="6" name="Title 5"/>
          <p:cNvSpPr>
            <a:spLocks noGrp="1"/>
          </p:cNvSpPr>
          <p:nvPr>
            <p:ph type="title"/>
          </p:nvPr>
        </p:nvSpPr>
        <p:spPr>
          <a:xfrm>
            <a:off x="-1" y="-1"/>
            <a:ext cx="4571999" cy="2571751"/>
          </a:xfrm>
          <a:solidFill>
            <a:schemeClr val="accent2"/>
          </a:solidFill>
        </p:spPr>
        <p:txBody>
          <a:bodyPr lIns="228600" tIns="201168" rIns="228600" bIns="228600"/>
          <a:lstStyle>
            <a:lvl1pPr>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865607568"/>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p:cSld name="boxes (1 large, 4 small)">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6857998" y="2571750"/>
            <a:ext cx="2286000" cy="2571750"/>
          </a:xfrm>
          <a:solidFill>
            <a:schemeClr val="accent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2286000" y="257175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4" name="Content Placeholder 13"/>
          <p:cNvSpPr>
            <a:spLocks noGrp="1"/>
          </p:cNvSpPr>
          <p:nvPr>
            <p:ph sz="quarter" idx="17"/>
          </p:nvPr>
        </p:nvSpPr>
        <p:spPr>
          <a:xfrm>
            <a:off x="4572001" y="2571750"/>
            <a:ext cx="2285997"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2286000" cy="2571750"/>
          </a:xfrm>
          <a:solidFill>
            <a:schemeClr val="bg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6" name="Title 5"/>
          <p:cNvSpPr>
            <a:spLocks noGrp="1"/>
          </p:cNvSpPr>
          <p:nvPr>
            <p:ph type="title"/>
          </p:nvPr>
        </p:nvSpPr>
        <p:spPr>
          <a:xfrm>
            <a:off x="-1" y="-1"/>
            <a:ext cx="9143999" cy="2571751"/>
          </a:xfrm>
          <a:solidFill>
            <a:schemeClr val="tx1"/>
          </a:solidFill>
        </p:spPr>
        <p:txBody>
          <a:bodyPr lIns="228600" tIns="155448" rIns="228600" bIns="228600"/>
          <a:lstStyle>
            <a:lvl1pPr>
              <a:defRPr sz="48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2005149176"/>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p:cSld name="title (black box) over image(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itle 5"/>
          <p:cNvSpPr>
            <a:spLocks noGrp="1"/>
          </p:cNvSpPr>
          <p:nvPr>
            <p:ph type="title"/>
          </p:nvPr>
        </p:nvSpPr>
        <p:spPr>
          <a:xfrm>
            <a:off x="-1" y="-1"/>
            <a:ext cx="9143999" cy="1290639"/>
          </a:xfrm>
          <a:solidFill>
            <a:schemeClr val="tx1"/>
          </a:solidFill>
        </p:spPr>
        <p:txBody>
          <a:bodyPr lIns="228600" tIns="201168" rIns="228600" bIns="228600"/>
          <a:lstStyle>
            <a:lvl1pPr>
              <a:defRPr sz="24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81328661"/>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p:cSld name="text (black box) over image(s)">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2857500"/>
            <a:ext cx="2286000" cy="2286000"/>
          </a:xfrm>
          <a:solidFill>
            <a:schemeClr val="tx1"/>
          </a:solidFill>
        </p:spPr>
        <p:txBody>
          <a:bodyPr lIns="228600" tIns="155448" rIns="228600" bIns="228600"/>
          <a:lstStyle>
            <a:lvl1pPr>
              <a:defRPr>
                <a:solidFill>
                  <a:schemeClr val="bg2"/>
                </a:solidFill>
              </a:defRPr>
            </a:lvl1pPr>
            <a:lvl2pPr>
              <a:defRPr sz="1000">
                <a:solidFill>
                  <a:schemeClr val="bg2"/>
                </a:solidFill>
              </a:defRPr>
            </a:lvl2pPr>
            <a:lvl3pPr>
              <a:defRPr sz="1000">
                <a:solidFill>
                  <a:schemeClr val="bg2"/>
                </a:solidFill>
              </a:defRPr>
            </a:lvl3pPr>
            <a:lvl4pPr>
              <a:defRPr sz="1000">
                <a:solidFill>
                  <a:schemeClr val="bg2"/>
                </a:solidFill>
              </a:defRPr>
            </a:lvl4pPr>
            <a:lvl5pPr>
              <a:defRPr sz="10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091205935"/>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p:cSld name="boxes (4 tall)">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1"/>
            <a:ext cx="2286000" cy="5143500"/>
          </a:xfrm>
          <a:solidFill>
            <a:schemeClr val="tx1"/>
          </a:solidFill>
        </p:spPr>
        <p:txBody>
          <a:bodyPr lIns="228600" tIns="182880" rIns="228600" bIns="228600"/>
          <a:lstStyle>
            <a:lvl1pPr>
              <a:defRPr sz="16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0"/>
          </p:nvPr>
        </p:nvSpPr>
        <p:spPr>
          <a:xfrm>
            <a:off x="2286000" y="0"/>
            <a:ext cx="2286000" cy="5143500"/>
          </a:xfrm>
          <a:solidFill>
            <a:schemeClr val="accent2"/>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p:txBody>
      </p:sp>
      <p:sp>
        <p:nvSpPr>
          <p:cNvPr id="15" name="Content Placeholder 14"/>
          <p:cNvSpPr>
            <a:spLocks noGrp="1"/>
          </p:cNvSpPr>
          <p:nvPr>
            <p:ph sz="quarter" idx="21"/>
          </p:nvPr>
        </p:nvSpPr>
        <p:spPr>
          <a:xfrm>
            <a:off x="4572000" y="0"/>
            <a:ext cx="2286000" cy="5143500"/>
          </a:xfrm>
          <a:solidFill>
            <a:schemeClr val="accent3"/>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7" name="Content Placeholder 16"/>
          <p:cNvSpPr>
            <a:spLocks noGrp="1"/>
          </p:cNvSpPr>
          <p:nvPr>
            <p:ph sz="quarter" idx="22"/>
          </p:nvPr>
        </p:nvSpPr>
        <p:spPr>
          <a:xfrm>
            <a:off x="6858000" y="0"/>
            <a:ext cx="2286000" cy="5143500"/>
          </a:xfrm>
          <a:solidFill>
            <a:schemeClr val="tx2">
              <a:lumMod val="75000"/>
            </a:schemeClr>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387804165"/>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p:cSld name="graph">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11732510"/>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p:cSld name="title, text (1/4), content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p:cNvSpPr>
            <a:spLocks noGrp="1"/>
          </p:cNvSpPr>
          <p:nvPr>
            <p:ph sz="quarter" idx="13"/>
          </p:nvPr>
        </p:nvSpPr>
        <p:spPr>
          <a:xfrm>
            <a:off x="2514600" y="666750"/>
            <a:ext cx="6400800" cy="3824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07892491"/>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p:cSld name="title, text (1/4), blank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3202568"/>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p:cSld name="case study: title, text (2/4), content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Picture Placeholder 11"/>
          <p:cNvSpPr>
            <a:spLocks noGrp="1"/>
          </p:cNvSpPr>
          <p:nvPr>
            <p:ph type="pic" sz="quarter" idx="14"/>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939981713"/>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p:cSld name="case study 2: title, text (2/4), quote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8"/>
          <p:cNvSpPr>
            <a:spLocks noGrp="1"/>
          </p:cNvSpPr>
          <p:nvPr>
            <p:ph type="body" sz="quarter" idx="14"/>
          </p:nvPr>
        </p:nvSpPr>
        <p:spPr>
          <a:xfrm>
            <a:off x="4700392" y="1090961"/>
            <a:ext cx="4215008" cy="3456432"/>
          </a:xfrm>
        </p:spPr>
        <p:txBody>
          <a:bodyPr/>
          <a:lstStyle>
            <a:lvl1pPr marL="117475" indent="-117475">
              <a:tabLst/>
              <a:defRPr sz="2400"/>
            </a:lvl1pPr>
            <a:lvl2pPr marL="0" indent="0">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82943059"/>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p:cSld name="tabl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92024"/>
            <a:ext cx="1828800" cy="440899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able Placeholder 6"/>
          <p:cNvSpPr>
            <a:spLocks noGrp="1"/>
          </p:cNvSpPr>
          <p:nvPr>
            <p:ph type="tbl" sz="quarter" idx="13"/>
          </p:nvPr>
        </p:nvSpPr>
        <p:spPr>
          <a:xfrm>
            <a:off x="2514600" y="225425"/>
            <a:ext cx="6400800" cy="4597400"/>
          </a:xfrm>
        </p:spPr>
        <p:txBody>
          <a:bodyPr/>
          <a:lstStyle/>
          <a:p>
            <a:r>
              <a:rPr lang="en-US"/>
              <a:t>Click icon to add table</a:t>
            </a:r>
          </a:p>
        </p:txBody>
      </p:sp>
    </p:spTree>
    <p:extLst>
      <p:ext uri="{BB962C8B-B14F-4D97-AF65-F5344CB8AC3E}">
        <p14:creationId xmlns:p14="http://schemas.microsoft.com/office/powerpoint/2010/main" val="908481132"/>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p:cSld name="blank (with footer)">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233655354"/>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p:cSld name="blank (no 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5427962"/>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43000"/>
            <a:ext cx="4114800" cy="3584448"/>
          </a:xfrm>
        </p:spPr>
        <p:txBody>
          <a:bodyPr/>
          <a:lstStyle>
            <a:lvl1pPr marL="0" indent="0">
              <a:spcBef>
                <a:spcPts val="0"/>
              </a:spcBef>
              <a:tabLst>
                <a:tab pos="3940175" algn="dec"/>
              </a:tabLst>
              <a:defRPr sz="1100"/>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p:txBody>
      </p:sp>
    </p:spTree>
    <p:extLst>
      <p:ext uri="{BB962C8B-B14F-4D97-AF65-F5344CB8AC3E}">
        <p14:creationId xmlns:p14="http://schemas.microsoft.com/office/powerpoint/2010/main" val="595798752"/>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p:cSld name="ibm sign-off">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53106" y="1573759"/>
            <a:ext cx="1636776" cy="1516746"/>
          </a:xfrm>
          <a:prstGeom prst="rect">
            <a:avLst/>
          </a:prstGeom>
        </p:spPr>
      </p:pic>
    </p:spTree>
    <p:extLst>
      <p:ext uri="{BB962C8B-B14F-4D97-AF65-F5344CB8AC3E}">
        <p14:creationId xmlns:p14="http://schemas.microsoft.com/office/powerpoint/2010/main" val="896886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46.xml"/><Relationship Id="rId13" Type="http://schemas.openxmlformats.org/officeDocument/2006/relationships/slideLayout" Target="../slideLayouts/slideLayout51.xml"/><Relationship Id="rId18" Type="http://schemas.openxmlformats.org/officeDocument/2006/relationships/slideLayout" Target="../slideLayouts/slideLayout56.xml"/><Relationship Id="rId26" Type="http://schemas.openxmlformats.org/officeDocument/2006/relationships/slideLayout" Target="../slideLayouts/slideLayout64.xml"/><Relationship Id="rId39" Type="http://schemas.openxmlformats.org/officeDocument/2006/relationships/image" Target="../media/image4.png"/><Relationship Id="rId3" Type="http://schemas.openxmlformats.org/officeDocument/2006/relationships/slideLayout" Target="../slideLayouts/slideLayout41.xml"/><Relationship Id="rId21" Type="http://schemas.openxmlformats.org/officeDocument/2006/relationships/slideLayout" Target="../slideLayouts/slideLayout59.xml"/><Relationship Id="rId34" Type="http://schemas.openxmlformats.org/officeDocument/2006/relationships/slideLayout" Target="../slideLayouts/slideLayout72.xml"/><Relationship Id="rId7" Type="http://schemas.openxmlformats.org/officeDocument/2006/relationships/slideLayout" Target="../slideLayouts/slideLayout45.xml"/><Relationship Id="rId12" Type="http://schemas.openxmlformats.org/officeDocument/2006/relationships/slideLayout" Target="../slideLayouts/slideLayout50.xml"/><Relationship Id="rId17" Type="http://schemas.openxmlformats.org/officeDocument/2006/relationships/slideLayout" Target="../slideLayouts/slideLayout55.xml"/><Relationship Id="rId25" Type="http://schemas.openxmlformats.org/officeDocument/2006/relationships/slideLayout" Target="../slideLayouts/slideLayout63.xml"/><Relationship Id="rId33" Type="http://schemas.openxmlformats.org/officeDocument/2006/relationships/slideLayout" Target="../slideLayouts/slideLayout71.xml"/><Relationship Id="rId38" Type="http://schemas.openxmlformats.org/officeDocument/2006/relationships/theme" Target="../theme/theme2.xml"/><Relationship Id="rId2" Type="http://schemas.openxmlformats.org/officeDocument/2006/relationships/slideLayout" Target="../slideLayouts/slideLayout40.xml"/><Relationship Id="rId16" Type="http://schemas.openxmlformats.org/officeDocument/2006/relationships/slideLayout" Target="../slideLayouts/slideLayout54.xml"/><Relationship Id="rId20" Type="http://schemas.openxmlformats.org/officeDocument/2006/relationships/slideLayout" Target="../slideLayouts/slideLayout58.xml"/><Relationship Id="rId29" Type="http://schemas.openxmlformats.org/officeDocument/2006/relationships/slideLayout" Target="../slideLayouts/slideLayout67.xml"/><Relationship Id="rId1" Type="http://schemas.openxmlformats.org/officeDocument/2006/relationships/slideLayout" Target="../slideLayouts/slideLayout39.xml"/><Relationship Id="rId6" Type="http://schemas.openxmlformats.org/officeDocument/2006/relationships/slideLayout" Target="../slideLayouts/slideLayout44.xml"/><Relationship Id="rId11" Type="http://schemas.openxmlformats.org/officeDocument/2006/relationships/slideLayout" Target="../slideLayouts/slideLayout49.xml"/><Relationship Id="rId24" Type="http://schemas.openxmlformats.org/officeDocument/2006/relationships/slideLayout" Target="../slideLayouts/slideLayout62.xml"/><Relationship Id="rId32" Type="http://schemas.openxmlformats.org/officeDocument/2006/relationships/slideLayout" Target="../slideLayouts/slideLayout70.xml"/><Relationship Id="rId37" Type="http://schemas.openxmlformats.org/officeDocument/2006/relationships/slideLayout" Target="../slideLayouts/slideLayout75.xml"/><Relationship Id="rId5" Type="http://schemas.openxmlformats.org/officeDocument/2006/relationships/slideLayout" Target="../slideLayouts/slideLayout43.xml"/><Relationship Id="rId15" Type="http://schemas.openxmlformats.org/officeDocument/2006/relationships/slideLayout" Target="../slideLayouts/slideLayout53.xml"/><Relationship Id="rId23" Type="http://schemas.openxmlformats.org/officeDocument/2006/relationships/slideLayout" Target="../slideLayouts/slideLayout61.xml"/><Relationship Id="rId28" Type="http://schemas.openxmlformats.org/officeDocument/2006/relationships/slideLayout" Target="../slideLayouts/slideLayout66.xml"/><Relationship Id="rId36" Type="http://schemas.openxmlformats.org/officeDocument/2006/relationships/slideLayout" Target="../slideLayouts/slideLayout74.xml"/><Relationship Id="rId10" Type="http://schemas.openxmlformats.org/officeDocument/2006/relationships/slideLayout" Target="../slideLayouts/slideLayout48.xml"/><Relationship Id="rId19" Type="http://schemas.openxmlformats.org/officeDocument/2006/relationships/slideLayout" Target="../slideLayouts/slideLayout57.xml"/><Relationship Id="rId31" Type="http://schemas.openxmlformats.org/officeDocument/2006/relationships/slideLayout" Target="../slideLayouts/slideLayout69.xml"/><Relationship Id="rId4" Type="http://schemas.openxmlformats.org/officeDocument/2006/relationships/slideLayout" Target="../slideLayouts/slideLayout42.xml"/><Relationship Id="rId9" Type="http://schemas.openxmlformats.org/officeDocument/2006/relationships/slideLayout" Target="../slideLayouts/slideLayout47.xml"/><Relationship Id="rId14" Type="http://schemas.openxmlformats.org/officeDocument/2006/relationships/slideLayout" Target="../slideLayouts/slideLayout52.xml"/><Relationship Id="rId22" Type="http://schemas.openxmlformats.org/officeDocument/2006/relationships/slideLayout" Target="../slideLayouts/slideLayout60.xml"/><Relationship Id="rId27" Type="http://schemas.openxmlformats.org/officeDocument/2006/relationships/slideLayout" Target="../slideLayouts/slideLayout65.xml"/><Relationship Id="rId30" Type="http://schemas.openxmlformats.org/officeDocument/2006/relationships/slideLayout" Target="../slideLayouts/slideLayout68.xml"/><Relationship Id="rId35" Type="http://schemas.openxmlformats.org/officeDocument/2006/relationships/slideLayout" Target="../slideLayouts/slideLayout73.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83.xml"/><Relationship Id="rId13" Type="http://schemas.openxmlformats.org/officeDocument/2006/relationships/slideLayout" Target="../slideLayouts/slideLayout88.xml"/><Relationship Id="rId18" Type="http://schemas.openxmlformats.org/officeDocument/2006/relationships/slideLayout" Target="../slideLayouts/slideLayout93.xml"/><Relationship Id="rId26" Type="http://schemas.openxmlformats.org/officeDocument/2006/relationships/slideLayout" Target="../slideLayouts/slideLayout101.xml"/><Relationship Id="rId3" Type="http://schemas.openxmlformats.org/officeDocument/2006/relationships/slideLayout" Target="../slideLayouts/slideLayout78.xml"/><Relationship Id="rId21" Type="http://schemas.openxmlformats.org/officeDocument/2006/relationships/slideLayout" Target="../slideLayouts/slideLayout96.xml"/><Relationship Id="rId34" Type="http://schemas.openxmlformats.org/officeDocument/2006/relationships/slideLayout" Target="../slideLayouts/slideLayout109.xml"/><Relationship Id="rId7" Type="http://schemas.openxmlformats.org/officeDocument/2006/relationships/slideLayout" Target="../slideLayouts/slideLayout82.xml"/><Relationship Id="rId12" Type="http://schemas.openxmlformats.org/officeDocument/2006/relationships/slideLayout" Target="../slideLayouts/slideLayout87.xml"/><Relationship Id="rId17" Type="http://schemas.openxmlformats.org/officeDocument/2006/relationships/slideLayout" Target="../slideLayouts/slideLayout92.xml"/><Relationship Id="rId25" Type="http://schemas.openxmlformats.org/officeDocument/2006/relationships/slideLayout" Target="../slideLayouts/slideLayout100.xml"/><Relationship Id="rId33" Type="http://schemas.openxmlformats.org/officeDocument/2006/relationships/slideLayout" Target="../slideLayouts/slideLayout108.xml"/><Relationship Id="rId2" Type="http://schemas.openxmlformats.org/officeDocument/2006/relationships/slideLayout" Target="../slideLayouts/slideLayout77.xml"/><Relationship Id="rId16" Type="http://schemas.openxmlformats.org/officeDocument/2006/relationships/slideLayout" Target="../slideLayouts/slideLayout91.xml"/><Relationship Id="rId20" Type="http://schemas.openxmlformats.org/officeDocument/2006/relationships/slideLayout" Target="../slideLayouts/slideLayout95.xml"/><Relationship Id="rId29" Type="http://schemas.openxmlformats.org/officeDocument/2006/relationships/slideLayout" Target="../slideLayouts/slideLayout104.xml"/><Relationship Id="rId1" Type="http://schemas.openxmlformats.org/officeDocument/2006/relationships/slideLayout" Target="../slideLayouts/slideLayout76.xml"/><Relationship Id="rId6" Type="http://schemas.openxmlformats.org/officeDocument/2006/relationships/slideLayout" Target="../slideLayouts/slideLayout81.xml"/><Relationship Id="rId11" Type="http://schemas.openxmlformats.org/officeDocument/2006/relationships/slideLayout" Target="../slideLayouts/slideLayout86.xml"/><Relationship Id="rId24" Type="http://schemas.openxmlformats.org/officeDocument/2006/relationships/slideLayout" Target="../slideLayouts/slideLayout99.xml"/><Relationship Id="rId32" Type="http://schemas.openxmlformats.org/officeDocument/2006/relationships/slideLayout" Target="../slideLayouts/slideLayout107.xml"/><Relationship Id="rId37" Type="http://schemas.openxmlformats.org/officeDocument/2006/relationships/image" Target="../media/image4.png"/><Relationship Id="rId5" Type="http://schemas.openxmlformats.org/officeDocument/2006/relationships/slideLayout" Target="../slideLayouts/slideLayout80.xml"/><Relationship Id="rId15" Type="http://schemas.openxmlformats.org/officeDocument/2006/relationships/slideLayout" Target="../slideLayouts/slideLayout90.xml"/><Relationship Id="rId23" Type="http://schemas.openxmlformats.org/officeDocument/2006/relationships/slideLayout" Target="../slideLayouts/slideLayout98.xml"/><Relationship Id="rId28" Type="http://schemas.openxmlformats.org/officeDocument/2006/relationships/slideLayout" Target="../slideLayouts/slideLayout103.xml"/><Relationship Id="rId36" Type="http://schemas.openxmlformats.org/officeDocument/2006/relationships/theme" Target="../theme/theme3.xml"/><Relationship Id="rId10" Type="http://schemas.openxmlformats.org/officeDocument/2006/relationships/slideLayout" Target="../slideLayouts/slideLayout85.xml"/><Relationship Id="rId19" Type="http://schemas.openxmlformats.org/officeDocument/2006/relationships/slideLayout" Target="../slideLayouts/slideLayout94.xml"/><Relationship Id="rId31" Type="http://schemas.openxmlformats.org/officeDocument/2006/relationships/slideLayout" Target="../slideLayouts/slideLayout106.xml"/><Relationship Id="rId4" Type="http://schemas.openxmlformats.org/officeDocument/2006/relationships/slideLayout" Target="../slideLayouts/slideLayout79.xml"/><Relationship Id="rId9" Type="http://schemas.openxmlformats.org/officeDocument/2006/relationships/slideLayout" Target="../slideLayouts/slideLayout84.xml"/><Relationship Id="rId14" Type="http://schemas.openxmlformats.org/officeDocument/2006/relationships/slideLayout" Target="../slideLayouts/slideLayout89.xml"/><Relationship Id="rId22" Type="http://schemas.openxmlformats.org/officeDocument/2006/relationships/slideLayout" Target="../slideLayouts/slideLayout97.xml"/><Relationship Id="rId27" Type="http://schemas.openxmlformats.org/officeDocument/2006/relationships/slideLayout" Target="../slideLayouts/slideLayout102.xml"/><Relationship Id="rId30" Type="http://schemas.openxmlformats.org/officeDocument/2006/relationships/slideLayout" Target="../slideLayouts/slideLayout105.xml"/><Relationship Id="rId35" Type="http://schemas.openxmlformats.org/officeDocument/2006/relationships/slideLayout" Target="../slideLayouts/slideLayout11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2">
            <a:lumMod val="1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201168"/>
            <a:ext cx="4114800" cy="4491101"/>
          </a:xfrm>
          <a:prstGeom prst="rect">
            <a:avLst/>
          </a:prstGeom>
        </p:spPr>
        <p:txBody>
          <a:bodyPr vert="horz" lIns="0" tIns="0" rIns="0" bIns="0" rtlCol="0" anchor="t" anchorCtr="0">
            <a:noAutofit/>
          </a:bodyPr>
          <a:lstStyle/>
          <a:p>
            <a:r>
              <a:rPr lang="en-US" noProof="0"/>
              <a:t>Click to edit Master title style</a:t>
            </a:r>
            <a:endParaRPr lang="en-US" noProof="0" dirty="0"/>
          </a:p>
        </p:txBody>
      </p:sp>
      <p:sp>
        <p:nvSpPr>
          <p:cNvPr id="3" name="Text Placeholder 2"/>
          <p:cNvSpPr>
            <a:spLocks noGrp="1"/>
          </p:cNvSpPr>
          <p:nvPr>
            <p:ph type="body" idx="1"/>
          </p:nvPr>
        </p:nvSpPr>
        <p:spPr>
          <a:xfrm>
            <a:off x="4800600" y="192024"/>
            <a:ext cx="4114800" cy="4500245"/>
          </a:xfrm>
          <a:prstGeom prst="rect">
            <a:avLst/>
          </a:prstGeom>
        </p:spPr>
        <p:txBody>
          <a:bodyPr vert="horz" lIns="0" tIns="0" rIns="0" bIns="0" rtlCol="0">
            <a:noAutofit/>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Slide Number Placeholder 6"/>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3FD999D4-B456-9943-89B7-30D56181CE18}" type="slidenum">
              <a:rPr lang="en-US" smtClean="0"/>
              <a:pPr/>
              <a:t>‹#›</a:t>
            </a:fld>
            <a:endParaRPr lang="en-US"/>
          </a:p>
        </p:txBody>
      </p:sp>
      <p:pic>
        <p:nvPicPr>
          <p:cNvPr id="11" name="Picture 10">
            <a:extLst>
              <a:ext uri="{FF2B5EF4-FFF2-40B4-BE49-F238E27FC236}">
                <a16:creationId xmlns:a16="http://schemas.microsoft.com/office/drawing/2014/main" id="{3DB9C487-8FC3-3D4E-BB54-543ECB6C6D45}"/>
              </a:ext>
            </a:extLst>
          </p:cNvPr>
          <p:cNvPicPr>
            <a:picLocks noChangeAspect="1"/>
          </p:cNvPicPr>
          <p:nvPr userDrawn="1"/>
        </p:nvPicPr>
        <p:blipFill>
          <a:blip r:embed="rId40"/>
          <a:stretch>
            <a:fillRect/>
          </a:stretch>
        </p:blipFill>
        <p:spPr>
          <a:xfrm>
            <a:off x="-8872" y="4552569"/>
            <a:ext cx="1854877" cy="570380"/>
          </a:xfrm>
          <a:prstGeom prst="rect">
            <a:avLst/>
          </a:prstGeom>
        </p:spPr>
      </p:pic>
      <p:sp>
        <p:nvSpPr>
          <p:cNvPr id="12" name="Footer Placeholder 1">
            <a:extLst>
              <a:ext uri="{FF2B5EF4-FFF2-40B4-BE49-F238E27FC236}">
                <a16:creationId xmlns:a16="http://schemas.microsoft.com/office/drawing/2014/main" id="{BAFCBDC9-B974-824E-8D59-79650130831B}"/>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bg2"/>
                </a:solidFill>
              </a:rPr>
              <a:t>/ © 2019 IBM Corporation</a:t>
            </a:r>
          </a:p>
        </p:txBody>
      </p:sp>
    </p:spTree>
    <p:extLst>
      <p:ext uri="{BB962C8B-B14F-4D97-AF65-F5344CB8AC3E}">
        <p14:creationId xmlns:p14="http://schemas.microsoft.com/office/powerpoint/2010/main" val="117404520"/>
      </p:ext>
    </p:extLst>
  </p:cSld>
  <p:clrMap bg1="lt1" tx1="dk1" bg2="lt2" tx2="dk2" accent1="accent1" accent2="accent2" accent3="accent3" accent4="accent4" accent5="accent5" accent6="accent6" hlink="hlink" folHlink="folHlink"/>
  <p:sldLayoutIdLst>
    <p:sldLayoutId id="2147483673" r:id="rId1"/>
    <p:sldLayoutId id="2147483826" r:id="rId2"/>
    <p:sldLayoutId id="2147483828" r:id="rId3"/>
    <p:sldLayoutId id="2147483827" r:id="rId4"/>
    <p:sldLayoutId id="2147483674" r:id="rId5"/>
    <p:sldLayoutId id="2147483819" r:id="rId6"/>
    <p:sldLayoutId id="2147483676" r:id="rId7"/>
    <p:sldLayoutId id="2147483677" r:id="rId8"/>
    <p:sldLayoutId id="2147483678" r:id="rId9"/>
    <p:sldLayoutId id="2147483679" r:id="rId10"/>
    <p:sldLayoutId id="2147483680" r:id="rId11"/>
    <p:sldLayoutId id="2147483681" r:id="rId12"/>
    <p:sldLayoutId id="2147483682" r:id="rId13"/>
    <p:sldLayoutId id="2147483683" r:id="rId14"/>
    <p:sldLayoutId id="2147483684" r:id="rId15"/>
    <p:sldLayoutId id="2147483685" r:id="rId16"/>
    <p:sldLayoutId id="2147483686" r:id="rId17"/>
    <p:sldLayoutId id="2147483687" r:id="rId18"/>
    <p:sldLayoutId id="2147483688" r:id="rId19"/>
    <p:sldLayoutId id="2147483689" r:id="rId20"/>
    <p:sldLayoutId id="2147483690" r:id="rId21"/>
    <p:sldLayoutId id="2147483691" r:id="rId22"/>
    <p:sldLayoutId id="2147483692" r:id="rId23"/>
    <p:sldLayoutId id="2147483693" r:id="rId24"/>
    <p:sldLayoutId id="2147483694" r:id="rId25"/>
    <p:sldLayoutId id="2147483695" r:id="rId26"/>
    <p:sldLayoutId id="2147483696" r:id="rId27"/>
    <p:sldLayoutId id="2147483697" r:id="rId28"/>
    <p:sldLayoutId id="2147483698" r:id="rId29"/>
    <p:sldLayoutId id="2147483699" r:id="rId30"/>
    <p:sldLayoutId id="2147483700" r:id="rId31"/>
    <p:sldLayoutId id="2147483701" r:id="rId32"/>
    <p:sldLayoutId id="2147483702" r:id="rId33"/>
    <p:sldLayoutId id="2147483703" r:id="rId34"/>
    <p:sldLayoutId id="2147483704" r:id="rId35"/>
    <p:sldLayoutId id="2147483705" r:id="rId36"/>
    <p:sldLayoutId id="2147483822" r:id="rId37"/>
    <p:sldLayoutId id="2147483707" r:id="rId38"/>
  </p:sldLayoutIdLst>
  <p:hf sldNum="0" hdr="0" dt="0"/>
  <p:txStyles>
    <p:titleStyle>
      <a:lvl1pPr algn="l" defTabSz="457200" rtl="0" eaLnBrk="1" latinLnBrk="0" hangingPunct="1">
        <a:lnSpc>
          <a:spcPct val="90000"/>
        </a:lnSpc>
        <a:spcBef>
          <a:spcPct val="0"/>
        </a:spcBef>
        <a:buNone/>
        <a:defRPr sz="2400" kern="1200">
          <a:solidFill>
            <a:schemeClr val="bg2"/>
          </a:solidFill>
          <a:latin typeface="+mj-lt"/>
          <a:ea typeface="Arial" charset="0"/>
          <a:cs typeface="Arial" charset="0"/>
        </a:defRPr>
      </a:lvl1pPr>
    </p:titleStyle>
    <p:bodyStyle>
      <a:lvl1pPr marL="0" indent="0" algn="l" defTabSz="457200" rtl="0" eaLnBrk="1" latinLnBrk="0" hangingPunct="1">
        <a:lnSpc>
          <a:spcPct val="100000"/>
        </a:lnSpc>
        <a:spcBef>
          <a:spcPts val="1100"/>
        </a:spcBef>
        <a:buFont typeface="Arial"/>
        <a:buNone/>
        <a:defRPr sz="1400" kern="1200">
          <a:solidFill>
            <a:schemeClr val="bg2"/>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1296">
          <p15:clr>
            <a:srgbClr val="F26B43"/>
          </p15:clr>
        </p15:guide>
        <p15:guide id="2" orient="horz" pos="1619">
          <p15:clr>
            <a:srgbClr val="F26B43"/>
          </p15:clr>
        </p15:guide>
        <p15:guide id="3" orient="horz" pos="1216">
          <p15:clr>
            <a:srgbClr val="F26B43"/>
          </p15:clr>
        </p15:guide>
        <p15:guide id="5" orient="horz" pos="813">
          <p15:clr>
            <a:srgbClr val="F26B43"/>
          </p15:clr>
        </p15:guide>
        <p15:guide id="7" orient="horz" pos="2022">
          <p15:clr>
            <a:srgbClr val="F26B43"/>
          </p15:clr>
        </p15:guide>
        <p15:guide id="8" orient="horz" pos="2426">
          <p15:clr>
            <a:srgbClr val="F26B43"/>
          </p15:clr>
        </p15:guide>
        <p15:guide id="9" orient="horz" pos="2829">
          <p15:clr>
            <a:srgbClr val="F26B43"/>
          </p15:clr>
        </p15:guide>
        <p15:guide id="11" pos="2880">
          <p15:clr>
            <a:srgbClr val="F26B43"/>
          </p15:clr>
        </p15:guide>
        <p15:guide id="13" pos="2736">
          <p15:clr>
            <a:srgbClr val="F26B43"/>
          </p15:clr>
        </p15:guide>
        <p15:guide id="15" pos="1584">
          <p15:clr>
            <a:srgbClr val="F26B43"/>
          </p15:clr>
        </p15:guide>
        <p15:guide id="17" pos="1440">
          <p15:clr>
            <a:srgbClr val="F26B43"/>
          </p15:clr>
        </p15:guide>
        <p15:guide id="20" pos="3024">
          <p15:clr>
            <a:srgbClr val="F26B43"/>
          </p15:clr>
        </p15:guide>
        <p15:guide id="22" pos="4320">
          <p15:clr>
            <a:srgbClr val="F26B43"/>
          </p15:clr>
        </p15:guide>
        <p15:guide id="24" pos="144">
          <p15:clr>
            <a:srgbClr val="F26B43"/>
          </p15:clr>
        </p15:guide>
        <p15:guide id="26" pos="5616">
          <p15:clr>
            <a:srgbClr val="F26B43"/>
          </p15:clr>
        </p15:guide>
        <p15:guide id="27" orient="horz" pos="142">
          <p15:clr>
            <a:srgbClr val="F26B43"/>
          </p15:clr>
        </p15:guide>
        <p15:guide id="31" pos="4176">
          <p15:clr>
            <a:srgbClr val="F26B43"/>
          </p15:clr>
        </p15:guide>
        <p15:guide id="32" pos="4464">
          <p15:clr>
            <a:srgbClr val="F26B43"/>
          </p15:clr>
        </p15:guide>
        <p15:guide id="34" orient="horz" pos="3098">
          <p15:clr>
            <a:srgbClr val="F26B43"/>
          </p15:clr>
        </p15:guide>
        <p15:guide id="35" orient="horz" pos="420">
          <p15:clr>
            <a:srgbClr val="F26B43"/>
          </p15:clr>
        </p15:guide>
        <p15:guide id="36" orient="horz" pos="732"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201168"/>
            <a:ext cx="4114800" cy="4491101"/>
          </a:xfrm>
          <a:prstGeom prst="rect">
            <a:avLst/>
          </a:prstGeom>
        </p:spPr>
        <p:txBody>
          <a:bodyPr vert="horz" lIns="0" tIns="0" rIns="0" bIns="0" rtlCol="0" anchor="t" anchorCtr="0">
            <a:noAutofit/>
          </a:bodyPr>
          <a:lstStyle/>
          <a:p>
            <a:r>
              <a:rPr lang="en-US" noProof="0" dirty="0"/>
              <a:t>Click to edit Master title style</a:t>
            </a:r>
          </a:p>
        </p:txBody>
      </p:sp>
      <p:sp>
        <p:nvSpPr>
          <p:cNvPr id="3" name="Text Placeholder 2"/>
          <p:cNvSpPr>
            <a:spLocks noGrp="1"/>
          </p:cNvSpPr>
          <p:nvPr>
            <p:ph type="body" idx="1"/>
          </p:nvPr>
        </p:nvSpPr>
        <p:spPr>
          <a:xfrm>
            <a:off x="4800600" y="192024"/>
            <a:ext cx="4114800" cy="4500245"/>
          </a:xfrm>
          <a:prstGeom prst="rect">
            <a:avLst/>
          </a:prstGeom>
        </p:spPr>
        <p:txBody>
          <a:bodyPr vert="horz" lIns="0" tIns="0" rIns="0" bIns="0" rtlCol="0">
            <a:noAutofit/>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Slide Number Placeholder 6"/>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pic>
        <p:nvPicPr>
          <p:cNvPr id="6" name="Picture 5">
            <a:extLst>
              <a:ext uri="{FF2B5EF4-FFF2-40B4-BE49-F238E27FC236}">
                <a16:creationId xmlns:a16="http://schemas.microsoft.com/office/drawing/2014/main" id="{A890A53A-9C76-AE49-A5AC-E96C6C91AD14}"/>
              </a:ext>
            </a:extLst>
          </p:cNvPr>
          <p:cNvPicPr>
            <a:picLocks noChangeAspect="1"/>
          </p:cNvPicPr>
          <p:nvPr userDrawn="1"/>
        </p:nvPicPr>
        <p:blipFill>
          <a:blip r:embed="rId39"/>
          <a:stretch>
            <a:fillRect/>
          </a:stretch>
        </p:blipFill>
        <p:spPr>
          <a:xfrm>
            <a:off x="-8872" y="4552306"/>
            <a:ext cx="1854877" cy="570907"/>
          </a:xfrm>
          <a:prstGeom prst="rect">
            <a:avLst/>
          </a:prstGeom>
        </p:spPr>
      </p:pic>
      <p:sp>
        <p:nvSpPr>
          <p:cNvPr id="8" name="Footer Placeholder 1">
            <a:extLst>
              <a:ext uri="{FF2B5EF4-FFF2-40B4-BE49-F238E27FC236}">
                <a16:creationId xmlns:a16="http://schemas.microsoft.com/office/drawing/2014/main" id="{838E5AAC-B6E5-CE43-B95E-C10DD5F3FC1A}"/>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tx1"/>
                </a:solidFill>
              </a:rPr>
              <a:t>/ © 2019 IBM Corporation</a:t>
            </a:r>
          </a:p>
        </p:txBody>
      </p:sp>
    </p:spTree>
    <p:extLst>
      <p:ext uri="{BB962C8B-B14F-4D97-AF65-F5344CB8AC3E}">
        <p14:creationId xmlns:p14="http://schemas.microsoft.com/office/powerpoint/2010/main" val="1639731415"/>
      </p:ext>
    </p:extLst>
  </p:cSld>
  <p:clrMap bg1="lt1" tx1="dk1" bg2="lt2" tx2="dk2" accent1="accent1" accent2="accent2" accent3="accent3" accent4="accent4" accent5="accent5" accent6="accent6" hlink="hlink" folHlink="folHlink"/>
  <p:sldLayoutIdLst>
    <p:sldLayoutId id="2147483746" r:id="rId1"/>
    <p:sldLayoutId id="2147483747" r:id="rId2"/>
    <p:sldLayoutId id="2147483829"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 id="2147483756" r:id="rId12"/>
    <p:sldLayoutId id="2147483757" r:id="rId13"/>
    <p:sldLayoutId id="2147483758" r:id="rId14"/>
    <p:sldLayoutId id="2147483759" r:id="rId15"/>
    <p:sldLayoutId id="2147483760" r:id="rId16"/>
    <p:sldLayoutId id="2147483761" r:id="rId17"/>
    <p:sldLayoutId id="2147483762" r:id="rId18"/>
    <p:sldLayoutId id="2147483763" r:id="rId19"/>
    <p:sldLayoutId id="2147483764" r:id="rId20"/>
    <p:sldLayoutId id="2147483765" r:id="rId21"/>
    <p:sldLayoutId id="2147483766" r:id="rId22"/>
    <p:sldLayoutId id="2147483767" r:id="rId23"/>
    <p:sldLayoutId id="2147483768" r:id="rId24"/>
    <p:sldLayoutId id="2147483769" r:id="rId25"/>
    <p:sldLayoutId id="2147483770" r:id="rId26"/>
    <p:sldLayoutId id="2147483771" r:id="rId27"/>
    <p:sldLayoutId id="2147483772" r:id="rId28"/>
    <p:sldLayoutId id="2147483773" r:id="rId29"/>
    <p:sldLayoutId id="2147483774" r:id="rId30"/>
    <p:sldLayoutId id="2147483775" r:id="rId31"/>
    <p:sldLayoutId id="2147483776" r:id="rId32"/>
    <p:sldLayoutId id="2147483777" r:id="rId33"/>
    <p:sldLayoutId id="2147483778" r:id="rId34"/>
    <p:sldLayoutId id="2147483824" r:id="rId35"/>
    <p:sldLayoutId id="2147483780" r:id="rId36"/>
    <p:sldLayoutId id="2147483830" r:id="rId37"/>
  </p:sldLayoutIdLst>
  <p:hf sldNum="0" hdr="0" dt="0"/>
  <p:txStyles>
    <p:titleStyle>
      <a:lvl1pPr algn="l" defTabSz="457200" rtl="0" eaLnBrk="1" latinLnBrk="0" hangingPunct="1">
        <a:lnSpc>
          <a:spcPct val="90000"/>
        </a:lnSpc>
        <a:spcBef>
          <a:spcPct val="0"/>
        </a:spcBef>
        <a:buNone/>
        <a:defRPr sz="2400" kern="1200">
          <a:solidFill>
            <a:schemeClr val="tx1"/>
          </a:solidFill>
          <a:latin typeface="+mj-lt"/>
          <a:ea typeface="Arial" charset="0"/>
          <a:cs typeface="Arial" charset="0"/>
        </a:defRPr>
      </a:lvl1pPr>
    </p:titleStyle>
    <p:body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1296">
          <p15:clr>
            <a:srgbClr val="F26B43"/>
          </p15:clr>
        </p15:guide>
        <p15:guide id="2" orient="horz" pos="1619">
          <p15:clr>
            <a:srgbClr val="F26B43"/>
          </p15:clr>
        </p15:guide>
        <p15:guide id="3" orient="horz" pos="1216">
          <p15:clr>
            <a:srgbClr val="F26B43"/>
          </p15:clr>
        </p15:guide>
        <p15:guide id="5" orient="horz" pos="813">
          <p15:clr>
            <a:srgbClr val="F26B43"/>
          </p15:clr>
        </p15:guide>
        <p15:guide id="7" orient="horz" pos="2022">
          <p15:clr>
            <a:srgbClr val="F26B43"/>
          </p15:clr>
        </p15:guide>
        <p15:guide id="8" orient="horz" pos="2426">
          <p15:clr>
            <a:srgbClr val="F26B43"/>
          </p15:clr>
        </p15:guide>
        <p15:guide id="9" orient="horz" pos="2829">
          <p15:clr>
            <a:srgbClr val="F26B43"/>
          </p15:clr>
        </p15:guide>
        <p15:guide id="11" pos="2880">
          <p15:clr>
            <a:srgbClr val="F26B43"/>
          </p15:clr>
        </p15:guide>
        <p15:guide id="13" pos="2736">
          <p15:clr>
            <a:srgbClr val="F26B43"/>
          </p15:clr>
        </p15:guide>
        <p15:guide id="15" pos="1584">
          <p15:clr>
            <a:srgbClr val="F26B43"/>
          </p15:clr>
        </p15:guide>
        <p15:guide id="17" pos="1440">
          <p15:clr>
            <a:srgbClr val="F26B43"/>
          </p15:clr>
        </p15:guide>
        <p15:guide id="20" pos="3024">
          <p15:clr>
            <a:srgbClr val="F26B43"/>
          </p15:clr>
        </p15:guide>
        <p15:guide id="22" pos="4320">
          <p15:clr>
            <a:srgbClr val="F26B43"/>
          </p15:clr>
        </p15:guide>
        <p15:guide id="24" pos="144">
          <p15:clr>
            <a:srgbClr val="F26B43"/>
          </p15:clr>
        </p15:guide>
        <p15:guide id="26" pos="5616">
          <p15:clr>
            <a:srgbClr val="F26B43"/>
          </p15:clr>
        </p15:guide>
        <p15:guide id="27" orient="horz" pos="142">
          <p15:clr>
            <a:srgbClr val="F26B43"/>
          </p15:clr>
        </p15:guide>
        <p15:guide id="31" pos="4176">
          <p15:clr>
            <a:srgbClr val="F26B43"/>
          </p15:clr>
        </p15:guide>
        <p15:guide id="32" pos="4464">
          <p15:clr>
            <a:srgbClr val="F26B43"/>
          </p15:clr>
        </p15:guide>
        <p15:guide id="34" orient="horz" pos="3098">
          <p15:clr>
            <a:srgbClr val="F26B43"/>
          </p15:clr>
        </p15:guide>
        <p15:guide id="35" orient="horz" pos="420">
          <p15:clr>
            <a:srgbClr val="F26B43"/>
          </p15:clr>
        </p15:guide>
        <p15:guide id="36" orient="horz" pos="732">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201168"/>
            <a:ext cx="4114800" cy="4491101"/>
          </a:xfrm>
          <a:prstGeom prst="rect">
            <a:avLst/>
          </a:prstGeom>
        </p:spPr>
        <p:txBody>
          <a:bodyPr vert="horz" lIns="0" tIns="0" rIns="0" bIns="0" rtlCol="0" anchor="t" anchorCtr="0">
            <a:noAutofit/>
          </a:bodyPr>
          <a:lstStyle/>
          <a:p>
            <a:r>
              <a:rPr lang="en-US" noProof="0" dirty="0"/>
              <a:t>Click to edit Master title style</a:t>
            </a:r>
          </a:p>
        </p:txBody>
      </p:sp>
      <p:sp>
        <p:nvSpPr>
          <p:cNvPr id="3" name="Text Placeholder 2"/>
          <p:cNvSpPr>
            <a:spLocks noGrp="1"/>
          </p:cNvSpPr>
          <p:nvPr>
            <p:ph type="body" idx="1"/>
          </p:nvPr>
        </p:nvSpPr>
        <p:spPr>
          <a:xfrm>
            <a:off x="4800600" y="192024"/>
            <a:ext cx="4114800" cy="4500245"/>
          </a:xfrm>
          <a:prstGeom prst="rect">
            <a:avLst/>
          </a:prstGeom>
        </p:spPr>
        <p:txBody>
          <a:bodyPr vert="horz" lIns="0" tIns="0" rIns="0" bIns="0" rtlCol="0">
            <a:noAutofit/>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Slide Number Placeholder 6"/>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pic>
        <p:nvPicPr>
          <p:cNvPr id="6" name="Picture 5">
            <a:extLst>
              <a:ext uri="{FF2B5EF4-FFF2-40B4-BE49-F238E27FC236}">
                <a16:creationId xmlns:a16="http://schemas.microsoft.com/office/drawing/2014/main" id="{0FBFD3BC-3F09-2648-8A4C-0B1BB9C5C1D6}"/>
              </a:ext>
            </a:extLst>
          </p:cNvPr>
          <p:cNvPicPr>
            <a:picLocks noChangeAspect="1"/>
          </p:cNvPicPr>
          <p:nvPr userDrawn="1"/>
        </p:nvPicPr>
        <p:blipFill>
          <a:blip r:embed="rId37"/>
          <a:stretch>
            <a:fillRect/>
          </a:stretch>
        </p:blipFill>
        <p:spPr>
          <a:xfrm>
            <a:off x="-8872" y="4552306"/>
            <a:ext cx="1854877" cy="570907"/>
          </a:xfrm>
          <a:prstGeom prst="rect">
            <a:avLst/>
          </a:prstGeom>
        </p:spPr>
      </p:pic>
      <p:sp>
        <p:nvSpPr>
          <p:cNvPr id="8" name="Footer Placeholder 1">
            <a:extLst>
              <a:ext uri="{FF2B5EF4-FFF2-40B4-BE49-F238E27FC236}">
                <a16:creationId xmlns:a16="http://schemas.microsoft.com/office/drawing/2014/main" id="{74A8DE0E-4643-AB48-8185-8191FC0DAAB5}"/>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tx1"/>
                </a:solidFill>
              </a:rPr>
              <a:t>/ © 2019 IBM Corporation</a:t>
            </a:r>
          </a:p>
        </p:txBody>
      </p:sp>
    </p:spTree>
    <p:extLst>
      <p:ext uri="{BB962C8B-B14F-4D97-AF65-F5344CB8AC3E}">
        <p14:creationId xmlns:p14="http://schemas.microsoft.com/office/powerpoint/2010/main" val="136730811"/>
      </p:ext>
    </p:extLst>
  </p:cSld>
  <p:clrMap bg1="lt1" tx1="dk1" bg2="lt2" tx2="dk2" accent1="accent1" accent2="accent2" accent3="accent3" accent4="accent4" accent5="accent5" accent6="accent6" hlink="hlink" folHlink="folHlink"/>
  <p:sldLayoutIdLst>
    <p:sldLayoutId id="2147483782" r:id="rId1"/>
    <p:sldLayoutId id="2147483783" r:id="rId2"/>
    <p:sldLayoutId id="2147483817" r:id="rId3"/>
    <p:sldLayoutId id="2147483785" r:id="rId4"/>
    <p:sldLayoutId id="2147483786" r:id="rId5"/>
    <p:sldLayoutId id="2147483787" r:id="rId6"/>
    <p:sldLayoutId id="2147483788" r:id="rId7"/>
    <p:sldLayoutId id="2147483789" r:id="rId8"/>
    <p:sldLayoutId id="2147483790" r:id="rId9"/>
    <p:sldLayoutId id="2147483791" r:id="rId10"/>
    <p:sldLayoutId id="2147483792" r:id="rId11"/>
    <p:sldLayoutId id="2147483793" r:id="rId12"/>
    <p:sldLayoutId id="2147483794" r:id="rId13"/>
    <p:sldLayoutId id="2147483795" r:id="rId14"/>
    <p:sldLayoutId id="2147483796" r:id="rId15"/>
    <p:sldLayoutId id="2147483797" r:id="rId16"/>
    <p:sldLayoutId id="2147483798" r:id="rId17"/>
    <p:sldLayoutId id="2147483799" r:id="rId18"/>
    <p:sldLayoutId id="2147483800" r:id="rId19"/>
    <p:sldLayoutId id="2147483801" r:id="rId20"/>
    <p:sldLayoutId id="2147483802" r:id="rId21"/>
    <p:sldLayoutId id="2147483803" r:id="rId22"/>
    <p:sldLayoutId id="2147483804" r:id="rId23"/>
    <p:sldLayoutId id="2147483805" r:id="rId24"/>
    <p:sldLayoutId id="2147483806" r:id="rId25"/>
    <p:sldLayoutId id="2147483807" r:id="rId26"/>
    <p:sldLayoutId id="2147483808" r:id="rId27"/>
    <p:sldLayoutId id="2147483809" r:id="rId28"/>
    <p:sldLayoutId id="2147483810" r:id="rId29"/>
    <p:sldLayoutId id="2147483811" r:id="rId30"/>
    <p:sldLayoutId id="2147483812" r:id="rId31"/>
    <p:sldLayoutId id="2147483813" r:id="rId32"/>
    <p:sldLayoutId id="2147483814" r:id="rId33"/>
    <p:sldLayoutId id="2147483825" r:id="rId34"/>
    <p:sldLayoutId id="2147483816" r:id="rId35"/>
  </p:sldLayoutIdLst>
  <p:hf sldNum="0" hdr="0" dt="0"/>
  <p:txStyles>
    <p:titleStyle>
      <a:lvl1pPr algn="l" defTabSz="457200" rtl="0" eaLnBrk="1" latinLnBrk="0" hangingPunct="1">
        <a:lnSpc>
          <a:spcPct val="90000"/>
        </a:lnSpc>
        <a:spcBef>
          <a:spcPct val="0"/>
        </a:spcBef>
        <a:buNone/>
        <a:defRPr sz="2400" kern="1200">
          <a:solidFill>
            <a:schemeClr val="tx1"/>
          </a:solidFill>
          <a:latin typeface="+mj-lt"/>
          <a:ea typeface="Arial" charset="0"/>
          <a:cs typeface="Arial" charset="0"/>
        </a:defRPr>
      </a:lvl1pPr>
    </p:titleStyle>
    <p:body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1296">
          <p15:clr>
            <a:srgbClr val="F26B43"/>
          </p15:clr>
        </p15:guide>
        <p15:guide id="2" orient="horz" pos="1619">
          <p15:clr>
            <a:srgbClr val="F26B43"/>
          </p15:clr>
        </p15:guide>
        <p15:guide id="3" orient="horz" pos="1216">
          <p15:clr>
            <a:srgbClr val="F26B43"/>
          </p15:clr>
        </p15:guide>
        <p15:guide id="5" orient="horz" pos="813">
          <p15:clr>
            <a:srgbClr val="F26B43"/>
          </p15:clr>
        </p15:guide>
        <p15:guide id="7" orient="horz" pos="2022">
          <p15:clr>
            <a:srgbClr val="F26B43"/>
          </p15:clr>
        </p15:guide>
        <p15:guide id="8" orient="horz" pos="2426">
          <p15:clr>
            <a:srgbClr val="F26B43"/>
          </p15:clr>
        </p15:guide>
        <p15:guide id="9" orient="horz" pos="2829">
          <p15:clr>
            <a:srgbClr val="F26B43"/>
          </p15:clr>
        </p15:guide>
        <p15:guide id="11" pos="2880">
          <p15:clr>
            <a:srgbClr val="F26B43"/>
          </p15:clr>
        </p15:guide>
        <p15:guide id="13" pos="2736">
          <p15:clr>
            <a:srgbClr val="F26B43"/>
          </p15:clr>
        </p15:guide>
        <p15:guide id="15" pos="1584">
          <p15:clr>
            <a:srgbClr val="F26B43"/>
          </p15:clr>
        </p15:guide>
        <p15:guide id="17" pos="1440">
          <p15:clr>
            <a:srgbClr val="F26B43"/>
          </p15:clr>
        </p15:guide>
        <p15:guide id="20" pos="3024">
          <p15:clr>
            <a:srgbClr val="F26B43"/>
          </p15:clr>
        </p15:guide>
        <p15:guide id="22" pos="4320">
          <p15:clr>
            <a:srgbClr val="F26B43"/>
          </p15:clr>
        </p15:guide>
        <p15:guide id="24" pos="144">
          <p15:clr>
            <a:srgbClr val="F26B43"/>
          </p15:clr>
        </p15:guide>
        <p15:guide id="26" pos="5616">
          <p15:clr>
            <a:srgbClr val="F26B43"/>
          </p15:clr>
        </p15:guide>
        <p15:guide id="27" orient="horz" pos="142">
          <p15:clr>
            <a:srgbClr val="F26B43"/>
          </p15:clr>
        </p15:guide>
        <p15:guide id="31" pos="4176">
          <p15:clr>
            <a:srgbClr val="F26B43"/>
          </p15:clr>
        </p15:guide>
        <p15:guide id="32" pos="4464">
          <p15:clr>
            <a:srgbClr val="F26B43"/>
          </p15:clr>
        </p15:guide>
        <p15:guide id="34" orient="horz" pos="3098">
          <p15:clr>
            <a:srgbClr val="F26B43"/>
          </p15:clr>
        </p15:guide>
        <p15:guide id="35" orient="horz" pos="420">
          <p15:clr>
            <a:srgbClr val="F26B43"/>
          </p15:clr>
        </p15:guide>
        <p15:guide id="36" orient="horz" pos="732"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hyperlink" Target="https://www.ibm.com/support/knowledgecenter/SSEUFV/14_Training/4_BrassRingAndWBTraining.html" TargetMode="External"/><Relationship Id="rId2" Type="http://schemas.openxmlformats.org/officeDocument/2006/relationships/hyperlink" Target="https://www.onlinedigitallearning.com/course/view.php?id=4984" TargetMode="External"/><Relationship Id="rId1" Type="http://schemas.openxmlformats.org/officeDocument/2006/relationships/slideLayout" Target="../slideLayouts/slideLayout25.xml"/><Relationship Id="rId4" Type="http://schemas.openxmlformats.org/officeDocument/2006/relationships/hyperlink" Target="https://www.ibm.com/support/knowledgecenter/SSEUFV/14_Training/4a_BrassRingAddonTraining.html" TargetMode="External"/></Relationships>
</file>

<file path=ppt/slides/_rels/slide3.xml.rels><?xml version="1.0" encoding="UTF-8" standalone="yes"?>
<Relationships xmlns="http://schemas.openxmlformats.org/package/2006/relationships"><Relationship Id="rId8" Type="http://schemas.openxmlformats.org/officeDocument/2006/relationships/hyperlink" Target="https://ibm.webex.com/ibm/j.php?RGID=r17d5987083b39465ee05eb90ccdec84f" TargetMode="External"/><Relationship Id="rId3" Type="http://schemas.openxmlformats.org/officeDocument/2006/relationships/hyperlink" Target="https://ibm.webex.com/ibm/j.php?RGID=r27d0cccdcbe5e79713fa4f098885d29b" TargetMode="External"/><Relationship Id="rId7" Type="http://schemas.openxmlformats.org/officeDocument/2006/relationships/hyperlink" Target="https://ibm.webex.com/ibm/j.php?RGID=reb051f43a9f4e87d5b28f9de1bdf3091" TargetMode="External"/><Relationship Id="rId2" Type="http://schemas.openxmlformats.org/officeDocument/2006/relationships/hyperlink" Target="https://ibm.webex.com/ibm/j.php?RGID=r530c78c107f314557667d6632eb6a806" TargetMode="External"/><Relationship Id="rId1" Type="http://schemas.openxmlformats.org/officeDocument/2006/relationships/slideLayout" Target="../slideLayouts/slideLayout2.xml"/><Relationship Id="rId6" Type="http://schemas.openxmlformats.org/officeDocument/2006/relationships/hyperlink" Target="https://ibm.webex.com/ibm/j.php?RGID=rf79e2985679bf930031beefd9bef4f08" TargetMode="External"/><Relationship Id="rId5" Type="http://schemas.openxmlformats.org/officeDocument/2006/relationships/hyperlink" Target="https://ibm.webex.com/ibm/j.php?RGID=ra7bffed39719bc925ad1e4bbc288a21f" TargetMode="External"/><Relationship Id="rId10" Type="http://schemas.openxmlformats.org/officeDocument/2006/relationships/hyperlink" Target="http://www.ibm.com/support/docview.wss?uid=swg27050653" TargetMode="External"/><Relationship Id="rId4" Type="http://schemas.openxmlformats.org/officeDocument/2006/relationships/hyperlink" Target="https://ibm.webex.com/ibm/j.php?RGID=re2bdf6da7e3936ccd067ed300de92b7c" TargetMode="External"/><Relationship Id="rId9" Type="http://schemas.openxmlformats.org/officeDocument/2006/relationships/hyperlink" Target="https://ibm.webex.com/ibm/j.php?RGID=rd8f3ce8d36da061bc1d088c2494c330d"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48.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55.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43.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slideLayout" Target="../slideLayouts/slideLayout59.xml"/><Relationship Id="rId1" Type="http://schemas.openxmlformats.org/officeDocument/2006/relationships/vmlDrawing" Target="../drawings/vmlDrawing1.vml"/><Relationship Id="rId5" Type="http://schemas.openxmlformats.org/officeDocument/2006/relationships/image" Target="../media/image13.emf"/><Relationship Id="rId4" Type="http://schemas.openxmlformats.org/officeDocument/2006/relationships/package" Target="../embeddings/Microsoft_Excel_Worksheet.xlsx"/></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slideLayout" Target="../slideLayouts/slideLayout59.xml"/><Relationship Id="rId1" Type="http://schemas.openxmlformats.org/officeDocument/2006/relationships/vmlDrawing" Target="../drawings/vmlDrawing2.vml"/><Relationship Id="rId5" Type="http://schemas.openxmlformats.org/officeDocument/2006/relationships/image" Target="../media/image15.emf"/><Relationship Id="rId4" Type="http://schemas.openxmlformats.org/officeDocument/2006/relationships/oleObject" Target="../embeddings/oleObject1.bin"/></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55.xml"/></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43.xml"/></Relationships>
</file>

<file path=ppt/slides/_rels/slide1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43.xml"/></Relationships>
</file>

<file path=ppt/slides/_rels/slide1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43.xml"/></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9.png"/><Relationship Id="rId1" Type="http://schemas.openxmlformats.org/officeDocument/2006/relationships/slideLayout" Target="../slideLayouts/slideLayout43.xml"/><Relationship Id="rId4" Type="http://schemas.openxmlformats.org/officeDocument/2006/relationships/image" Target="../media/image22.png"/></Relationships>
</file>

<file path=ppt/slides/_rels/slide1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43.xml"/></Relationships>
</file>

<file path=ppt/slides/_rels/slide2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6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75.xml"/></Relationships>
</file>

<file path=ppt/slides/_rels/slide2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5.png"/><Relationship Id="rId1" Type="http://schemas.openxmlformats.org/officeDocument/2006/relationships/slideLayout" Target="../slideLayouts/slideLayout75.xml"/><Relationship Id="rId4" Type="http://schemas.openxmlformats.org/officeDocument/2006/relationships/image" Target="../media/image28.png"/></Relationships>
</file>

<file path=ppt/slides/_rels/slide2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75.xml"/></Relationships>
</file>

<file path=ppt/slides/_rels/slide2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75.xml"/></Relationships>
</file>

<file path=ppt/slides/_rels/slide2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75.xml"/></Relationships>
</file>

<file path=ppt/slides/_rels/slide2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25.png"/><Relationship Id="rId1" Type="http://schemas.openxmlformats.org/officeDocument/2006/relationships/slideLayout" Target="../slideLayouts/slideLayout75.xml"/><Relationship Id="rId4" Type="http://schemas.openxmlformats.org/officeDocument/2006/relationships/image" Target="../media/image36.png"/></Relationships>
</file>

<file path=ppt/slides/_rels/slide2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25.png"/><Relationship Id="rId1" Type="http://schemas.openxmlformats.org/officeDocument/2006/relationships/slideLayout" Target="../slideLayouts/slideLayout75.xml"/><Relationship Id="rId4" Type="http://schemas.openxmlformats.org/officeDocument/2006/relationships/image" Target="../media/image38.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228599" y="203781"/>
            <a:ext cx="4532587" cy="4479344"/>
          </a:xfrm>
        </p:spPr>
        <p:txBody>
          <a:bodyPr/>
          <a:lstStyle/>
          <a:p>
            <a:r>
              <a:rPr lang="en-US" dirty="0"/>
              <a:t>IBM Kenexa BrassRing on Cloud</a:t>
            </a:r>
            <a:br>
              <a:rPr lang="en-US" dirty="0"/>
            </a:br>
            <a:r>
              <a:rPr lang="en-US" dirty="0"/>
              <a:t>Common Services Integrations</a:t>
            </a:r>
            <a:br>
              <a:rPr lang="en-US" dirty="0"/>
            </a:br>
            <a:r>
              <a:rPr lang="en-US" sz="1600" b="0" dirty="0"/>
              <a:t>—</a:t>
            </a:r>
            <a:br>
              <a:rPr lang="en-US" b="0" dirty="0"/>
            </a:br>
            <a:r>
              <a:rPr lang="en-US" sz="1600" b="1" dirty="0">
                <a:latin typeface="IBM Plex Sans SemiBold" panose="020B0503050000000000" pitchFamily="34" charset="77"/>
              </a:rPr>
              <a:t>IBM Watson Talent</a:t>
            </a:r>
            <a:br>
              <a:rPr lang="en-US" sz="1600" b="0" dirty="0"/>
            </a:br>
            <a:r>
              <a:rPr lang="en-US" sz="1600" b="0" dirty="0">
                <a:latin typeface="IBM Plex Sans" charset="0"/>
              </a:rPr>
              <a:t>May 22</a:t>
            </a:r>
            <a:r>
              <a:rPr lang="en-US" sz="1600" b="0" baseline="30000" dirty="0">
                <a:latin typeface="IBM Plex Sans" charset="0"/>
              </a:rPr>
              <a:t>nd</a:t>
            </a:r>
            <a:r>
              <a:rPr lang="en-US" sz="1600" b="0" dirty="0">
                <a:latin typeface="IBM Plex Sans" charset="0"/>
              </a:rPr>
              <a:t>, 2019</a:t>
            </a:r>
            <a:endParaRPr lang="en-US" sz="1600" i="1" dirty="0">
              <a:latin typeface="IBM Plex Sans" charset="0"/>
              <a:ea typeface="IBM Plex Sans" charset="0"/>
              <a:cs typeface="IBM Plex Sans" charset="0"/>
            </a:endParaRPr>
          </a:p>
        </p:txBody>
      </p:sp>
    </p:spTree>
    <p:extLst>
      <p:ext uri="{BB962C8B-B14F-4D97-AF65-F5344CB8AC3E}">
        <p14:creationId xmlns:p14="http://schemas.microsoft.com/office/powerpoint/2010/main" val="19610285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A52EDE75-2044-4D55-87B9-2E8CE542836C}"/>
              </a:ext>
            </a:extLst>
          </p:cNvPr>
          <p:cNvSpPr>
            <a:spLocks noGrp="1"/>
          </p:cNvSpPr>
          <p:nvPr>
            <p:ph sz="quarter" idx="18"/>
          </p:nvPr>
        </p:nvSpPr>
        <p:spPr/>
        <p:txBody>
          <a:bodyPr/>
          <a:lstStyle/>
          <a:p>
            <a:pPr>
              <a:spcBef>
                <a:spcPts val="0"/>
              </a:spcBef>
            </a:pPr>
            <a:r>
              <a:rPr lang="en-US" b="1" dirty="0"/>
              <a:t>Enablement Sessions:</a:t>
            </a:r>
          </a:p>
          <a:p>
            <a:pPr>
              <a:spcBef>
                <a:spcPts val="0"/>
              </a:spcBef>
            </a:pPr>
            <a:endParaRPr lang="en-US" b="1" dirty="0"/>
          </a:p>
          <a:p>
            <a:pPr>
              <a:spcBef>
                <a:spcPts val="0"/>
              </a:spcBef>
            </a:pPr>
            <a:r>
              <a:rPr lang="en-US" sz="1200" dirty="0"/>
              <a:t>Please test your knowledge and provide your feedback!</a:t>
            </a:r>
          </a:p>
          <a:p>
            <a:pPr>
              <a:spcBef>
                <a:spcPts val="0"/>
              </a:spcBef>
            </a:pPr>
            <a:endParaRPr lang="en-US" sz="1200" dirty="0"/>
          </a:p>
          <a:p>
            <a:pPr>
              <a:spcBef>
                <a:spcPts val="0"/>
              </a:spcBef>
            </a:pPr>
            <a:r>
              <a:rPr lang="en-US" sz="1200" dirty="0">
                <a:hlinkClick r:id="rId2"/>
              </a:rPr>
              <a:t>Client Enablement Sessions</a:t>
            </a:r>
            <a:endParaRPr lang="en-US" sz="1200" dirty="0"/>
          </a:p>
        </p:txBody>
      </p:sp>
      <p:sp>
        <p:nvSpPr>
          <p:cNvPr id="3" name="Content Placeholder 2">
            <a:extLst>
              <a:ext uri="{FF2B5EF4-FFF2-40B4-BE49-F238E27FC236}">
                <a16:creationId xmlns:a16="http://schemas.microsoft.com/office/drawing/2014/main" id="{4AD45DCD-FC17-4C5C-BF25-1559CC3DEC94}"/>
              </a:ext>
            </a:extLst>
          </p:cNvPr>
          <p:cNvSpPr>
            <a:spLocks noGrp="1"/>
          </p:cNvSpPr>
          <p:nvPr>
            <p:ph sz="quarter" idx="16"/>
          </p:nvPr>
        </p:nvSpPr>
        <p:spPr>
          <a:xfrm>
            <a:off x="2285999" y="2571750"/>
            <a:ext cx="6857999" cy="2571750"/>
          </a:xfrm>
        </p:spPr>
        <p:txBody>
          <a:bodyPr/>
          <a:lstStyle/>
          <a:p>
            <a:r>
              <a:rPr lang="en-US" b="1" dirty="0"/>
              <a:t>BrassRing and Workbench Badges</a:t>
            </a:r>
          </a:p>
          <a:p>
            <a:pPr marL="285750" indent="-285750">
              <a:spcBef>
                <a:spcPts val="0"/>
              </a:spcBef>
              <a:buFont typeface="Arial" panose="020B0604020202020204" pitchFamily="34" charset="0"/>
              <a:buChar char="•"/>
            </a:pPr>
            <a:r>
              <a:rPr lang="en-US" sz="1200" dirty="0"/>
              <a:t>NUF, Admin Tools and WB were relaunched in the new LMS on May 13</a:t>
            </a:r>
            <a:r>
              <a:rPr lang="en-US" sz="1200" baseline="30000" dirty="0"/>
              <a:t>th</a:t>
            </a:r>
            <a:r>
              <a:rPr lang="en-US" sz="1200" dirty="0"/>
              <a:t>!</a:t>
            </a:r>
          </a:p>
          <a:p>
            <a:pPr marL="285750" indent="-285750">
              <a:spcBef>
                <a:spcPts val="0"/>
              </a:spcBef>
              <a:buFont typeface="Arial" panose="020B0604020202020204" pitchFamily="34" charset="0"/>
              <a:buChar char="•"/>
            </a:pPr>
            <a:r>
              <a:rPr lang="en-US" sz="1200" dirty="0"/>
              <a:t>The NUF and Admin Tools have new and updated content.</a:t>
            </a:r>
          </a:p>
          <a:p>
            <a:pPr marL="285750" indent="-285750">
              <a:spcBef>
                <a:spcPts val="0"/>
              </a:spcBef>
              <a:buFont typeface="Arial" panose="020B0604020202020204" pitchFamily="34" charset="0"/>
              <a:buChar char="•"/>
            </a:pPr>
            <a:r>
              <a:rPr lang="en-US" sz="1200" dirty="0"/>
              <a:t>The WB content will be revised later this year.</a:t>
            </a:r>
          </a:p>
          <a:p>
            <a:pPr marL="285750" indent="-285750">
              <a:spcBef>
                <a:spcPts val="0"/>
              </a:spcBef>
              <a:buFont typeface="Arial" panose="020B0604020202020204" pitchFamily="34" charset="0"/>
              <a:buChar char="•"/>
            </a:pPr>
            <a:r>
              <a:rPr lang="en-US" sz="1200" dirty="0"/>
              <a:t>For Workbench access, once the user completes the courses, they will enter a case to the GSC to have a WB user created.</a:t>
            </a:r>
          </a:p>
          <a:p>
            <a:pPr>
              <a:spcBef>
                <a:spcPts val="0"/>
              </a:spcBef>
            </a:pPr>
            <a:endParaRPr lang="en-US" sz="1200" dirty="0">
              <a:hlinkClick r:id="rId3"/>
            </a:endParaRPr>
          </a:p>
          <a:p>
            <a:pPr>
              <a:spcBef>
                <a:spcPts val="0"/>
              </a:spcBef>
            </a:pPr>
            <a:r>
              <a:rPr lang="en-US" sz="1050" dirty="0">
                <a:hlinkClick r:id="rId3"/>
              </a:rPr>
              <a:t>https://www.ibm.com/support/knowledgecenter/SSEUFV/14_Training/4_BrassRingAndWBTraining.html</a:t>
            </a:r>
            <a:endParaRPr lang="en-US" sz="1050" dirty="0"/>
          </a:p>
          <a:p>
            <a:pPr>
              <a:spcBef>
                <a:spcPts val="0"/>
              </a:spcBef>
            </a:pPr>
            <a:endParaRPr lang="en-US" sz="1050" dirty="0"/>
          </a:p>
          <a:p>
            <a:pPr marL="171450" indent="-171450">
              <a:spcBef>
                <a:spcPts val="0"/>
              </a:spcBef>
              <a:buFont typeface="Arial" panose="020B0604020202020204" pitchFamily="34" charset="0"/>
              <a:buChar char="•"/>
            </a:pPr>
            <a:r>
              <a:rPr lang="en-US" sz="1050" dirty="0"/>
              <a:t>New add-on training courses: Agency Manager (for Agencies), Data Insight Tool, Digital Analytics, and Event Manager!</a:t>
            </a:r>
          </a:p>
          <a:p>
            <a:pPr>
              <a:spcBef>
                <a:spcPts val="0"/>
              </a:spcBef>
            </a:pPr>
            <a:endParaRPr lang="en-US" sz="1050" dirty="0"/>
          </a:p>
          <a:p>
            <a:pPr>
              <a:spcBef>
                <a:spcPts val="0"/>
              </a:spcBef>
            </a:pPr>
            <a:r>
              <a:rPr lang="en-US" sz="1050" dirty="0">
                <a:hlinkClick r:id="rId4"/>
              </a:rPr>
              <a:t>https://www.ibm.com/support/knowledgecenter/SSEUFV/14_Training/4a_BrassRingAddonTraining.html</a:t>
            </a:r>
            <a:endParaRPr lang="en-US" sz="1050" dirty="0"/>
          </a:p>
        </p:txBody>
      </p:sp>
      <p:sp>
        <p:nvSpPr>
          <p:cNvPr id="6" name="Title 5">
            <a:extLst>
              <a:ext uri="{FF2B5EF4-FFF2-40B4-BE49-F238E27FC236}">
                <a16:creationId xmlns:a16="http://schemas.microsoft.com/office/drawing/2014/main" id="{8AA8B22E-3C3D-4577-B0AA-3F04E1409633}"/>
              </a:ext>
            </a:extLst>
          </p:cNvPr>
          <p:cNvSpPr>
            <a:spLocks noGrp="1"/>
          </p:cNvSpPr>
          <p:nvPr>
            <p:ph type="title"/>
          </p:nvPr>
        </p:nvSpPr>
        <p:spPr/>
        <p:txBody>
          <a:bodyPr/>
          <a:lstStyle/>
          <a:p>
            <a:r>
              <a:rPr lang="en-US" dirty="0"/>
              <a:t>Reminders &amp; Updates</a:t>
            </a:r>
          </a:p>
        </p:txBody>
      </p:sp>
      <p:sp>
        <p:nvSpPr>
          <p:cNvPr id="7" name="Content Placeholder 1">
            <a:extLst>
              <a:ext uri="{FF2B5EF4-FFF2-40B4-BE49-F238E27FC236}">
                <a16:creationId xmlns:a16="http://schemas.microsoft.com/office/drawing/2014/main" id="{09D92CBC-E972-49C4-87DA-6F157A8BDB96}"/>
              </a:ext>
            </a:extLst>
          </p:cNvPr>
          <p:cNvSpPr>
            <a:spLocks noGrp="1"/>
          </p:cNvSpPr>
          <p:nvPr>
            <p:ph sz="quarter" idx="15"/>
          </p:nvPr>
        </p:nvSpPr>
        <p:spPr>
          <a:xfrm>
            <a:off x="6857998" y="-1"/>
            <a:ext cx="2286000" cy="2571750"/>
          </a:xfrm>
        </p:spPr>
        <p:txBody>
          <a:bodyPr/>
          <a:lstStyle/>
          <a:p>
            <a:r>
              <a:rPr lang="en-US" b="1" dirty="0"/>
              <a:t>Product Expert Team Update!</a:t>
            </a:r>
          </a:p>
          <a:p>
            <a:r>
              <a:rPr lang="en-US" sz="1200" dirty="0"/>
              <a:t>The product expert team will now be able to help you with integration questions and get on calls to answer your technical questions about existing or future integrations you are considering.</a:t>
            </a:r>
          </a:p>
          <a:p>
            <a:endParaRPr lang="en-US" dirty="0"/>
          </a:p>
        </p:txBody>
      </p:sp>
    </p:spTree>
    <p:extLst>
      <p:ext uri="{BB962C8B-B14F-4D97-AF65-F5344CB8AC3E}">
        <p14:creationId xmlns:p14="http://schemas.microsoft.com/office/powerpoint/2010/main" val="36115814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228599" y="203781"/>
            <a:ext cx="8726215" cy="357471"/>
          </a:xfrm>
        </p:spPr>
        <p:txBody>
          <a:bodyPr/>
          <a:lstStyle/>
          <a:p>
            <a:pPr algn="ctr"/>
            <a:r>
              <a:rPr lang="en-US" dirty="0"/>
              <a:t>JUNE VIRTUAL TRAINING SESSIONS</a:t>
            </a:r>
            <a:endParaRPr lang="en-US" sz="1600" i="1" dirty="0">
              <a:latin typeface="IBM Plex Sans" charset="0"/>
              <a:ea typeface="IBM Plex Sans" charset="0"/>
              <a:cs typeface="IBM Plex Sans" charset="0"/>
            </a:endParaRPr>
          </a:p>
        </p:txBody>
      </p:sp>
      <p:graphicFrame>
        <p:nvGraphicFramePr>
          <p:cNvPr id="3" name="Table 2">
            <a:extLst>
              <a:ext uri="{FF2B5EF4-FFF2-40B4-BE49-F238E27FC236}">
                <a16:creationId xmlns:a16="http://schemas.microsoft.com/office/drawing/2014/main" id="{3C167B89-1E38-4EF7-9127-C289B5579B9D}"/>
              </a:ext>
            </a:extLst>
          </p:cNvPr>
          <p:cNvGraphicFramePr>
            <a:graphicFrameLocks noGrp="1"/>
          </p:cNvGraphicFramePr>
          <p:nvPr>
            <p:extLst>
              <p:ext uri="{D42A27DB-BD31-4B8C-83A1-F6EECF244321}">
                <p14:modId xmlns:p14="http://schemas.microsoft.com/office/powerpoint/2010/main" val="2715573585"/>
              </p:ext>
            </p:extLst>
          </p:nvPr>
        </p:nvGraphicFramePr>
        <p:xfrm>
          <a:off x="228600" y="808589"/>
          <a:ext cx="8726214" cy="3396337"/>
        </p:xfrm>
        <a:graphic>
          <a:graphicData uri="http://schemas.openxmlformats.org/drawingml/2006/table">
            <a:tbl>
              <a:tblPr firstRow="1" bandRow="1">
                <a:tableStyleId>{93296810-A885-4BE3-A3E7-6D5BEEA58F35}</a:tableStyleId>
              </a:tblPr>
              <a:tblGrid>
                <a:gridCol w="1246602">
                  <a:extLst>
                    <a:ext uri="{9D8B030D-6E8A-4147-A177-3AD203B41FA5}">
                      <a16:colId xmlns:a16="http://schemas.microsoft.com/office/drawing/2014/main" val="1350891789"/>
                    </a:ext>
                  </a:extLst>
                </a:gridCol>
                <a:gridCol w="1246602">
                  <a:extLst>
                    <a:ext uri="{9D8B030D-6E8A-4147-A177-3AD203B41FA5}">
                      <a16:colId xmlns:a16="http://schemas.microsoft.com/office/drawing/2014/main" val="1325881092"/>
                    </a:ext>
                  </a:extLst>
                </a:gridCol>
                <a:gridCol w="1246602">
                  <a:extLst>
                    <a:ext uri="{9D8B030D-6E8A-4147-A177-3AD203B41FA5}">
                      <a16:colId xmlns:a16="http://schemas.microsoft.com/office/drawing/2014/main" val="1573733701"/>
                    </a:ext>
                  </a:extLst>
                </a:gridCol>
                <a:gridCol w="1246602">
                  <a:extLst>
                    <a:ext uri="{9D8B030D-6E8A-4147-A177-3AD203B41FA5}">
                      <a16:colId xmlns:a16="http://schemas.microsoft.com/office/drawing/2014/main" val="515021033"/>
                    </a:ext>
                  </a:extLst>
                </a:gridCol>
                <a:gridCol w="1246602">
                  <a:extLst>
                    <a:ext uri="{9D8B030D-6E8A-4147-A177-3AD203B41FA5}">
                      <a16:colId xmlns:a16="http://schemas.microsoft.com/office/drawing/2014/main" val="1806861775"/>
                    </a:ext>
                  </a:extLst>
                </a:gridCol>
                <a:gridCol w="1246602">
                  <a:extLst>
                    <a:ext uri="{9D8B030D-6E8A-4147-A177-3AD203B41FA5}">
                      <a16:colId xmlns:a16="http://schemas.microsoft.com/office/drawing/2014/main" val="4008877000"/>
                    </a:ext>
                  </a:extLst>
                </a:gridCol>
                <a:gridCol w="1246602">
                  <a:extLst>
                    <a:ext uri="{9D8B030D-6E8A-4147-A177-3AD203B41FA5}">
                      <a16:colId xmlns:a16="http://schemas.microsoft.com/office/drawing/2014/main" val="554407507"/>
                    </a:ext>
                  </a:extLst>
                </a:gridCol>
              </a:tblGrid>
              <a:tr h="294997">
                <a:tc>
                  <a:txBody>
                    <a:bodyPr/>
                    <a:lstStyle/>
                    <a:p>
                      <a:r>
                        <a:rPr lang="en-US" sz="1050" dirty="0"/>
                        <a:t>Sunday</a:t>
                      </a:r>
                    </a:p>
                  </a:txBody>
                  <a:tcPr/>
                </a:tc>
                <a:tc>
                  <a:txBody>
                    <a:bodyPr/>
                    <a:lstStyle/>
                    <a:p>
                      <a:r>
                        <a:rPr lang="en-US" sz="1050" dirty="0"/>
                        <a:t>Monday</a:t>
                      </a:r>
                    </a:p>
                  </a:txBody>
                  <a:tcPr/>
                </a:tc>
                <a:tc>
                  <a:txBody>
                    <a:bodyPr/>
                    <a:lstStyle/>
                    <a:p>
                      <a:r>
                        <a:rPr lang="en-US" sz="1050" dirty="0"/>
                        <a:t>Tuesday</a:t>
                      </a:r>
                    </a:p>
                  </a:txBody>
                  <a:tcPr/>
                </a:tc>
                <a:tc>
                  <a:txBody>
                    <a:bodyPr/>
                    <a:lstStyle/>
                    <a:p>
                      <a:r>
                        <a:rPr lang="en-US" sz="1050" dirty="0"/>
                        <a:t>Wednesday</a:t>
                      </a:r>
                    </a:p>
                  </a:txBody>
                  <a:tcPr/>
                </a:tc>
                <a:tc>
                  <a:txBody>
                    <a:bodyPr/>
                    <a:lstStyle/>
                    <a:p>
                      <a:r>
                        <a:rPr lang="en-US" sz="1050" dirty="0"/>
                        <a:t>Thursday</a:t>
                      </a:r>
                    </a:p>
                  </a:txBody>
                  <a:tcPr/>
                </a:tc>
                <a:tc>
                  <a:txBody>
                    <a:bodyPr/>
                    <a:lstStyle/>
                    <a:p>
                      <a:r>
                        <a:rPr lang="en-US" sz="1050" dirty="0"/>
                        <a:t>Friday</a:t>
                      </a:r>
                    </a:p>
                  </a:txBody>
                  <a:tcPr/>
                </a:tc>
                <a:tc>
                  <a:txBody>
                    <a:bodyPr/>
                    <a:lstStyle/>
                    <a:p>
                      <a:r>
                        <a:rPr lang="en-US" sz="1050" dirty="0"/>
                        <a:t>Saturday</a:t>
                      </a:r>
                    </a:p>
                  </a:txBody>
                  <a:tcPr/>
                </a:tc>
                <a:extLst>
                  <a:ext uri="{0D108BD9-81ED-4DB2-BD59-A6C34878D82A}">
                    <a16:rowId xmlns:a16="http://schemas.microsoft.com/office/drawing/2014/main" val="2067481760"/>
                  </a:ext>
                </a:extLst>
              </a:tr>
              <a:tr h="605396">
                <a:tc>
                  <a:txBody>
                    <a:bodyPr/>
                    <a:lstStyle/>
                    <a:p>
                      <a:r>
                        <a:rPr lang="en-US" sz="1050" dirty="0"/>
                        <a:t>26</a:t>
                      </a:r>
                    </a:p>
                  </a:txBody>
                  <a:tcPr/>
                </a:tc>
                <a:tc>
                  <a:txBody>
                    <a:bodyPr/>
                    <a:lstStyle/>
                    <a:p>
                      <a:r>
                        <a:rPr lang="en-US" sz="1050" dirty="0"/>
                        <a:t>27</a:t>
                      </a:r>
                    </a:p>
                  </a:txBody>
                  <a:tcPr/>
                </a:tc>
                <a:tc>
                  <a:txBody>
                    <a:bodyPr/>
                    <a:lstStyle/>
                    <a:p>
                      <a:r>
                        <a:rPr lang="en-US" sz="1050" dirty="0"/>
                        <a:t> 28</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800" b="1" dirty="0"/>
                        <a:t>Client</a:t>
                      </a:r>
                      <a:r>
                        <a:rPr lang="en-US" sz="800" dirty="0"/>
                        <a:t>: </a:t>
                      </a:r>
                      <a:r>
                        <a:rPr lang="en-US" sz="800" dirty="0">
                          <a:hlinkClick r:id="rId2"/>
                        </a:rPr>
                        <a:t>New Features and Updates for Assess (11am EDT)</a:t>
                      </a:r>
                      <a:endParaRPr lang="en-US" sz="500" dirty="0"/>
                    </a:p>
                  </a:txBody>
                  <a:tcPr/>
                </a:tc>
                <a:tc>
                  <a:txBody>
                    <a:bodyPr/>
                    <a:lstStyle/>
                    <a:p>
                      <a:r>
                        <a:rPr lang="en-US" sz="1050" dirty="0">
                          <a:solidFill>
                            <a:schemeClr val="tx1"/>
                          </a:solidFill>
                        </a:rPr>
                        <a:t>29</a:t>
                      </a:r>
                    </a:p>
                  </a:txBody>
                  <a:tcPr/>
                </a:tc>
                <a:tc>
                  <a:txBody>
                    <a:bodyPr/>
                    <a:lstStyle/>
                    <a:p>
                      <a:r>
                        <a:rPr lang="en-US" sz="1050" dirty="0">
                          <a:solidFill>
                            <a:schemeClr val="tx1"/>
                          </a:solidFill>
                        </a:rPr>
                        <a:t>30</a:t>
                      </a:r>
                    </a:p>
                  </a:txBody>
                  <a:tcPr/>
                </a:tc>
                <a:tc>
                  <a:txBody>
                    <a:bodyPr/>
                    <a:lstStyle/>
                    <a:p>
                      <a:r>
                        <a:rPr lang="en-US" sz="1050" dirty="0">
                          <a:solidFill>
                            <a:schemeClr val="tx1"/>
                          </a:solidFill>
                        </a:rPr>
                        <a:t>31</a:t>
                      </a:r>
                    </a:p>
                  </a:txBody>
                  <a:tcPr/>
                </a:tc>
                <a:tc>
                  <a:txBody>
                    <a:bodyPr/>
                    <a:lstStyle/>
                    <a:p>
                      <a:r>
                        <a:rPr lang="en-US" sz="1050" dirty="0"/>
                        <a:t>1</a:t>
                      </a:r>
                    </a:p>
                  </a:txBody>
                  <a:tcPr/>
                </a:tc>
                <a:extLst>
                  <a:ext uri="{0D108BD9-81ED-4DB2-BD59-A6C34878D82A}">
                    <a16:rowId xmlns:a16="http://schemas.microsoft.com/office/drawing/2014/main" val="2963636183"/>
                  </a:ext>
                </a:extLst>
              </a:tr>
              <a:tr h="492098">
                <a:tc>
                  <a:txBody>
                    <a:bodyPr/>
                    <a:lstStyle/>
                    <a:p>
                      <a:r>
                        <a:rPr lang="en-US" sz="1050" dirty="0"/>
                        <a:t>2</a:t>
                      </a:r>
                    </a:p>
                  </a:txBody>
                  <a:tcPr/>
                </a:tc>
                <a:tc>
                  <a:txBody>
                    <a:bodyPr/>
                    <a:lstStyle/>
                    <a:p>
                      <a:r>
                        <a:rPr lang="en-US" sz="1050" dirty="0"/>
                        <a:t>3</a:t>
                      </a:r>
                    </a:p>
                  </a:txBody>
                  <a:tcPr/>
                </a:tc>
                <a:tc>
                  <a:txBody>
                    <a:bodyPr/>
                    <a:lstStyle/>
                    <a:p>
                      <a:r>
                        <a:rPr lang="en-US" sz="1050" dirty="0"/>
                        <a:t>4</a:t>
                      </a:r>
                    </a:p>
                  </a:txBody>
                  <a:tcPr/>
                </a:tc>
                <a:tc>
                  <a:txBody>
                    <a:bodyPr/>
                    <a:lstStyle/>
                    <a:p>
                      <a:r>
                        <a:rPr lang="en-US" sz="1050" dirty="0">
                          <a:solidFill>
                            <a:schemeClr val="tx1"/>
                          </a:solidFill>
                        </a:rPr>
                        <a:t>5</a:t>
                      </a:r>
                    </a:p>
                  </a:txBody>
                  <a:tcPr/>
                </a:tc>
                <a:tc>
                  <a:txBody>
                    <a:bodyPr/>
                    <a:lstStyle/>
                    <a:p>
                      <a:r>
                        <a:rPr lang="en-US" sz="1050" dirty="0">
                          <a:solidFill>
                            <a:schemeClr val="tx1"/>
                          </a:solidFill>
                        </a:rPr>
                        <a:t>6</a:t>
                      </a:r>
                    </a:p>
                    <a:p>
                      <a:r>
                        <a:rPr lang="en-US" sz="800" b="1" dirty="0">
                          <a:solidFill>
                            <a:schemeClr val="tx1"/>
                          </a:solidFill>
                        </a:rPr>
                        <a:t>Client</a:t>
                      </a:r>
                      <a:r>
                        <a:rPr lang="en-US" sz="800" dirty="0">
                          <a:solidFill>
                            <a:schemeClr val="tx1"/>
                          </a:solidFill>
                        </a:rPr>
                        <a:t>: BrassRing Release 19.06.03 (</a:t>
                      </a:r>
                      <a:r>
                        <a:rPr lang="en-US" sz="800" dirty="0">
                          <a:solidFill>
                            <a:schemeClr val="tx1"/>
                          </a:solidFill>
                          <a:hlinkClick r:id="rId3"/>
                        </a:rPr>
                        <a:t>4am EDT</a:t>
                      </a:r>
                      <a:r>
                        <a:rPr lang="en-US" sz="800" dirty="0">
                          <a:solidFill>
                            <a:schemeClr val="tx1"/>
                          </a:solidFill>
                        </a:rPr>
                        <a:t> &amp; </a:t>
                      </a:r>
                      <a:r>
                        <a:rPr lang="en-US" sz="800" dirty="0">
                          <a:solidFill>
                            <a:schemeClr val="tx1"/>
                          </a:solidFill>
                          <a:hlinkClick r:id="rId4"/>
                        </a:rPr>
                        <a:t>11am EDT</a:t>
                      </a:r>
                      <a:r>
                        <a:rPr lang="en-US" sz="800" dirty="0">
                          <a:solidFill>
                            <a:schemeClr val="tx1"/>
                          </a:solidFill>
                        </a:rPr>
                        <a:t>)</a:t>
                      </a:r>
                    </a:p>
                  </a:txBody>
                  <a:tcPr/>
                </a:tc>
                <a:tc>
                  <a:txBody>
                    <a:bodyPr/>
                    <a:lstStyle/>
                    <a:p>
                      <a:r>
                        <a:rPr lang="en-US" sz="1050" dirty="0"/>
                        <a:t>7</a:t>
                      </a:r>
                    </a:p>
                    <a:p>
                      <a:r>
                        <a:rPr lang="en-US" sz="800" b="1" dirty="0"/>
                        <a:t>Client</a:t>
                      </a:r>
                      <a:r>
                        <a:rPr lang="en-US" sz="800" dirty="0"/>
                        <a:t>: </a:t>
                      </a:r>
                      <a:r>
                        <a:rPr lang="en-US" sz="800" dirty="0">
                          <a:hlinkClick r:id="rId5"/>
                        </a:rPr>
                        <a:t>Talent Suite and Onboard June Release (10am EDT)</a:t>
                      </a:r>
                      <a:endParaRPr lang="en-US" sz="800" dirty="0"/>
                    </a:p>
                  </a:txBody>
                  <a:tcPr/>
                </a:tc>
                <a:tc>
                  <a:txBody>
                    <a:bodyPr/>
                    <a:lstStyle/>
                    <a:p>
                      <a:r>
                        <a:rPr lang="en-US" sz="1050" dirty="0"/>
                        <a:t>8</a:t>
                      </a:r>
                    </a:p>
                  </a:txBody>
                  <a:tcPr/>
                </a:tc>
                <a:extLst>
                  <a:ext uri="{0D108BD9-81ED-4DB2-BD59-A6C34878D82A}">
                    <a16:rowId xmlns:a16="http://schemas.microsoft.com/office/drawing/2014/main" val="1628256478"/>
                  </a:ext>
                </a:extLst>
              </a:tr>
              <a:tr h="492098">
                <a:tc>
                  <a:txBody>
                    <a:bodyPr/>
                    <a:lstStyle/>
                    <a:p>
                      <a:r>
                        <a:rPr lang="en-US" sz="1050" dirty="0"/>
                        <a:t>9</a:t>
                      </a:r>
                    </a:p>
                  </a:txBody>
                  <a:tcPr/>
                </a:tc>
                <a:tc>
                  <a:txBody>
                    <a:bodyPr/>
                    <a:lstStyle/>
                    <a:p>
                      <a:r>
                        <a:rPr lang="en-US" sz="1050" dirty="0">
                          <a:solidFill>
                            <a:schemeClr val="tx1"/>
                          </a:solidFill>
                        </a:rPr>
                        <a:t>10</a:t>
                      </a:r>
                    </a:p>
                    <a:p>
                      <a:r>
                        <a:rPr lang="en-US" sz="800" b="1" dirty="0">
                          <a:solidFill>
                            <a:schemeClr val="tx1"/>
                          </a:solidFill>
                        </a:rPr>
                        <a:t>Client</a:t>
                      </a:r>
                      <a:r>
                        <a:rPr lang="en-US" sz="800" dirty="0">
                          <a:solidFill>
                            <a:schemeClr val="tx1"/>
                          </a:solidFill>
                        </a:rPr>
                        <a:t>: </a:t>
                      </a:r>
                      <a:r>
                        <a:rPr lang="en-US" sz="800" dirty="0">
                          <a:solidFill>
                            <a:schemeClr val="tx1"/>
                          </a:solidFill>
                          <a:hlinkClick r:id="rId6"/>
                        </a:rPr>
                        <a:t>How to use Assess (11am EDT)</a:t>
                      </a:r>
                      <a:endParaRPr lang="en-US" sz="800" dirty="0">
                        <a:solidFill>
                          <a:schemeClr val="tx1"/>
                        </a:solidFill>
                      </a:endParaRPr>
                    </a:p>
                  </a:txBody>
                  <a:tcPr/>
                </a:tc>
                <a:tc>
                  <a:txBody>
                    <a:bodyPr/>
                    <a:lstStyle/>
                    <a:p>
                      <a:r>
                        <a:rPr lang="en-US" sz="1050" dirty="0">
                          <a:solidFill>
                            <a:schemeClr val="tx1"/>
                          </a:solidFill>
                        </a:rPr>
                        <a:t>11</a:t>
                      </a:r>
                    </a:p>
                  </a:txBody>
                  <a:tcPr/>
                </a:tc>
                <a:tc>
                  <a:txBody>
                    <a:bodyPr/>
                    <a:lstStyle/>
                    <a:p>
                      <a:r>
                        <a:rPr lang="en-US" sz="1050" dirty="0">
                          <a:solidFill>
                            <a:schemeClr val="tx1"/>
                          </a:solidFill>
                        </a:rPr>
                        <a:t>12</a:t>
                      </a:r>
                    </a:p>
                  </a:txBody>
                  <a:tcPr/>
                </a:tc>
                <a:tc>
                  <a:txBody>
                    <a:bodyPr/>
                    <a:lstStyle/>
                    <a:p>
                      <a:r>
                        <a:rPr lang="en-US" sz="1050" dirty="0"/>
                        <a:t>13</a:t>
                      </a:r>
                    </a:p>
                    <a:p>
                      <a:endParaRPr lang="en-US" sz="1050" dirty="0"/>
                    </a:p>
                  </a:txBody>
                  <a:tcPr/>
                </a:tc>
                <a:tc>
                  <a:txBody>
                    <a:bodyPr/>
                    <a:lstStyle/>
                    <a:p>
                      <a:r>
                        <a:rPr lang="en-US" sz="1050" dirty="0"/>
                        <a:t>14</a:t>
                      </a:r>
                    </a:p>
                  </a:txBody>
                  <a:tcPr/>
                </a:tc>
                <a:tc>
                  <a:txBody>
                    <a:bodyPr/>
                    <a:lstStyle/>
                    <a:p>
                      <a:r>
                        <a:rPr lang="en-US" sz="1050" dirty="0"/>
                        <a:t>15</a:t>
                      </a:r>
                    </a:p>
                  </a:txBody>
                  <a:tcPr/>
                </a:tc>
                <a:extLst>
                  <a:ext uri="{0D108BD9-81ED-4DB2-BD59-A6C34878D82A}">
                    <a16:rowId xmlns:a16="http://schemas.microsoft.com/office/drawing/2014/main" val="634571686"/>
                  </a:ext>
                </a:extLst>
              </a:tr>
              <a:tr h="492098">
                <a:tc>
                  <a:txBody>
                    <a:bodyPr/>
                    <a:lstStyle/>
                    <a:p>
                      <a:r>
                        <a:rPr lang="en-US" sz="1050" dirty="0"/>
                        <a:t>16</a:t>
                      </a:r>
                    </a:p>
                  </a:txBody>
                  <a:tcPr/>
                </a:tc>
                <a:tc>
                  <a:txBody>
                    <a:bodyPr/>
                    <a:lstStyle/>
                    <a:p>
                      <a:r>
                        <a:rPr lang="en-US" sz="1050" dirty="0"/>
                        <a:t>17</a:t>
                      </a:r>
                    </a:p>
                  </a:txBody>
                  <a:tcPr/>
                </a:tc>
                <a:tc>
                  <a:txBody>
                    <a:bodyPr/>
                    <a:lstStyle/>
                    <a:p>
                      <a:r>
                        <a:rPr lang="en-US" sz="1050" dirty="0"/>
                        <a:t>18</a:t>
                      </a:r>
                    </a:p>
                    <a:p>
                      <a:r>
                        <a:rPr lang="en-US" sz="800" b="1" dirty="0"/>
                        <a:t>Client</a:t>
                      </a:r>
                      <a:r>
                        <a:rPr lang="en-US" sz="800" dirty="0"/>
                        <a:t>: </a:t>
                      </a:r>
                      <a:r>
                        <a:rPr lang="en-US" sz="800" dirty="0">
                          <a:hlinkClick r:id="rId7"/>
                        </a:rPr>
                        <a:t>BrassRing New UI Client Panel (11am EDT)</a:t>
                      </a:r>
                      <a:endParaRPr lang="en-US" sz="800" dirty="0"/>
                    </a:p>
                  </a:txBody>
                  <a:tcPr/>
                </a:tc>
                <a:tc>
                  <a:txBody>
                    <a:bodyPr/>
                    <a:lstStyle/>
                    <a:p>
                      <a:r>
                        <a:rPr lang="en-US" sz="1050" dirty="0"/>
                        <a:t>19</a:t>
                      </a:r>
                    </a:p>
                    <a:p>
                      <a:r>
                        <a:rPr lang="en-US" sz="800" b="1" dirty="0"/>
                        <a:t>Client: </a:t>
                      </a:r>
                      <a:r>
                        <a:rPr lang="en-US" sz="800" b="0" dirty="0">
                          <a:hlinkClick r:id="rId8"/>
                        </a:rPr>
                        <a:t>BrassRing New UI (11am EDT)</a:t>
                      </a:r>
                      <a:endParaRPr lang="en-US" sz="800" b="0" dirty="0"/>
                    </a:p>
                  </a:txBody>
                  <a:tcPr/>
                </a:tc>
                <a:tc>
                  <a:txBody>
                    <a:bodyPr/>
                    <a:lstStyle/>
                    <a:p>
                      <a:r>
                        <a:rPr lang="en-US" sz="1050" dirty="0"/>
                        <a:t>20</a:t>
                      </a:r>
                    </a:p>
                  </a:txBody>
                  <a:tcPr/>
                </a:tc>
                <a:tc>
                  <a:txBody>
                    <a:bodyPr/>
                    <a:lstStyle/>
                    <a:p>
                      <a:r>
                        <a:rPr lang="en-US" sz="1050" dirty="0"/>
                        <a:t>21</a:t>
                      </a:r>
                    </a:p>
                  </a:txBody>
                  <a:tcPr/>
                </a:tc>
                <a:tc>
                  <a:txBody>
                    <a:bodyPr/>
                    <a:lstStyle/>
                    <a:p>
                      <a:r>
                        <a:rPr lang="en-US" sz="1050" dirty="0"/>
                        <a:t>22</a:t>
                      </a:r>
                    </a:p>
                  </a:txBody>
                  <a:tcPr/>
                </a:tc>
                <a:extLst>
                  <a:ext uri="{0D108BD9-81ED-4DB2-BD59-A6C34878D82A}">
                    <a16:rowId xmlns:a16="http://schemas.microsoft.com/office/drawing/2014/main" val="1980404736"/>
                  </a:ext>
                </a:extLst>
              </a:tr>
              <a:tr h="246049">
                <a:tc>
                  <a:txBody>
                    <a:bodyPr/>
                    <a:lstStyle/>
                    <a:p>
                      <a:r>
                        <a:rPr lang="en-US" sz="1050" dirty="0"/>
                        <a:t>23</a:t>
                      </a:r>
                    </a:p>
                  </a:txBody>
                  <a:tcPr/>
                </a:tc>
                <a:tc rowSpan="2">
                  <a:txBody>
                    <a:bodyPr/>
                    <a:lstStyle/>
                    <a:p>
                      <a:r>
                        <a:rPr lang="en-US" sz="1050" dirty="0"/>
                        <a:t>24</a:t>
                      </a:r>
                    </a:p>
                    <a:p>
                      <a:r>
                        <a:rPr lang="en-US" sz="800" b="1" dirty="0"/>
                        <a:t>Client</a:t>
                      </a:r>
                      <a:r>
                        <a:rPr lang="en-US" sz="800" dirty="0"/>
                        <a:t>: </a:t>
                      </a:r>
                      <a:r>
                        <a:rPr lang="en-US" sz="800" dirty="0">
                          <a:hlinkClick r:id="rId9"/>
                        </a:rPr>
                        <a:t>Assess New Features and Updates (11am EDT)</a:t>
                      </a:r>
                      <a:endParaRPr lang="en-US" sz="800" dirty="0"/>
                    </a:p>
                    <a:p>
                      <a:endParaRPr lang="en-US" sz="900" dirty="0"/>
                    </a:p>
                  </a:txBody>
                  <a:tcPr/>
                </a:tc>
                <a:tc rowSpan="2">
                  <a:txBody>
                    <a:bodyPr/>
                    <a:lstStyle/>
                    <a:p>
                      <a:r>
                        <a:rPr lang="en-US" sz="1050" dirty="0"/>
                        <a:t>25</a:t>
                      </a:r>
                    </a:p>
                  </a:txBody>
                  <a:tcPr/>
                </a:tc>
                <a:tc rowSpan="2">
                  <a:txBody>
                    <a:bodyPr/>
                    <a:lstStyle/>
                    <a:p>
                      <a:r>
                        <a:rPr lang="en-US" sz="1050" dirty="0"/>
                        <a:t>26</a:t>
                      </a:r>
                    </a:p>
                  </a:txBody>
                  <a:tcPr/>
                </a:tc>
                <a:tc rowSpan="2">
                  <a:txBody>
                    <a:bodyPr/>
                    <a:lstStyle/>
                    <a:p>
                      <a:r>
                        <a:rPr lang="en-US" sz="1050" dirty="0"/>
                        <a:t>27</a:t>
                      </a:r>
                    </a:p>
                  </a:txBody>
                  <a:tcPr/>
                </a:tc>
                <a:tc rowSpan="2">
                  <a:txBody>
                    <a:bodyPr/>
                    <a:lstStyle/>
                    <a:p>
                      <a:r>
                        <a:rPr lang="en-US" sz="1050" dirty="0"/>
                        <a:t>28</a:t>
                      </a:r>
                    </a:p>
                  </a:txBody>
                  <a:tcPr/>
                </a:tc>
                <a:tc rowSpan="2">
                  <a:txBody>
                    <a:bodyPr/>
                    <a:lstStyle/>
                    <a:p>
                      <a:r>
                        <a:rPr lang="en-US" sz="1050" dirty="0"/>
                        <a:t>29</a:t>
                      </a:r>
                    </a:p>
                  </a:txBody>
                  <a:tcPr/>
                </a:tc>
                <a:extLst>
                  <a:ext uri="{0D108BD9-81ED-4DB2-BD59-A6C34878D82A}">
                    <a16:rowId xmlns:a16="http://schemas.microsoft.com/office/drawing/2014/main" val="1218527354"/>
                  </a:ext>
                </a:extLst>
              </a:tr>
              <a:tr h="246049">
                <a:tc>
                  <a:txBody>
                    <a:bodyPr/>
                    <a:lstStyle/>
                    <a:p>
                      <a:r>
                        <a:rPr lang="en-US" sz="1050" dirty="0"/>
                        <a:t>30</a:t>
                      </a:r>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3279086616"/>
                  </a:ext>
                </a:extLst>
              </a:tr>
            </a:tbl>
          </a:graphicData>
        </a:graphic>
      </p:graphicFrame>
      <p:sp>
        <p:nvSpPr>
          <p:cNvPr id="10" name="TextBox 9">
            <a:extLst>
              <a:ext uri="{FF2B5EF4-FFF2-40B4-BE49-F238E27FC236}">
                <a16:creationId xmlns:a16="http://schemas.microsoft.com/office/drawing/2014/main" id="{ED1E3DE1-D347-4861-8099-60E3B68F226A}"/>
              </a:ext>
            </a:extLst>
          </p:cNvPr>
          <p:cNvSpPr txBox="1"/>
          <p:nvPr/>
        </p:nvSpPr>
        <p:spPr>
          <a:xfrm>
            <a:off x="58332" y="467930"/>
            <a:ext cx="2672256" cy="300082"/>
          </a:xfrm>
          <a:prstGeom prst="rect">
            <a:avLst/>
          </a:prstGeom>
          <a:noFill/>
        </p:spPr>
        <p:txBody>
          <a:bodyPr wrap="square" rtlCol="0">
            <a:spAutoFit/>
          </a:bodyPr>
          <a:lstStyle/>
          <a:p>
            <a:r>
              <a:rPr lang="en-US" dirty="0">
                <a:hlinkClick r:id="rId10"/>
              </a:rPr>
              <a:t>Client-facing training schedule</a:t>
            </a:r>
            <a:endParaRPr lang="en-US" dirty="0"/>
          </a:p>
        </p:txBody>
      </p:sp>
    </p:spTree>
    <p:extLst>
      <p:ext uri="{BB962C8B-B14F-4D97-AF65-F5344CB8AC3E}">
        <p14:creationId xmlns:p14="http://schemas.microsoft.com/office/powerpoint/2010/main" val="2069582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accent2"/>
                </a:solidFill>
                <a:latin typeface="IBM Plex Sans" charset="0"/>
                <a:ea typeface="IBM Plex Sans" charset="0"/>
                <a:cs typeface="IBM Plex Sans" charset="0"/>
              </a:rPr>
              <a:t>Agenda</a:t>
            </a:r>
            <a:br>
              <a:rPr lang="en-US" dirty="0">
                <a:solidFill>
                  <a:schemeClr val="accent2"/>
                </a:solidFill>
                <a:latin typeface="IBM Plex Sans" charset="0"/>
                <a:ea typeface="IBM Plex Sans" charset="0"/>
                <a:cs typeface="IBM Plex Sans" charset="0"/>
              </a:rPr>
            </a:br>
            <a:r>
              <a:rPr lang="en-US" dirty="0">
                <a:solidFill>
                  <a:schemeClr val="accent2"/>
                </a:solidFill>
                <a:latin typeface="IBM Plex Sans" charset="0"/>
                <a:ea typeface="IBM Plex Sans" charset="0"/>
                <a:cs typeface="IBM Plex Sans" charset="0"/>
              </a:rPr>
              <a:t>–</a:t>
            </a:r>
          </a:p>
        </p:txBody>
      </p:sp>
      <p:sp>
        <p:nvSpPr>
          <p:cNvPr id="5" name="Text Placeholder 4"/>
          <p:cNvSpPr>
            <a:spLocks noGrp="1"/>
          </p:cNvSpPr>
          <p:nvPr>
            <p:ph type="body" sz="quarter" idx="12"/>
          </p:nvPr>
        </p:nvSpPr>
        <p:spPr>
          <a:xfrm>
            <a:off x="4800600" y="1123950"/>
            <a:ext cx="4114800" cy="3584448"/>
          </a:xfrm>
        </p:spPr>
        <p:txBody>
          <a:bodyPr/>
          <a:lstStyle/>
          <a:p>
            <a:pPr marL="285750" indent="-285750">
              <a:buFont typeface="Arial" panose="020B0604020202020204" pitchFamily="34" charset="0"/>
              <a:buChar char="•"/>
            </a:pPr>
            <a:r>
              <a:rPr lang="en-US" dirty="0">
                <a:solidFill>
                  <a:schemeClr val="bg1">
                    <a:lumMod val="50000"/>
                    <a:lumOff val="50000"/>
                  </a:schemeClr>
                </a:solidFill>
                <a:latin typeface="IBM Plex Sans" charset="0"/>
                <a:ea typeface="IBM Plex Sans" charset="0"/>
                <a:cs typeface="IBM Plex Sans" charset="0"/>
              </a:rPr>
              <a:t>What is a Common Services Integration?</a:t>
            </a:r>
          </a:p>
          <a:p>
            <a:pPr marL="285750" indent="-285750">
              <a:buFont typeface="Arial" panose="020B0604020202020204" pitchFamily="34" charset="0"/>
              <a:buChar char="•"/>
            </a:pPr>
            <a:r>
              <a:rPr lang="en-US" dirty="0">
                <a:solidFill>
                  <a:schemeClr val="bg1">
                    <a:lumMod val="50000"/>
                    <a:lumOff val="50000"/>
                  </a:schemeClr>
                </a:solidFill>
                <a:latin typeface="IBM Plex Sans" charset="0"/>
                <a:ea typeface="IBM Plex Sans" charset="0"/>
                <a:cs typeface="IBM Plex Sans" charset="0"/>
              </a:rPr>
              <a:t>Types of Common Services Integrations</a:t>
            </a:r>
          </a:p>
          <a:p>
            <a:pPr marL="285750" indent="-285750">
              <a:buFont typeface="Arial" panose="020B0604020202020204" pitchFamily="34" charset="0"/>
              <a:buChar char="•"/>
            </a:pPr>
            <a:r>
              <a:rPr lang="en-US" dirty="0">
                <a:solidFill>
                  <a:schemeClr val="bg1">
                    <a:lumMod val="50000"/>
                    <a:lumOff val="50000"/>
                  </a:schemeClr>
                </a:solidFill>
                <a:latin typeface="IBM Plex Sans" charset="0"/>
                <a:ea typeface="IBM Plex Sans" charset="0"/>
                <a:cs typeface="IBM Plex Sans" charset="0"/>
              </a:rPr>
              <a:t>1-Step vs 2-Step Integration	</a:t>
            </a:r>
          </a:p>
          <a:p>
            <a:pPr marL="285750" indent="-285750">
              <a:buFont typeface="Arial" panose="020B0604020202020204" pitchFamily="34" charset="0"/>
              <a:buChar char="•"/>
            </a:pPr>
            <a:r>
              <a:rPr lang="en-US" dirty="0">
                <a:solidFill>
                  <a:schemeClr val="bg1">
                    <a:lumMod val="50000"/>
                    <a:lumOff val="50000"/>
                  </a:schemeClr>
                </a:solidFill>
                <a:latin typeface="IBM Plex Sans" charset="0"/>
                <a:ea typeface="IBM Plex Sans" charset="0"/>
                <a:cs typeface="IBM Plex Sans" charset="0"/>
              </a:rPr>
              <a:t>Configuration Steps (Background Check and Video Interviewing)</a:t>
            </a:r>
          </a:p>
          <a:p>
            <a:pPr marL="458788" lvl="1" indent="-285750">
              <a:buFont typeface="Wingdings" panose="05000000000000000000" pitchFamily="2" charset="2"/>
              <a:buChar char="v"/>
            </a:pPr>
            <a:r>
              <a:rPr lang="en-US" sz="1100" dirty="0">
                <a:solidFill>
                  <a:schemeClr val="bg1">
                    <a:lumMod val="50000"/>
                    <a:lumOff val="50000"/>
                  </a:schemeClr>
                </a:solidFill>
                <a:latin typeface="IBM Plex Sans" charset="0"/>
                <a:ea typeface="IBM Plex Sans" charset="0"/>
                <a:cs typeface="IBM Plex Sans" charset="0"/>
              </a:rPr>
              <a:t>We will schedule subsequent sessions to cover WOTC, Assessment and Job Board Aggregator integrations.</a:t>
            </a:r>
            <a:r>
              <a:rPr lang="en-US" dirty="0">
                <a:solidFill>
                  <a:schemeClr val="bg1">
                    <a:lumMod val="50000"/>
                    <a:lumOff val="50000"/>
                  </a:schemeClr>
                </a:solidFill>
                <a:latin typeface="IBM Plex Sans" charset="0"/>
                <a:ea typeface="IBM Plex Sans" charset="0"/>
                <a:cs typeface="IBM Plex Sans" charset="0"/>
              </a:rPr>
              <a:t>	</a:t>
            </a:r>
          </a:p>
          <a:p>
            <a:pPr marL="285750" indent="-285750">
              <a:buFont typeface="Arial" panose="020B0604020202020204" pitchFamily="34" charset="0"/>
              <a:buChar char="•"/>
            </a:pPr>
            <a:r>
              <a:rPr lang="en-US" dirty="0">
                <a:solidFill>
                  <a:schemeClr val="bg1">
                    <a:lumMod val="50000"/>
                    <a:lumOff val="50000"/>
                  </a:schemeClr>
                </a:solidFill>
                <a:latin typeface="IBM Plex Sans" charset="0"/>
                <a:ea typeface="IBM Plex Sans" charset="0"/>
                <a:cs typeface="IBM Plex Sans" charset="0"/>
              </a:rPr>
              <a:t>Using the Integration log to troubleshoot</a:t>
            </a:r>
          </a:p>
          <a:p>
            <a:pPr marL="285750" indent="-285750">
              <a:buFont typeface="Arial" panose="020B0604020202020204" pitchFamily="34" charset="0"/>
              <a:buChar char="•"/>
            </a:pPr>
            <a:r>
              <a:rPr lang="en-US" dirty="0">
                <a:solidFill>
                  <a:schemeClr val="bg1">
                    <a:lumMod val="50000"/>
                    <a:lumOff val="50000"/>
                  </a:schemeClr>
                </a:solidFill>
                <a:latin typeface="IBM Plex Sans" charset="0"/>
                <a:ea typeface="IBM Plex Sans" charset="0"/>
                <a:cs typeface="IBM Plex Sans" charset="0"/>
              </a:rPr>
              <a:t>Integrations Dashboard</a:t>
            </a:r>
            <a:r>
              <a:rPr lang="en-US" dirty="0">
                <a:latin typeface="IBM Plex Sans" charset="0"/>
                <a:ea typeface="IBM Plex Sans" charset="0"/>
                <a:cs typeface="IBM Plex Sans" charset="0"/>
              </a:rPr>
              <a:t>	</a:t>
            </a:r>
          </a:p>
        </p:txBody>
      </p:sp>
      <p:sp>
        <p:nvSpPr>
          <p:cNvPr id="7" name="Text Placeholder 4"/>
          <p:cNvSpPr>
            <a:spLocks noGrp="1"/>
          </p:cNvSpPr>
          <p:nvPr>
            <p:ph type="body" sz="quarter" idx="12"/>
          </p:nvPr>
        </p:nvSpPr>
        <p:spPr>
          <a:xfrm>
            <a:off x="228600" y="1162050"/>
            <a:ext cx="4114800" cy="3328988"/>
          </a:xfrm>
        </p:spPr>
        <p:txBody>
          <a:bodyPr/>
          <a:lstStyle/>
          <a:p>
            <a:r>
              <a:rPr lang="en-US" dirty="0">
                <a:latin typeface="IBM Plex Sans" charset="0"/>
                <a:ea typeface="IBM Plex Sans" charset="0"/>
                <a:cs typeface="IBM Plex Sans" charset="0"/>
              </a:rPr>
              <a:t>Today we will dive into common services integrations and the integrations dashboard.</a:t>
            </a:r>
          </a:p>
        </p:txBody>
      </p:sp>
    </p:spTree>
    <p:extLst>
      <p:ext uri="{BB962C8B-B14F-4D97-AF65-F5344CB8AC3E}">
        <p14:creationId xmlns:p14="http://schemas.microsoft.com/office/powerpoint/2010/main" val="12123614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What is a Common Services Integration and what types does IBM offer?</a:t>
            </a:r>
            <a:br>
              <a:rPr lang="en-US" dirty="0"/>
            </a:br>
            <a:r>
              <a:rPr lang="en-US" dirty="0"/>
              <a:t>—</a:t>
            </a:r>
            <a:br>
              <a:rPr lang="en-US" dirty="0"/>
            </a:br>
            <a:r>
              <a:rPr lang="en-US" altLang="en-US" sz="1800" dirty="0">
                <a:solidFill>
                  <a:schemeClr val="accent2"/>
                </a:solidFill>
                <a:latin typeface="Arial" panose="020B0604020202020204" pitchFamily="34" charset="0"/>
              </a:rPr>
              <a:t>Common services indicates two partners (e.g. BrassRing and vendor) are using a common schema to interact. This common platform allows for a more streamlined integration which can be offered to you in a more cost effective and quick manor.  While custom integrations require our engineers to write new scripts, common services already have a script written eliminating the need for engineer involvement during configuration.</a:t>
            </a:r>
            <a:endParaRPr lang="en-US" dirty="0">
              <a:solidFill>
                <a:schemeClr val="accent2"/>
              </a:solidFill>
            </a:endParaRPr>
          </a:p>
        </p:txBody>
      </p:sp>
      <p:sp>
        <p:nvSpPr>
          <p:cNvPr id="3" name="Title 3">
            <a:extLst>
              <a:ext uri="{FF2B5EF4-FFF2-40B4-BE49-F238E27FC236}">
                <a16:creationId xmlns:a16="http://schemas.microsoft.com/office/drawing/2014/main" id="{DB697137-3058-4B4D-A816-5302876AC444}"/>
              </a:ext>
            </a:extLst>
          </p:cNvPr>
          <p:cNvSpPr txBox="1">
            <a:spLocks/>
          </p:cNvSpPr>
          <p:nvPr/>
        </p:nvSpPr>
        <p:spPr>
          <a:xfrm>
            <a:off x="4871019" y="1349529"/>
            <a:ext cx="4114800" cy="3655234"/>
          </a:xfrm>
          <a:prstGeom prst="rect">
            <a:avLst/>
          </a:prstGeom>
          <a:solidFill>
            <a:schemeClr val="accent3"/>
          </a:solidFill>
        </p:spPr>
        <p:txBody>
          <a:bodyPr vert="horz" lIns="0" tIns="0" rIns="0" bIns="0" rtlCol="0" anchor="t" anchorCtr="0">
            <a:noAutofit/>
          </a:bodyPr>
          <a:lstStyle>
            <a:lvl1pPr algn="l" defTabSz="457200" rtl="0" eaLnBrk="1" latinLnBrk="0" hangingPunct="1">
              <a:lnSpc>
                <a:spcPct val="90000"/>
              </a:lnSpc>
              <a:spcBef>
                <a:spcPct val="0"/>
              </a:spcBef>
              <a:buNone/>
              <a:defRPr sz="2400" kern="1200">
                <a:solidFill>
                  <a:schemeClr val="bg2"/>
                </a:solidFill>
                <a:latin typeface="+mj-lt"/>
                <a:ea typeface="Arial" charset="0"/>
                <a:cs typeface="Arial" charset="0"/>
              </a:defRPr>
            </a:lvl1pPr>
          </a:lstStyle>
          <a:p>
            <a:pPr>
              <a:lnSpc>
                <a:spcPct val="100000"/>
              </a:lnSpc>
              <a:spcBef>
                <a:spcPts val="0"/>
              </a:spcBef>
            </a:pPr>
            <a:endParaRPr lang="en-US" sz="2000" dirty="0"/>
          </a:p>
          <a:p>
            <a:pPr>
              <a:lnSpc>
                <a:spcPct val="100000"/>
              </a:lnSpc>
              <a:spcBef>
                <a:spcPts val="0"/>
              </a:spcBef>
            </a:pPr>
            <a:r>
              <a:rPr lang="en-US" sz="2000" dirty="0"/>
              <a:t>Types of CS Integrations:</a:t>
            </a:r>
          </a:p>
          <a:p>
            <a:pPr marL="685800" lvl="1" indent="-342900">
              <a:buFont typeface="Arial" panose="020B0604020202020204" pitchFamily="34" charset="0"/>
              <a:buChar char="•"/>
            </a:pPr>
            <a:r>
              <a:rPr lang="en-US" sz="1600" dirty="0">
                <a:solidFill>
                  <a:schemeClr val="bg2"/>
                </a:solidFill>
              </a:rPr>
              <a:t>Background Checks</a:t>
            </a:r>
          </a:p>
          <a:p>
            <a:pPr marL="685800" lvl="1" indent="-342900">
              <a:buFont typeface="Arial" panose="020B0604020202020204" pitchFamily="34" charset="0"/>
              <a:buChar char="•"/>
            </a:pPr>
            <a:r>
              <a:rPr lang="en-US" sz="1600" dirty="0">
                <a:solidFill>
                  <a:schemeClr val="bg2"/>
                </a:solidFill>
              </a:rPr>
              <a:t>Video Interviewing</a:t>
            </a:r>
          </a:p>
          <a:p>
            <a:pPr marL="685800" lvl="1" indent="-342900">
              <a:buFont typeface="Arial" panose="020B0604020202020204" pitchFamily="34" charset="0"/>
              <a:buChar char="•"/>
            </a:pPr>
            <a:r>
              <a:rPr lang="en-US" sz="1600" dirty="0">
                <a:solidFill>
                  <a:schemeClr val="bg2"/>
                </a:solidFill>
              </a:rPr>
              <a:t>WOTC</a:t>
            </a:r>
          </a:p>
          <a:p>
            <a:pPr marL="685800" lvl="1" indent="-342900">
              <a:buFont typeface="Arial" panose="020B0604020202020204" pitchFamily="34" charset="0"/>
              <a:buChar char="•"/>
            </a:pPr>
            <a:r>
              <a:rPr lang="en-US" sz="1600" dirty="0">
                <a:solidFill>
                  <a:schemeClr val="bg2"/>
                </a:solidFill>
              </a:rPr>
              <a:t>Assessments</a:t>
            </a:r>
          </a:p>
          <a:p>
            <a:pPr marL="685800" lvl="1" indent="-342900">
              <a:buFont typeface="Arial" panose="020B0604020202020204" pitchFamily="34" charset="0"/>
              <a:buChar char="•"/>
            </a:pPr>
            <a:r>
              <a:rPr lang="en-US" sz="1600" dirty="0">
                <a:solidFill>
                  <a:schemeClr val="bg2"/>
                </a:solidFill>
              </a:rPr>
              <a:t>Job Board Aggregators</a:t>
            </a:r>
          </a:p>
          <a:p>
            <a:pPr lvl="1"/>
            <a:endParaRPr lang="en-US" sz="1600" dirty="0">
              <a:solidFill>
                <a:schemeClr val="bg2"/>
              </a:solidFill>
            </a:endParaRPr>
          </a:p>
          <a:p>
            <a:r>
              <a:rPr lang="en-US" sz="2000" dirty="0"/>
              <a:t>Which vendors does IBM integrate with?</a:t>
            </a:r>
          </a:p>
          <a:p>
            <a:pPr lvl="1"/>
            <a:r>
              <a:rPr lang="en-US" sz="1600" dirty="0">
                <a:solidFill>
                  <a:schemeClr val="bg2"/>
                </a:solidFill>
              </a:rPr>
              <a:t>This list is ever changing so please reach out to your IBM representative for the most up to date list of vendors!</a:t>
            </a:r>
          </a:p>
          <a:p>
            <a:pPr marL="342900" indent="-342900">
              <a:buFont typeface="Arial" panose="020B0604020202020204" pitchFamily="34" charset="0"/>
              <a:buChar char="•"/>
            </a:pPr>
            <a:endParaRPr lang="en-US" dirty="0">
              <a:solidFill>
                <a:schemeClr val="accent1">
                  <a:lumMod val="75000"/>
                </a:schemeClr>
              </a:solidFill>
            </a:endParaRPr>
          </a:p>
        </p:txBody>
      </p:sp>
    </p:spTree>
    <p:extLst>
      <p:ext uri="{BB962C8B-B14F-4D97-AF65-F5344CB8AC3E}">
        <p14:creationId xmlns:p14="http://schemas.microsoft.com/office/powerpoint/2010/main" val="15951073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1DC8552D-FE8F-4C81-A142-7E4588CA98CA}"/>
              </a:ext>
            </a:extLst>
          </p:cNvPr>
          <p:cNvSpPr>
            <a:spLocks noGrp="1"/>
          </p:cNvSpPr>
          <p:nvPr>
            <p:ph type="body" sz="quarter" idx="13"/>
          </p:nvPr>
        </p:nvSpPr>
        <p:spPr/>
        <p:txBody>
          <a:bodyPr/>
          <a:lstStyle/>
          <a:p>
            <a:r>
              <a:rPr lang="en-US" dirty="0"/>
              <a:t>1-Step vs 2-Step</a:t>
            </a:r>
          </a:p>
        </p:txBody>
      </p:sp>
      <p:sp>
        <p:nvSpPr>
          <p:cNvPr id="9" name="TextBox 8">
            <a:extLst>
              <a:ext uri="{FF2B5EF4-FFF2-40B4-BE49-F238E27FC236}">
                <a16:creationId xmlns:a16="http://schemas.microsoft.com/office/drawing/2014/main" id="{5595FA7A-8A63-43A6-B7F9-A82A962A7FC5}"/>
              </a:ext>
            </a:extLst>
          </p:cNvPr>
          <p:cNvSpPr txBox="1"/>
          <p:nvPr/>
        </p:nvSpPr>
        <p:spPr>
          <a:xfrm>
            <a:off x="157655" y="725214"/>
            <a:ext cx="4250384" cy="3970318"/>
          </a:xfrm>
          <a:prstGeom prst="rect">
            <a:avLst/>
          </a:prstGeom>
          <a:noFill/>
        </p:spPr>
        <p:txBody>
          <a:bodyPr wrap="square" rtlCol="0">
            <a:spAutoFit/>
          </a:bodyPr>
          <a:lstStyle/>
          <a:p>
            <a:r>
              <a:rPr lang="en-US" sz="1200" b="1" dirty="0">
                <a:cs typeface="Helvetica" panose="020B0604020202020204" pitchFamily="34" charset="0"/>
              </a:rPr>
              <a:t>1-Step Overview: </a:t>
            </a:r>
          </a:p>
          <a:p>
            <a:pPr marL="285750" indent="-171450">
              <a:buFont typeface="Arial" panose="020B0604020202020204" pitchFamily="34" charset="0"/>
              <a:buChar char="•"/>
            </a:pPr>
            <a:r>
              <a:rPr lang="en-US" sz="1200" dirty="0">
                <a:cs typeface="Helvetica" panose="020B0604020202020204" pitchFamily="34" charset="0"/>
              </a:rPr>
              <a:t>System users can trigger a pre-selected Background Check, Drug Screen or Video Interview by updating a candidate’s HR Status.</a:t>
            </a:r>
          </a:p>
          <a:p>
            <a:pPr marL="285750" indent="-171450">
              <a:buFont typeface="Arial" panose="020B0604020202020204" pitchFamily="34" charset="0"/>
              <a:buChar char="•"/>
            </a:pPr>
            <a:r>
              <a:rPr lang="en-US" sz="1200" dirty="0">
                <a:cs typeface="Helvetica" panose="020B0604020202020204" pitchFamily="34" charset="0"/>
              </a:rPr>
              <a:t>All necessary information is sent to the vendor and a real time response will be received by the user verifying Success or Failure.</a:t>
            </a:r>
          </a:p>
          <a:p>
            <a:pPr marL="628650" lvl="1" indent="-171450">
              <a:buFont typeface="Arial" panose="020B0604020202020204" pitchFamily="34" charset="0"/>
              <a:buChar char="•"/>
            </a:pPr>
            <a:r>
              <a:rPr lang="en-US" sz="1200" dirty="0">
                <a:cs typeface="Helvetica" panose="020B0604020202020204" pitchFamily="34" charset="0"/>
              </a:rPr>
              <a:t>If Successful, no further action is required. The vendor will process the request and send back results when available.</a:t>
            </a:r>
          </a:p>
          <a:p>
            <a:pPr marL="628650" lvl="1" indent="-171450">
              <a:buFont typeface="Arial" panose="020B0604020202020204" pitchFamily="34" charset="0"/>
              <a:buChar char="•"/>
            </a:pPr>
            <a:r>
              <a:rPr lang="en-US" sz="1200" dirty="0">
                <a:cs typeface="Helvetica" panose="020B0604020202020204" pitchFamily="34" charset="0"/>
              </a:rPr>
              <a:t>If Unsuccessful, the user will need to undo the HR Status on the candidate and update the necessary form/field with the missing or invalid information (or may not be a valid user with the vendor). Then the candidate can be updated to the HR Status again.</a:t>
            </a:r>
          </a:p>
          <a:p>
            <a:pPr marL="285750" indent="-171450">
              <a:buFont typeface="Arial" panose="020B0604020202020204" pitchFamily="34" charset="0"/>
              <a:buChar char="•"/>
            </a:pPr>
            <a:r>
              <a:rPr lang="en-US" sz="1200" dirty="0">
                <a:cs typeface="Helvetica" panose="020B0604020202020204" pitchFamily="34" charset="0"/>
              </a:rPr>
              <a:t>RAMs can also be utilized to initiate 1-step integrations by updating the candidate to the applicable HR Status.</a:t>
            </a:r>
          </a:p>
          <a:p>
            <a:pPr marL="285750" indent="-171450">
              <a:buFont typeface="Arial" panose="020B0604020202020204" pitchFamily="34" charset="0"/>
              <a:buChar char="•"/>
            </a:pPr>
            <a:r>
              <a:rPr lang="en-US" sz="1200" dirty="0">
                <a:cs typeface="Helvetica" panose="020B0604020202020204" pitchFamily="34" charset="0"/>
              </a:rPr>
              <a:t>This integration type saves time when all of the details for the integration have already been collected within BrassRing.</a:t>
            </a:r>
          </a:p>
        </p:txBody>
      </p:sp>
      <p:sp>
        <p:nvSpPr>
          <p:cNvPr id="10" name="TextBox 9">
            <a:extLst>
              <a:ext uri="{FF2B5EF4-FFF2-40B4-BE49-F238E27FC236}">
                <a16:creationId xmlns:a16="http://schemas.microsoft.com/office/drawing/2014/main" id="{C3BA7A58-1559-45B2-A2F7-45FBD297B7F6}"/>
              </a:ext>
            </a:extLst>
          </p:cNvPr>
          <p:cNvSpPr txBox="1"/>
          <p:nvPr/>
        </p:nvSpPr>
        <p:spPr>
          <a:xfrm>
            <a:off x="4712839" y="725214"/>
            <a:ext cx="4250384" cy="1938992"/>
          </a:xfrm>
          <a:prstGeom prst="rect">
            <a:avLst/>
          </a:prstGeom>
          <a:noFill/>
        </p:spPr>
        <p:txBody>
          <a:bodyPr wrap="square" rtlCol="0">
            <a:spAutoFit/>
          </a:bodyPr>
          <a:lstStyle/>
          <a:p>
            <a:r>
              <a:rPr lang="en-US" sz="1200" b="1" dirty="0">
                <a:solidFill>
                  <a:schemeClr val="bg2"/>
                </a:solidFill>
                <a:cs typeface="Helvetica" panose="020B0604020202020204" pitchFamily="34" charset="0"/>
              </a:rPr>
              <a:t>2-Step Overview</a:t>
            </a:r>
          </a:p>
          <a:p>
            <a:pPr marL="285750" indent="-171450">
              <a:buFont typeface="Arial" panose="020B0604020202020204" pitchFamily="34" charset="0"/>
              <a:buChar char="•"/>
            </a:pPr>
            <a:r>
              <a:rPr lang="en-US" sz="1200" dirty="0">
                <a:solidFill>
                  <a:schemeClr val="bg2"/>
                </a:solidFill>
                <a:cs typeface="Helvetica" panose="020B0604020202020204" pitchFamily="34" charset="0"/>
              </a:rPr>
              <a:t>Upon updating the HR status for a candidate, the Vendor user interface (UI) is shown and the system user will complete any additional information (such as package or account) before submitting the request.</a:t>
            </a:r>
          </a:p>
          <a:p>
            <a:pPr marL="285750" indent="-171450">
              <a:buFont typeface="Arial" panose="020B0604020202020204" pitchFamily="34" charset="0"/>
              <a:buChar char="•"/>
            </a:pPr>
            <a:r>
              <a:rPr lang="en-US" sz="1200" dirty="0">
                <a:solidFill>
                  <a:schemeClr val="bg2"/>
                </a:solidFill>
                <a:cs typeface="Helvetica" panose="020B0604020202020204" pitchFamily="34" charset="0"/>
              </a:rPr>
              <a:t> RAMs cannot be utilized to initiated 2-step integrations.</a:t>
            </a:r>
          </a:p>
          <a:p>
            <a:pPr marL="285750" indent="-171450">
              <a:buFont typeface="Arial" panose="020B0604020202020204" pitchFamily="34" charset="0"/>
              <a:buChar char="•"/>
            </a:pPr>
            <a:r>
              <a:rPr lang="en-US" sz="1200" dirty="0">
                <a:solidFill>
                  <a:schemeClr val="bg2"/>
                </a:solidFill>
                <a:cs typeface="Helvetica" panose="020B0604020202020204" pitchFamily="34" charset="0"/>
              </a:rPr>
              <a:t>This integration type is useful when necessary details are not known in advance or are not collected within BrassRing.</a:t>
            </a:r>
          </a:p>
        </p:txBody>
      </p:sp>
    </p:spTree>
    <p:extLst>
      <p:ext uri="{BB962C8B-B14F-4D97-AF65-F5344CB8AC3E}">
        <p14:creationId xmlns:p14="http://schemas.microsoft.com/office/powerpoint/2010/main" val="29420195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7A5939-AD89-48A3-9E5A-8849F906DC14}"/>
              </a:ext>
            </a:extLst>
          </p:cNvPr>
          <p:cNvSpPr>
            <a:spLocks noGrp="1"/>
          </p:cNvSpPr>
          <p:nvPr>
            <p:ph type="title"/>
          </p:nvPr>
        </p:nvSpPr>
        <p:spPr>
          <a:xfrm>
            <a:off x="228600" y="411480"/>
            <a:ext cx="7761364" cy="640080"/>
          </a:xfrm>
        </p:spPr>
        <p:txBody>
          <a:bodyPr/>
          <a:lstStyle/>
          <a:p>
            <a:r>
              <a:rPr lang="en-US" dirty="0"/>
              <a:t>Background Check and Video Interview Workflows</a:t>
            </a:r>
          </a:p>
        </p:txBody>
      </p:sp>
      <p:sp>
        <p:nvSpPr>
          <p:cNvPr id="3" name="Text Placeholder 2">
            <a:extLst>
              <a:ext uri="{FF2B5EF4-FFF2-40B4-BE49-F238E27FC236}">
                <a16:creationId xmlns:a16="http://schemas.microsoft.com/office/drawing/2014/main" id="{DE16DD66-DEF9-4EA8-8D01-422821AE8A7B}"/>
              </a:ext>
            </a:extLst>
          </p:cNvPr>
          <p:cNvSpPr>
            <a:spLocks noGrp="1"/>
          </p:cNvSpPr>
          <p:nvPr>
            <p:ph type="body" sz="quarter" idx="12"/>
          </p:nvPr>
        </p:nvSpPr>
        <p:spPr>
          <a:xfrm>
            <a:off x="4800600" y="1093470"/>
            <a:ext cx="4114800" cy="350650"/>
          </a:xfrm>
        </p:spPr>
        <p:txBody>
          <a:bodyPr/>
          <a:lstStyle/>
          <a:p>
            <a:r>
              <a:rPr lang="en-US" dirty="0"/>
              <a:t>2-Step Workflow</a:t>
            </a:r>
          </a:p>
        </p:txBody>
      </p:sp>
      <p:sp>
        <p:nvSpPr>
          <p:cNvPr id="4" name="Text Placeholder 3">
            <a:extLst>
              <a:ext uri="{FF2B5EF4-FFF2-40B4-BE49-F238E27FC236}">
                <a16:creationId xmlns:a16="http://schemas.microsoft.com/office/drawing/2014/main" id="{8ADDCA5D-FAAE-43C7-9A5F-9370BA28B6F8}"/>
              </a:ext>
            </a:extLst>
          </p:cNvPr>
          <p:cNvSpPr>
            <a:spLocks noGrp="1"/>
          </p:cNvSpPr>
          <p:nvPr>
            <p:ph type="body" sz="quarter" idx="13"/>
          </p:nvPr>
        </p:nvSpPr>
        <p:spPr/>
        <p:txBody>
          <a:bodyPr/>
          <a:lstStyle/>
          <a:p>
            <a:r>
              <a:rPr lang="en-US" dirty="0"/>
              <a:t>1-Step vs 2-Step</a:t>
            </a:r>
          </a:p>
        </p:txBody>
      </p:sp>
      <p:sp>
        <p:nvSpPr>
          <p:cNvPr id="5" name="Text Placeholder 4">
            <a:extLst>
              <a:ext uri="{FF2B5EF4-FFF2-40B4-BE49-F238E27FC236}">
                <a16:creationId xmlns:a16="http://schemas.microsoft.com/office/drawing/2014/main" id="{8D22E2D0-3B65-4791-83C1-D9B3CD22ABE7}"/>
              </a:ext>
            </a:extLst>
          </p:cNvPr>
          <p:cNvSpPr>
            <a:spLocks noGrp="1"/>
          </p:cNvSpPr>
          <p:nvPr>
            <p:ph type="body" sz="quarter" idx="14"/>
          </p:nvPr>
        </p:nvSpPr>
        <p:spPr/>
        <p:txBody>
          <a:bodyPr/>
          <a:lstStyle/>
          <a:p>
            <a:r>
              <a:rPr lang="en-US" dirty="0"/>
              <a:t>1-Step Workflow</a:t>
            </a:r>
          </a:p>
          <a:p>
            <a:endParaRPr lang="en-US" dirty="0"/>
          </a:p>
        </p:txBody>
      </p:sp>
      <p:sp>
        <p:nvSpPr>
          <p:cNvPr id="7" name="Rectangle: Rounded Corners 6">
            <a:extLst>
              <a:ext uri="{FF2B5EF4-FFF2-40B4-BE49-F238E27FC236}">
                <a16:creationId xmlns:a16="http://schemas.microsoft.com/office/drawing/2014/main" id="{066896F6-1CE7-445D-8172-C3C98919778E}"/>
              </a:ext>
            </a:extLst>
          </p:cNvPr>
          <p:cNvSpPr/>
          <p:nvPr/>
        </p:nvSpPr>
        <p:spPr>
          <a:xfrm>
            <a:off x="302697" y="1444120"/>
            <a:ext cx="1135117" cy="1053137"/>
          </a:xfrm>
          <a:prstGeom prst="roundRect">
            <a:avLst/>
          </a:prstGeom>
          <a:solidFill>
            <a:schemeClr val="accent3"/>
          </a:solidFill>
        </p:spPr>
        <p:txBody>
          <a:bodyPr wrap="square" lIns="0" tIns="0" rIns="0" bIns="0" rtlCol="0" anchor="ctr">
            <a:noAutofit/>
          </a:bodyPr>
          <a:lstStyle/>
          <a:p>
            <a:pPr algn="ctr"/>
            <a:r>
              <a:rPr lang="en-US" sz="1200" dirty="0">
                <a:solidFill>
                  <a:srgbClr val="FFFFFF"/>
                </a:solidFill>
                <a:latin typeface="Arial"/>
                <a:cs typeface="Arial"/>
              </a:rPr>
              <a:t>BGC Package is selected on the Req form or Candidate Form</a:t>
            </a:r>
          </a:p>
        </p:txBody>
      </p:sp>
      <p:sp>
        <p:nvSpPr>
          <p:cNvPr id="8" name="Rectangle: Rounded Corners 7">
            <a:extLst>
              <a:ext uri="{FF2B5EF4-FFF2-40B4-BE49-F238E27FC236}">
                <a16:creationId xmlns:a16="http://schemas.microsoft.com/office/drawing/2014/main" id="{2784C823-DBED-48A4-A9BE-115FF169198E}"/>
              </a:ext>
            </a:extLst>
          </p:cNvPr>
          <p:cNvSpPr/>
          <p:nvPr/>
        </p:nvSpPr>
        <p:spPr>
          <a:xfrm>
            <a:off x="1718441" y="1438863"/>
            <a:ext cx="1135117" cy="1053137"/>
          </a:xfrm>
          <a:prstGeom prst="roundRect">
            <a:avLst/>
          </a:prstGeom>
          <a:solidFill>
            <a:schemeClr val="accent3"/>
          </a:solidFill>
        </p:spPr>
        <p:txBody>
          <a:bodyPr wrap="square" lIns="0" tIns="0" rIns="0" bIns="0" rtlCol="0" anchor="ctr">
            <a:noAutofit/>
          </a:bodyPr>
          <a:lstStyle/>
          <a:p>
            <a:pPr algn="ctr"/>
            <a:r>
              <a:rPr lang="en-US" sz="1200" dirty="0">
                <a:solidFill>
                  <a:srgbClr val="FFFFFF"/>
                </a:solidFill>
                <a:latin typeface="Arial"/>
                <a:cs typeface="Arial"/>
              </a:rPr>
              <a:t>HR Status is Updated</a:t>
            </a:r>
          </a:p>
        </p:txBody>
      </p:sp>
      <p:sp>
        <p:nvSpPr>
          <p:cNvPr id="9" name="Rectangle: Rounded Corners 8">
            <a:extLst>
              <a:ext uri="{FF2B5EF4-FFF2-40B4-BE49-F238E27FC236}">
                <a16:creationId xmlns:a16="http://schemas.microsoft.com/office/drawing/2014/main" id="{5C6A0728-8F37-4C4F-BFE2-8AADD88D8165}"/>
              </a:ext>
            </a:extLst>
          </p:cNvPr>
          <p:cNvSpPr/>
          <p:nvPr/>
        </p:nvSpPr>
        <p:spPr>
          <a:xfrm>
            <a:off x="302696" y="3629988"/>
            <a:ext cx="1135117" cy="1053137"/>
          </a:xfrm>
          <a:prstGeom prst="roundRect">
            <a:avLst/>
          </a:prstGeom>
          <a:solidFill>
            <a:schemeClr val="accent1"/>
          </a:solidFill>
        </p:spPr>
        <p:txBody>
          <a:bodyPr wrap="square" lIns="0" tIns="0" rIns="0" bIns="0" rtlCol="0" anchor="ctr">
            <a:noAutofit/>
          </a:bodyPr>
          <a:lstStyle/>
          <a:p>
            <a:pPr algn="ctr"/>
            <a:r>
              <a:rPr lang="en-US" sz="1200" dirty="0">
                <a:solidFill>
                  <a:srgbClr val="FFFFFF"/>
                </a:solidFill>
                <a:latin typeface="Arial"/>
                <a:cs typeface="Arial"/>
              </a:rPr>
              <a:t>Data sent to BGC vendor</a:t>
            </a:r>
          </a:p>
        </p:txBody>
      </p:sp>
      <p:cxnSp>
        <p:nvCxnSpPr>
          <p:cNvPr id="11" name="Straight Arrow Connector 10">
            <a:extLst>
              <a:ext uri="{FF2B5EF4-FFF2-40B4-BE49-F238E27FC236}">
                <a16:creationId xmlns:a16="http://schemas.microsoft.com/office/drawing/2014/main" id="{528FA034-D60A-4A90-BAA7-DD14327160F3}"/>
              </a:ext>
            </a:extLst>
          </p:cNvPr>
          <p:cNvCxnSpPr>
            <a:stCxn id="7" idx="3"/>
          </p:cNvCxnSpPr>
          <p:nvPr/>
        </p:nvCxnSpPr>
        <p:spPr>
          <a:xfrm>
            <a:off x="1437814" y="1970689"/>
            <a:ext cx="280627" cy="3154"/>
          </a:xfrm>
          <a:prstGeom prst="straightConnector1">
            <a:avLst/>
          </a:prstGeom>
          <a:ln w="19050">
            <a:solidFill>
              <a:srgbClr val="C00000"/>
            </a:solidFill>
            <a:tailEnd type="triangle"/>
          </a:ln>
          <a:effectLst/>
        </p:spPr>
        <p:style>
          <a:lnRef idx="2">
            <a:schemeClr val="accent1"/>
          </a:lnRef>
          <a:fillRef idx="0">
            <a:schemeClr val="accent1"/>
          </a:fillRef>
          <a:effectRef idx="1">
            <a:schemeClr val="accent1"/>
          </a:effectRef>
          <a:fontRef idx="minor">
            <a:schemeClr val="tx1"/>
          </a:fontRef>
        </p:style>
      </p:cxnSp>
      <p:sp>
        <p:nvSpPr>
          <p:cNvPr id="15" name="Diamond 14">
            <a:extLst>
              <a:ext uri="{FF2B5EF4-FFF2-40B4-BE49-F238E27FC236}">
                <a16:creationId xmlns:a16="http://schemas.microsoft.com/office/drawing/2014/main" id="{845683AC-F14E-4F87-8E80-47C43BA401F9}"/>
              </a:ext>
            </a:extLst>
          </p:cNvPr>
          <p:cNvSpPr/>
          <p:nvPr/>
        </p:nvSpPr>
        <p:spPr bwMode="auto">
          <a:xfrm>
            <a:off x="1420834" y="2697718"/>
            <a:ext cx="1295400" cy="737826"/>
          </a:xfrm>
          <a:prstGeom prst="diamond">
            <a:avLst/>
          </a:prstGeom>
          <a:solidFill>
            <a:srgbClr val="A3A991"/>
          </a:solidFill>
          <a:ln>
            <a:headEnd type="none" w="med" len="med"/>
            <a:tailEnd type="none" w="med" len="med"/>
          </a:ln>
        </p:spPr>
        <p:style>
          <a:lnRef idx="1">
            <a:schemeClr val="accent3"/>
          </a:lnRef>
          <a:fillRef idx="3">
            <a:schemeClr val="accent3"/>
          </a:fillRef>
          <a:effectRef idx="2">
            <a:schemeClr val="accent3"/>
          </a:effectRef>
          <a:fontRef idx="minor">
            <a:schemeClr val="lt1"/>
          </a:fontRef>
        </p:style>
        <p:txBody>
          <a:bodyPr/>
          <a:lstStyle/>
          <a:p>
            <a:pPr algn="ctr">
              <a:defRPr/>
            </a:pPr>
            <a:r>
              <a:rPr lang="en-US" sz="700" b="1" dirty="0">
                <a:solidFill>
                  <a:schemeClr val="tx1"/>
                </a:solidFill>
                <a:latin typeface="Calibri" pitchFamily="34" charset="0"/>
              </a:rPr>
              <a:t>Required Data Available?</a:t>
            </a:r>
          </a:p>
        </p:txBody>
      </p:sp>
      <p:sp>
        <p:nvSpPr>
          <p:cNvPr id="16" name="TextBox 15">
            <a:extLst>
              <a:ext uri="{FF2B5EF4-FFF2-40B4-BE49-F238E27FC236}">
                <a16:creationId xmlns:a16="http://schemas.microsoft.com/office/drawing/2014/main" id="{FA9A3B4B-BB28-468C-9A1F-E746D2318F13}"/>
              </a:ext>
            </a:extLst>
          </p:cNvPr>
          <p:cNvSpPr txBox="1"/>
          <p:nvPr/>
        </p:nvSpPr>
        <p:spPr>
          <a:xfrm>
            <a:off x="1525920" y="3569697"/>
            <a:ext cx="385042" cy="261610"/>
          </a:xfrm>
          <a:prstGeom prst="rect">
            <a:avLst/>
          </a:prstGeom>
          <a:scene3d>
            <a:camera prst="orthographicFront">
              <a:rot lat="0" lon="0" rev="0"/>
            </a:camera>
            <a:lightRig rig="threePt" dir="t">
              <a:rot lat="0" lon="0" rev="1200000"/>
            </a:lightRig>
          </a:scene3d>
          <a:sp3d>
            <a:bevelT w="63500" h="25400"/>
          </a:sp3d>
        </p:spPr>
        <p:style>
          <a:lnRef idx="0">
            <a:schemeClr val="dk1"/>
          </a:lnRef>
          <a:fillRef idx="3">
            <a:schemeClr val="dk1"/>
          </a:fillRef>
          <a:effectRef idx="3">
            <a:schemeClr val="dk1"/>
          </a:effectRef>
          <a:fontRef idx="minor">
            <a:schemeClr val="lt1"/>
          </a:fontRef>
        </p:style>
        <p:txBody>
          <a:bodyPr wrap="none">
            <a:spAutoFit/>
          </a:bodyPr>
          <a:lstStyle/>
          <a:p>
            <a:pPr algn="ctr">
              <a:defRPr/>
            </a:pPr>
            <a:r>
              <a:rPr lang="en-US" sz="1050" b="1" dirty="0">
                <a:solidFill>
                  <a:schemeClr val="bg2"/>
                </a:solidFill>
                <a:latin typeface="Calibri" pitchFamily="34" charset="0"/>
              </a:rPr>
              <a:t>Yes</a:t>
            </a:r>
          </a:p>
        </p:txBody>
      </p:sp>
      <p:sp>
        <p:nvSpPr>
          <p:cNvPr id="17" name="TextBox 16">
            <a:extLst>
              <a:ext uri="{FF2B5EF4-FFF2-40B4-BE49-F238E27FC236}">
                <a16:creationId xmlns:a16="http://schemas.microsoft.com/office/drawing/2014/main" id="{92FBA5EE-1A1C-490C-A27E-DB01DD260172}"/>
              </a:ext>
            </a:extLst>
          </p:cNvPr>
          <p:cNvSpPr txBox="1"/>
          <p:nvPr/>
        </p:nvSpPr>
        <p:spPr>
          <a:xfrm>
            <a:off x="3146467" y="2389073"/>
            <a:ext cx="344966" cy="253916"/>
          </a:xfrm>
          <a:prstGeom prst="rect">
            <a:avLst/>
          </a:prstGeom>
          <a:scene3d>
            <a:camera prst="orthographicFront">
              <a:rot lat="0" lon="0" rev="0"/>
            </a:camera>
            <a:lightRig rig="threePt" dir="t">
              <a:rot lat="0" lon="0" rev="1200000"/>
            </a:lightRig>
          </a:scene3d>
          <a:sp3d>
            <a:bevelT w="63500" h="25400"/>
          </a:sp3d>
        </p:spPr>
        <p:style>
          <a:lnRef idx="0">
            <a:schemeClr val="dk1"/>
          </a:lnRef>
          <a:fillRef idx="3">
            <a:schemeClr val="dk1"/>
          </a:fillRef>
          <a:effectRef idx="3">
            <a:schemeClr val="dk1"/>
          </a:effectRef>
          <a:fontRef idx="minor">
            <a:schemeClr val="lt1"/>
          </a:fontRef>
        </p:style>
        <p:txBody>
          <a:bodyPr wrap="none">
            <a:spAutoFit/>
          </a:bodyPr>
          <a:lstStyle/>
          <a:p>
            <a:pPr algn="ctr">
              <a:defRPr/>
            </a:pPr>
            <a:r>
              <a:rPr lang="en-US" sz="1050" b="1" dirty="0">
                <a:solidFill>
                  <a:schemeClr val="bg2"/>
                </a:solidFill>
                <a:latin typeface="Calibri" pitchFamily="34" charset="0"/>
              </a:rPr>
              <a:t>No</a:t>
            </a:r>
          </a:p>
        </p:txBody>
      </p:sp>
      <p:cxnSp>
        <p:nvCxnSpPr>
          <p:cNvPr id="22" name="Connector: Elbow 21">
            <a:extLst>
              <a:ext uri="{FF2B5EF4-FFF2-40B4-BE49-F238E27FC236}">
                <a16:creationId xmlns:a16="http://schemas.microsoft.com/office/drawing/2014/main" id="{7D060BC7-9EC9-42B5-B1EF-4EE994649B11}"/>
              </a:ext>
            </a:extLst>
          </p:cNvPr>
          <p:cNvCxnSpPr>
            <a:cxnSpLocks/>
            <a:stCxn id="8" idx="2"/>
            <a:endCxn id="15" idx="1"/>
          </p:cNvCxnSpPr>
          <p:nvPr/>
        </p:nvCxnSpPr>
        <p:spPr>
          <a:xfrm rot="5400000">
            <a:off x="1566102" y="2346732"/>
            <a:ext cx="574631" cy="865166"/>
          </a:xfrm>
          <a:prstGeom prst="bentConnector4">
            <a:avLst>
              <a:gd name="adj1" fmla="val 17900"/>
              <a:gd name="adj2" fmla="val 126423"/>
            </a:avLst>
          </a:prstGeom>
          <a:ln w="19050">
            <a:solidFill>
              <a:srgbClr val="C00000"/>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27" name="Connector: Elbow 26">
            <a:extLst>
              <a:ext uri="{FF2B5EF4-FFF2-40B4-BE49-F238E27FC236}">
                <a16:creationId xmlns:a16="http://schemas.microsoft.com/office/drawing/2014/main" id="{5DBD7F3A-7174-44AE-96E9-04FD3C62AF90}"/>
              </a:ext>
            </a:extLst>
          </p:cNvPr>
          <p:cNvCxnSpPr>
            <a:cxnSpLocks/>
            <a:stCxn id="15" idx="2"/>
            <a:endCxn id="9" idx="0"/>
          </p:cNvCxnSpPr>
          <p:nvPr/>
        </p:nvCxnSpPr>
        <p:spPr>
          <a:xfrm rot="5400000">
            <a:off x="1372173" y="2933627"/>
            <a:ext cx="194444" cy="1198279"/>
          </a:xfrm>
          <a:prstGeom prst="bentConnector3">
            <a:avLst/>
          </a:prstGeom>
          <a:ln w="19050">
            <a:solidFill>
              <a:srgbClr val="C00000"/>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38" name="Connector: Elbow 37">
            <a:extLst>
              <a:ext uri="{FF2B5EF4-FFF2-40B4-BE49-F238E27FC236}">
                <a16:creationId xmlns:a16="http://schemas.microsoft.com/office/drawing/2014/main" id="{B2D7F2C9-7A60-4949-BDCA-E7C585E73C88}"/>
              </a:ext>
            </a:extLst>
          </p:cNvPr>
          <p:cNvCxnSpPr>
            <a:stCxn id="15" idx="3"/>
            <a:endCxn id="8" idx="3"/>
          </p:cNvCxnSpPr>
          <p:nvPr/>
        </p:nvCxnSpPr>
        <p:spPr>
          <a:xfrm flipV="1">
            <a:off x="2716234" y="1965432"/>
            <a:ext cx="137324" cy="1101199"/>
          </a:xfrm>
          <a:prstGeom prst="bentConnector3">
            <a:avLst>
              <a:gd name="adj1" fmla="val 266468"/>
            </a:avLst>
          </a:prstGeom>
          <a:ln w="19050">
            <a:solidFill>
              <a:srgbClr val="C00000"/>
            </a:solidFill>
            <a:tailEnd type="triangle"/>
          </a:ln>
          <a:effectLst/>
        </p:spPr>
        <p:style>
          <a:lnRef idx="2">
            <a:schemeClr val="accent1"/>
          </a:lnRef>
          <a:fillRef idx="0">
            <a:schemeClr val="accent1"/>
          </a:fillRef>
          <a:effectRef idx="1">
            <a:schemeClr val="accent1"/>
          </a:effectRef>
          <a:fontRef idx="minor">
            <a:schemeClr val="tx1"/>
          </a:fontRef>
        </p:style>
      </p:cxnSp>
      <p:sp>
        <p:nvSpPr>
          <p:cNvPr id="39" name="Rectangle: Rounded Corners 38">
            <a:extLst>
              <a:ext uri="{FF2B5EF4-FFF2-40B4-BE49-F238E27FC236}">
                <a16:creationId xmlns:a16="http://schemas.microsoft.com/office/drawing/2014/main" id="{4E6761A7-DAED-4B8A-B734-BF0C7F446DDB}"/>
              </a:ext>
            </a:extLst>
          </p:cNvPr>
          <p:cNvSpPr/>
          <p:nvPr/>
        </p:nvSpPr>
        <p:spPr>
          <a:xfrm>
            <a:off x="2106450" y="3629987"/>
            <a:ext cx="1135117" cy="1053137"/>
          </a:xfrm>
          <a:prstGeom prst="roundRect">
            <a:avLst/>
          </a:prstGeom>
          <a:solidFill>
            <a:schemeClr val="accent3"/>
          </a:solidFill>
        </p:spPr>
        <p:txBody>
          <a:bodyPr wrap="square" lIns="0" tIns="0" rIns="0" bIns="0" rtlCol="0" anchor="ctr">
            <a:noAutofit/>
          </a:bodyPr>
          <a:lstStyle/>
          <a:p>
            <a:pPr algn="ctr"/>
            <a:r>
              <a:rPr lang="en-US" sz="1200" dirty="0">
                <a:solidFill>
                  <a:srgbClr val="FFFFFF"/>
                </a:solidFill>
                <a:latin typeface="Arial"/>
                <a:cs typeface="Arial"/>
              </a:rPr>
              <a:t>Vendor sends results into BrassRing Candidate Form</a:t>
            </a:r>
          </a:p>
        </p:txBody>
      </p:sp>
      <p:cxnSp>
        <p:nvCxnSpPr>
          <p:cNvPr id="41" name="Straight Arrow Connector 40">
            <a:extLst>
              <a:ext uri="{FF2B5EF4-FFF2-40B4-BE49-F238E27FC236}">
                <a16:creationId xmlns:a16="http://schemas.microsoft.com/office/drawing/2014/main" id="{2CD1BD5A-6867-4F42-8525-E8BE35BC6E47}"/>
              </a:ext>
            </a:extLst>
          </p:cNvPr>
          <p:cNvCxnSpPr>
            <a:cxnSpLocks/>
            <a:stCxn id="9" idx="3"/>
            <a:endCxn id="39" idx="1"/>
          </p:cNvCxnSpPr>
          <p:nvPr/>
        </p:nvCxnSpPr>
        <p:spPr>
          <a:xfrm flipV="1">
            <a:off x="1437813" y="4156556"/>
            <a:ext cx="668637" cy="1"/>
          </a:xfrm>
          <a:prstGeom prst="straightConnector1">
            <a:avLst/>
          </a:prstGeom>
          <a:ln w="19050">
            <a:solidFill>
              <a:srgbClr val="C00000"/>
            </a:solidFill>
            <a:tailEnd type="triangle"/>
          </a:ln>
          <a:effectLst/>
        </p:spPr>
        <p:style>
          <a:lnRef idx="2">
            <a:schemeClr val="accent1"/>
          </a:lnRef>
          <a:fillRef idx="0">
            <a:schemeClr val="accent1"/>
          </a:fillRef>
          <a:effectRef idx="1">
            <a:schemeClr val="accent1"/>
          </a:effectRef>
          <a:fontRef idx="minor">
            <a:schemeClr val="tx1"/>
          </a:fontRef>
        </p:style>
      </p:cxnSp>
      <p:sp>
        <p:nvSpPr>
          <p:cNvPr id="58" name="Rectangle: Rounded Corners 57">
            <a:extLst>
              <a:ext uri="{FF2B5EF4-FFF2-40B4-BE49-F238E27FC236}">
                <a16:creationId xmlns:a16="http://schemas.microsoft.com/office/drawing/2014/main" id="{85301859-B4F0-473C-A12C-019820D90A04}"/>
              </a:ext>
            </a:extLst>
          </p:cNvPr>
          <p:cNvSpPr/>
          <p:nvPr/>
        </p:nvSpPr>
        <p:spPr>
          <a:xfrm>
            <a:off x="5004863" y="1433516"/>
            <a:ext cx="1135117" cy="1053137"/>
          </a:xfrm>
          <a:prstGeom prst="roundRect">
            <a:avLst/>
          </a:prstGeom>
          <a:solidFill>
            <a:schemeClr val="accent3"/>
          </a:solidFill>
        </p:spPr>
        <p:txBody>
          <a:bodyPr wrap="square" lIns="0" tIns="0" rIns="0" bIns="0" rtlCol="0" anchor="ctr">
            <a:noAutofit/>
          </a:bodyPr>
          <a:lstStyle/>
          <a:p>
            <a:pPr algn="ctr"/>
            <a:r>
              <a:rPr lang="en-US" sz="1200" dirty="0">
                <a:solidFill>
                  <a:srgbClr val="FFFFFF"/>
                </a:solidFill>
                <a:latin typeface="Arial"/>
                <a:cs typeface="Arial"/>
              </a:rPr>
              <a:t>HR Status is Updated</a:t>
            </a:r>
          </a:p>
        </p:txBody>
      </p:sp>
      <p:cxnSp>
        <p:nvCxnSpPr>
          <p:cNvPr id="65" name="Connector: Elbow 64">
            <a:extLst>
              <a:ext uri="{FF2B5EF4-FFF2-40B4-BE49-F238E27FC236}">
                <a16:creationId xmlns:a16="http://schemas.microsoft.com/office/drawing/2014/main" id="{6798FD78-2628-432C-91BD-0EB388072358}"/>
              </a:ext>
            </a:extLst>
          </p:cNvPr>
          <p:cNvCxnSpPr>
            <a:cxnSpLocks/>
            <a:stCxn id="71" idx="2"/>
            <a:endCxn id="67" idx="0"/>
          </p:cNvCxnSpPr>
          <p:nvPr/>
        </p:nvCxnSpPr>
        <p:spPr>
          <a:xfrm rot="5400000">
            <a:off x="6659644" y="2280550"/>
            <a:ext cx="422322" cy="834528"/>
          </a:xfrm>
          <a:prstGeom prst="bentConnector3">
            <a:avLst>
              <a:gd name="adj1" fmla="val 50000"/>
            </a:avLst>
          </a:prstGeom>
          <a:ln w="19050">
            <a:solidFill>
              <a:srgbClr val="C00000"/>
            </a:solidFill>
            <a:tailEnd type="triangle"/>
          </a:ln>
          <a:effectLst/>
        </p:spPr>
        <p:style>
          <a:lnRef idx="2">
            <a:schemeClr val="accent1"/>
          </a:lnRef>
          <a:fillRef idx="0">
            <a:schemeClr val="accent1"/>
          </a:fillRef>
          <a:effectRef idx="1">
            <a:schemeClr val="accent1"/>
          </a:effectRef>
          <a:fontRef idx="minor">
            <a:schemeClr val="tx1"/>
          </a:fontRef>
        </p:style>
      </p:cxnSp>
      <p:sp>
        <p:nvSpPr>
          <p:cNvPr id="67" name="Rectangle: Rounded Corners 66">
            <a:extLst>
              <a:ext uri="{FF2B5EF4-FFF2-40B4-BE49-F238E27FC236}">
                <a16:creationId xmlns:a16="http://schemas.microsoft.com/office/drawing/2014/main" id="{932A3A77-1FA8-4E47-84DF-0A7B84CD642D}"/>
              </a:ext>
            </a:extLst>
          </p:cNvPr>
          <p:cNvSpPr/>
          <p:nvPr/>
        </p:nvSpPr>
        <p:spPr>
          <a:xfrm>
            <a:off x="5885982" y="2908975"/>
            <a:ext cx="1135117" cy="1053137"/>
          </a:xfrm>
          <a:prstGeom prst="roundRect">
            <a:avLst/>
          </a:prstGeom>
          <a:solidFill>
            <a:schemeClr val="accent3"/>
          </a:solidFill>
        </p:spPr>
        <p:txBody>
          <a:bodyPr wrap="square" lIns="0" tIns="0" rIns="0" bIns="0" rtlCol="0" anchor="ctr">
            <a:noAutofit/>
          </a:bodyPr>
          <a:lstStyle/>
          <a:p>
            <a:pPr algn="ctr"/>
            <a:r>
              <a:rPr lang="en-US" sz="1200" dirty="0">
                <a:solidFill>
                  <a:srgbClr val="FFFFFF"/>
                </a:solidFill>
                <a:latin typeface="Arial"/>
                <a:cs typeface="Arial"/>
              </a:rPr>
              <a:t>Vendor sends results into BrassRing Candidate Form</a:t>
            </a:r>
          </a:p>
        </p:txBody>
      </p:sp>
      <p:sp>
        <p:nvSpPr>
          <p:cNvPr id="71" name="Rectangle: Rounded Corners 70">
            <a:extLst>
              <a:ext uri="{FF2B5EF4-FFF2-40B4-BE49-F238E27FC236}">
                <a16:creationId xmlns:a16="http://schemas.microsoft.com/office/drawing/2014/main" id="{9D82C7E9-FCFA-49D2-A8F2-DE11E13DD167}"/>
              </a:ext>
            </a:extLst>
          </p:cNvPr>
          <p:cNvSpPr/>
          <p:nvPr/>
        </p:nvSpPr>
        <p:spPr>
          <a:xfrm>
            <a:off x="6720510" y="1433516"/>
            <a:ext cx="1135117" cy="1053137"/>
          </a:xfrm>
          <a:prstGeom prst="roundRect">
            <a:avLst/>
          </a:prstGeom>
          <a:solidFill>
            <a:schemeClr val="accent1"/>
          </a:solidFill>
        </p:spPr>
        <p:txBody>
          <a:bodyPr wrap="square" lIns="0" tIns="0" rIns="0" bIns="0" rtlCol="0" anchor="ctr">
            <a:noAutofit/>
          </a:bodyPr>
          <a:lstStyle/>
          <a:p>
            <a:pPr algn="ctr"/>
            <a:r>
              <a:rPr lang="en-US" sz="1200" dirty="0">
                <a:solidFill>
                  <a:srgbClr val="FFFFFF"/>
                </a:solidFill>
                <a:latin typeface="Arial"/>
                <a:cs typeface="Arial"/>
              </a:rPr>
              <a:t>BGC Vendor UI</a:t>
            </a:r>
          </a:p>
          <a:p>
            <a:pPr algn="ctr"/>
            <a:r>
              <a:rPr lang="en-US" sz="800" dirty="0">
                <a:solidFill>
                  <a:srgbClr val="FFFFFF"/>
                </a:solidFill>
                <a:latin typeface="Arial"/>
                <a:cs typeface="Arial"/>
              </a:rPr>
              <a:t>Select package</a:t>
            </a:r>
          </a:p>
          <a:p>
            <a:pPr algn="ctr"/>
            <a:r>
              <a:rPr lang="en-US" sz="800" dirty="0">
                <a:solidFill>
                  <a:srgbClr val="FFFFFF"/>
                </a:solidFill>
                <a:latin typeface="Arial"/>
                <a:cs typeface="Arial"/>
              </a:rPr>
              <a:t>Fill in remaining fields</a:t>
            </a:r>
          </a:p>
          <a:p>
            <a:pPr algn="ctr"/>
            <a:r>
              <a:rPr lang="en-US" sz="800" dirty="0">
                <a:solidFill>
                  <a:srgbClr val="FFFFFF"/>
                </a:solidFill>
                <a:latin typeface="Arial"/>
                <a:cs typeface="Arial"/>
              </a:rPr>
              <a:t>Submit request</a:t>
            </a:r>
          </a:p>
        </p:txBody>
      </p:sp>
      <p:cxnSp>
        <p:nvCxnSpPr>
          <p:cNvPr id="75" name="Straight Arrow Connector 74">
            <a:extLst>
              <a:ext uri="{FF2B5EF4-FFF2-40B4-BE49-F238E27FC236}">
                <a16:creationId xmlns:a16="http://schemas.microsoft.com/office/drawing/2014/main" id="{A12EA2BB-540D-4E32-B8DE-6E4D4427A8D8}"/>
              </a:ext>
            </a:extLst>
          </p:cNvPr>
          <p:cNvCxnSpPr>
            <a:cxnSpLocks/>
            <a:stCxn id="58" idx="3"/>
            <a:endCxn id="71" idx="1"/>
          </p:cNvCxnSpPr>
          <p:nvPr/>
        </p:nvCxnSpPr>
        <p:spPr>
          <a:xfrm>
            <a:off x="6139980" y="1960085"/>
            <a:ext cx="580530" cy="0"/>
          </a:xfrm>
          <a:prstGeom prst="straightConnector1">
            <a:avLst/>
          </a:prstGeom>
          <a:ln w="19050">
            <a:solidFill>
              <a:srgbClr val="C00000"/>
            </a:solidFill>
            <a:tailEnd type="triangle"/>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012844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28600" y="201168"/>
            <a:ext cx="6790208" cy="4493752"/>
          </a:xfrm>
        </p:spPr>
        <p:txBody>
          <a:bodyPr/>
          <a:lstStyle/>
          <a:p>
            <a:r>
              <a:rPr lang="en-US" sz="6000" dirty="0">
                <a:latin typeface="IBM Plex Sans Light" charset="0"/>
                <a:ea typeface="IBM Plex Sans Light" charset="0"/>
                <a:cs typeface="IBM Plex Sans Light" charset="0"/>
              </a:rPr>
              <a:t>Configuration Steps</a:t>
            </a:r>
            <a:br>
              <a:rPr lang="en-US" sz="6000" dirty="0">
                <a:latin typeface="IBM Plex Sans Light" charset="0"/>
                <a:ea typeface="IBM Plex Sans Light" charset="0"/>
                <a:cs typeface="IBM Plex Sans Light" charset="0"/>
              </a:rPr>
            </a:br>
            <a:r>
              <a:rPr lang="en-US" sz="6000" dirty="0">
                <a:solidFill>
                  <a:schemeClr val="accent2"/>
                </a:solidFill>
                <a:latin typeface="IBM Plex Sans Light" charset="0"/>
                <a:ea typeface="IBM Plex Sans Light" charset="0"/>
                <a:cs typeface="IBM Plex Sans Light" charset="0"/>
              </a:rPr>
              <a:t>–</a:t>
            </a:r>
            <a:br>
              <a:rPr lang="en-US" sz="6000" dirty="0">
                <a:solidFill>
                  <a:schemeClr val="accent2"/>
                </a:solidFill>
                <a:latin typeface="IBM Plex Sans Light" charset="0"/>
                <a:ea typeface="IBM Plex Sans Light" charset="0"/>
                <a:cs typeface="IBM Plex Sans Light" charset="0"/>
              </a:rPr>
            </a:br>
            <a:r>
              <a:rPr lang="en-US" sz="2000" dirty="0">
                <a:solidFill>
                  <a:schemeClr val="accent2"/>
                </a:solidFill>
                <a:latin typeface="IBM Plex Sans Light" charset="0"/>
                <a:ea typeface="IBM Plex Sans Light" charset="0"/>
                <a:cs typeface="IBM Plex Sans Light" charset="0"/>
              </a:rPr>
              <a:t>(Background Check and Video Interview Integrations)</a:t>
            </a:r>
            <a:endParaRPr lang="en-US" sz="6000" dirty="0">
              <a:solidFill>
                <a:schemeClr val="accent2"/>
              </a:solidFill>
              <a:latin typeface="IBM Plex Sans Light" charset="0"/>
              <a:ea typeface="IBM Plex Sans Light" charset="0"/>
              <a:cs typeface="IBM Plex Sans Light" charset="0"/>
            </a:endParaRPr>
          </a:p>
        </p:txBody>
      </p:sp>
    </p:spTree>
    <p:extLst>
      <p:ext uri="{BB962C8B-B14F-4D97-AF65-F5344CB8AC3E}">
        <p14:creationId xmlns:p14="http://schemas.microsoft.com/office/powerpoint/2010/main" val="14346625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6A2B20-2AE4-44D9-BDF6-F60CD9AD8B69}"/>
              </a:ext>
            </a:extLst>
          </p:cNvPr>
          <p:cNvSpPr>
            <a:spLocks noGrp="1"/>
          </p:cNvSpPr>
          <p:nvPr>
            <p:ph type="title"/>
          </p:nvPr>
        </p:nvSpPr>
        <p:spPr>
          <a:xfrm>
            <a:off x="228600" y="201168"/>
            <a:ext cx="7635240" cy="959358"/>
          </a:xfrm>
        </p:spPr>
        <p:txBody>
          <a:bodyPr/>
          <a:lstStyle/>
          <a:p>
            <a:r>
              <a:rPr lang="en-US" dirty="0"/>
              <a:t>Workbench Configuration Steps: Client Settings</a:t>
            </a:r>
          </a:p>
        </p:txBody>
      </p:sp>
      <p:sp>
        <p:nvSpPr>
          <p:cNvPr id="3" name="Text Placeholder 2">
            <a:extLst>
              <a:ext uri="{FF2B5EF4-FFF2-40B4-BE49-F238E27FC236}">
                <a16:creationId xmlns:a16="http://schemas.microsoft.com/office/drawing/2014/main" id="{1AC6D027-8135-4EDA-BBCC-ECB82F952626}"/>
              </a:ext>
            </a:extLst>
          </p:cNvPr>
          <p:cNvSpPr>
            <a:spLocks noGrp="1"/>
          </p:cNvSpPr>
          <p:nvPr>
            <p:ph type="body" sz="quarter" idx="12"/>
          </p:nvPr>
        </p:nvSpPr>
        <p:spPr>
          <a:xfrm>
            <a:off x="228600" y="1124712"/>
            <a:ext cx="4114800" cy="1574345"/>
          </a:xfrm>
        </p:spPr>
        <p:txBody>
          <a:bodyPr/>
          <a:lstStyle/>
          <a:p>
            <a:r>
              <a:rPr lang="en-US" b="1" dirty="0"/>
              <a:t>Enable the Common Service Integration Type Client Setting</a:t>
            </a:r>
            <a:r>
              <a:rPr lang="en-US" dirty="0"/>
              <a:t>: </a:t>
            </a:r>
          </a:p>
        </p:txBody>
      </p:sp>
      <p:sp>
        <p:nvSpPr>
          <p:cNvPr id="4" name="Text Placeholder 3">
            <a:extLst>
              <a:ext uri="{FF2B5EF4-FFF2-40B4-BE49-F238E27FC236}">
                <a16:creationId xmlns:a16="http://schemas.microsoft.com/office/drawing/2014/main" id="{9C234128-2E1C-4660-B3DB-35728CD069A7}"/>
              </a:ext>
            </a:extLst>
          </p:cNvPr>
          <p:cNvSpPr>
            <a:spLocks noGrp="1"/>
          </p:cNvSpPr>
          <p:nvPr>
            <p:ph type="body" sz="quarter" idx="13"/>
          </p:nvPr>
        </p:nvSpPr>
        <p:spPr>
          <a:xfrm>
            <a:off x="228600" y="4162551"/>
            <a:ext cx="8839200" cy="509069"/>
          </a:xfrm>
        </p:spPr>
        <p:txBody>
          <a:bodyPr/>
          <a:lstStyle/>
          <a:p>
            <a:r>
              <a:rPr lang="en-US" i="1" dirty="0"/>
              <a:t>Client settings must be enabled by an IBM team member. If you would like either of these settings enabled, please reach out to your IBM representative or the Global Support Center.</a:t>
            </a:r>
          </a:p>
        </p:txBody>
      </p:sp>
      <p:pic>
        <p:nvPicPr>
          <p:cNvPr id="5" name="Picture 4">
            <a:extLst>
              <a:ext uri="{FF2B5EF4-FFF2-40B4-BE49-F238E27FC236}">
                <a16:creationId xmlns:a16="http://schemas.microsoft.com/office/drawing/2014/main" id="{E42E2C26-8D90-46B5-93A1-D92223651E53}"/>
              </a:ext>
            </a:extLst>
          </p:cNvPr>
          <p:cNvPicPr>
            <a:picLocks noChangeAspect="1"/>
          </p:cNvPicPr>
          <p:nvPr/>
        </p:nvPicPr>
        <p:blipFill>
          <a:blip r:embed="rId2"/>
          <a:stretch>
            <a:fillRect/>
          </a:stretch>
        </p:blipFill>
        <p:spPr>
          <a:xfrm>
            <a:off x="331393" y="1683933"/>
            <a:ext cx="3343366" cy="400137"/>
          </a:xfrm>
          <a:prstGeom prst="rect">
            <a:avLst/>
          </a:prstGeom>
        </p:spPr>
      </p:pic>
      <p:pic>
        <p:nvPicPr>
          <p:cNvPr id="6" name="Picture 5">
            <a:extLst>
              <a:ext uri="{FF2B5EF4-FFF2-40B4-BE49-F238E27FC236}">
                <a16:creationId xmlns:a16="http://schemas.microsoft.com/office/drawing/2014/main" id="{BBE8A4E5-504C-4509-A80F-F55B0A81E3B7}"/>
              </a:ext>
            </a:extLst>
          </p:cNvPr>
          <p:cNvPicPr>
            <a:picLocks noChangeAspect="1"/>
          </p:cNvPicPr>
          <p:nvPr/>
        </p:nvPicPr>
        <p:blipFill>
          <a:blip r:embed="rId3"/>
          <a:stretch>
            <a:fillRect/>
          </a:stretch>
        </p:blipFill>
        <p:spPr>
          <a:xfrm>
            <a:off x="4752045" y="1630023"/>
            <a:ext cx="4007277" cy="652832"/>
          </a:xfrm>
          <a:prstGeom prst="rect">
            <a:avLst/>
          </a:prstGeom>
        </p:spPr>
      </p:pic>
      <p:sp>
        <p:nvSpPr>
          <p:cNvPr id="7" name="Text Placeholder 3">
            <a:extLst>
              <a:ext uri="{FF2B5EF4-FFF2-40B4-BE49-F238E27FC236}">
                <a16:creationId xmlns:a16="http://schemas.microsoft.com/office/drawing/2014/main" id="{B1148D85-0E78-4BE8-BAED-B2B7D04CFEA3}"/>
              </a:ext>
            </a:extLst>
          </p:cNvPr>
          <p:cNvSpPr txBox="1">
            <a:spLocks/>
          </p:cNvSpPr>
          <p:nvPr/>
        </p:nvSpPr>
        <p:spPr>
          <a:xfrm>
            <a:off x="4953000" y="1277112"/>
            <a:ext cx="4114800" cy="1574345"/>
          </a:xfrm>
          <a:prstGeom prst="rect">
            <a:avLst/>
          </a:prstGeom>
        </p:spPr>
        <p:txBody>
          <a:bodyPr vert="horz" lIns="0" tIns="0" rIns="0" bIns="0" rtlCol="0">
            <a:noAutofit/>
          </a:bodyPr>
          <a:lstStyle>
            <a:lvl1pPr marL="0" indent="0" algn="l" defTabSz="457200" rtl="0" eaLnBrk="1" latinLnBrk="0" hangingPunct="1">
              <a:lnSpc>
                <a:spcPct val="100000"/>
              </a:lnSpc>
              <a:spcBef>
                <a:spcPts val="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b="1"/>
              <a:t>Enable the Power user edit access (Integrations – Administration) Client Setting</a:t>
            </a:r>
            <a:r>
              <a:rPr lang="en-US"/>
              <a:t>: </a:t>
            </a:r>
            <a:endParaRPr lang="en-US" dirty="0"/>
          </a:p>
        </p:txBody>
      </p:sp>
    </p:spTree>
    <p:extLst>
      <p:ext uri="{BB962C8B-B14F-4D97-AF65-F5344CB8AC3E}">
        <p14:creationId xmlns:p14="http://schemas.microsoft.com/office/powerpoint/2010/main" val="18773741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145043" y="1033272"/>
            <a:ext cx="4344976" cy="3566160"/>
          </a:xfrm>
        </p:spPr>
        <p:txBody>
          <a:bodyPr/>
          <a:lstStyle/>
          <a:p>
            <a:r>
              <a:rPr lang="en-US" sz="1700" b="1" dirty="0"/>
              <a:t>Access Candidate Export Integration Type</a:t>
            </a:r>
            <a:br>
              <a:rPr lang="en-US" sz="1700" b="1" dirty="0"/>
            </a:br>
            <a:br>
              <a:rPr lang="en-US" sz="1700" b="1" dirty="0"/>
            </a:br>
            <a:r>
              <a:rPr lang="en-US" sz="1400" i="1" dirty="0"/>
              <a:t>Workbench &gt; Click Tools &gt; Integrations &gt; Administration</a:t>
            </a:r>
            <a:br>
              <a:rPr lang="en-US" sz="1400" i="1" dirty="0"/>
            </a:br>
            <a:br>
              <a:rPr lang="en-US" sz="1400" i="1" dirty="0"/>
            </a:br>
            <a:r>
              <a:rPr lang="en-US" sz="1400" i="1" dirty="0"/>
              <a:t>- </a:t>
            </a:r>
            <a:r>
              <a:rPr lang="en-US" sz="1400" dirty="0"/>
              <a:t>You will most likely see an Integration type already listed for Candidate Export.</a:t>
            </a:r>
            <a:br>
              <a:rPr lang="en-US" sz="1400" dirty="0"/>
            </a:br>
            <a:r>
              <a:rPr lang="en-US" sz="1400" dirty="0"/>
              <a:t>   - </a:t>
            </a:r>
            <a:r>
              <a:rPr lang="en-US" sz="1200" dirty="0"/>
              <a:t>If you do not see this Integration Type, Select Add   </a:t>
            </a:r>
            <a:br>
              <a:rPr lang="en-US" sz="1200" dirty="0"/>
            </a:br>
            <a:r>
              <a:rPr lang="en-US" sz="1200" dirty="0"/>
              <a:t>      Integration type under Actions</a:t>
            </a:r>
            <a:br>
              <a:rPr lang="en-US" sz="1200" dirty="0"/>
            </a:br>
            <a:r>
              <a:rPr lang="en-US" sz="1200" dirty="0"/>
              <a:t>    - Chose the Candidate export Integration Type and Continue</a:t>
            </a:r>
            <a:br>
              <a:rPr lang="en-US" sz="1200" dirty="0"/>
            </a:br>
            <a:r>
              <a:rPr lang="en-US" sz="1200" dirty="0"/>
              <a:t>    - Ensure HR status is checked and Talent record launch is </a:t>
            </a:r>
            <a:br>
              <a:rPr lang="en-US" sz="1200" dirty="0"/>
            </a:br>
            <a:r>
              <a:rPr lang="en-US" sz="1200" dirty="0"/>
              <a:t>       unchecked</a:t>
            </a:r>
            <a:br>
              <a:rPr lang="en-US" sz="1200" dirty="0"/>
            </a:br>
            <a:r>
              <a:rPr lang="en-US" sz="1200" dirty="0"/>
              <a:t>    - Click Save</a:t>
            </a:r>
            <a:br>
              <a:rPr lang="en-US" sz="1400" dirty="0"/>
            </a:br>
            <a:r>
              <a:rPr lang="en-US" sz="1400" dirty="0"/>
              <a:t>- Click the </a:t>
            </a:r>
            <a:r>
              <a:rPr lang="en-US" sz="1400" b="1" dirty="0"/>
              <a:t>Subscription admin </a:t>
            </a:r>
            <a:r>
              <a:rPr lang="en-US" sz="1400" dirty="0"/>
              <a:t>for the Candidate export Integration</a:t>
            </a:r>
            <a:endParaRPr lang="en-US" sz="1700" dirty="0"/>
          </a:p>
        </p:txBody>
      </p:sp>
      <p:sp>
        <p:nvSpPr>
          <p:cNvPr id="6" name="Text Placeholder 5"/>
          <p:cNvSpPr>
            <a:spLocks noGrp="1"/>
          </p:cNvSpPr>
          <p:nvPr>
            <p:ph type="body" sz="quarter" idx="13"/>
          </p:nvPr>
        </p:nvSpPr>
        <p:spPr/>
        <p:txBody>
          <a:bodyPr/>
          <a:lstStyle/>
          <a:p>
            <a:r>
              <a:rPr lang="en-US" sz="1000" dirty="0">
                <a:solidFill>
                  <a:schemeClr val="accent2"/>
                </a:solidFill>
              </a:rPr>
              <a:t>Workbench Configuration Steps</a:t>
            </a:r>
          </a:p>
        </p:txBody>
      </p:sp>
      <p:pic>
        <p:nvPicPr>
          <p:cNvPr id="7" name="Picture 6">
            <a:extLst>
              <a:ext uri="{FF2B5EF4-FFF2-40B4-BE49-F238E27FC236}">
                <a16:creationId xmlns:a16="http://schemas.microsoft.com/office/drawing/2014/main" id="{633B4AC7-2E7F-4F18-8C35-6A6E1AA9E667}"/>
              </a:ext>
            </a:extLst>
          </p:cNvPr>
          <p:cNvPicPr>
            <a:picLocks noChangeAspect="1"/>
          </p:cNvPicPr>
          <p:nvPr/>
        </p:nvPicPr>
        <p:blipFill>
          <a:blip r:embed="rId2"/>
          <a:stretch>
            <a:fillRect/>
          </a:stretch>
        </p:blipFill>
        <p:spPr>
          <a:xfrm>
            <a:off x="4813933" y="3717492"/>
            <a:ext cx="4185024" cy="654840"/>
          </a:xfrm>
          <a:prstGeom prst="rect">
            <a:avLst/>
          </a:prstGeom>
        </p:spPr>
      </p:pic>
      <p:pic>
        <p:nvPicPr>
          <p:cNvPr id="8" name="Picture 7">
            <a:extLst>
              <a:ext uri="{FF2B5EF4-FFF2-40B4-BE49-F238E27FC236}">
                <a16:creationId xmlns:a16="http://schemas.microsoft.com/office/drawing/2014/main" id="{C49BB9F7-8561-46ED-AEC6-8B29247F6724}"/>
              </a:ext>
            </a:extLst>
          </p:cNvPr>
          <p:cNvPicPr>
            <a:picLocks noChangeAspect="1"/>
          </p:cNvPicPr>
          <p:nvPr/>
        </p:nvPicPr>
        <p:blipFill>
          <a:blip r:embed="rId3"/>
          <a:stretch>
            <a:fillRect/>
          </a:stretch>
        </p:blipFill>
        <p:spPr>
          <a:xfrm>
            <a:off x="5812679" y="834767"/>
            <a:ext cx="1865485" cy="2495716"/>
          </a:xfrm>
          <a:prstGeom prst="rect">
            <a:avLst/>
          </a:prstGeom>
        </p:spPr>
      </p:pic>
    </p:spTree>
    <p:extLst>
      <p:ext uri="{BB962C8B-B14F-4D97-AF65-F5344CB8AC3E}">
        <p14:creationId xmlns:p14="http://schemas.microsoft.com/office/powerpoint/2010/main" val="15782558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8AF46-25D6-4B01-BAE5-517393326B3C}"/>
              </a:ext>
            </a:extLst>
          </p:cNvPr>
          <p:cNvSpPr>
            <a:spLocks noGrp="1"/>
          </p:cNvSpPr>
          <p:nvPr>
            <p:ph type="title"/>
          </p:nvPr>
        </p:nvSpPr>
        <p:spPr/>
        <p:txBody>
          <a:bodyPr/>
          <a:lstStyle/>
          <a:p>
            <a:r>
              <a:rPr lang="en-US" dirty="0"/>
              <a:t>Workbench Configuration Steps</a:t>
            </a:r>
          </a:p>
        </p:txBody>
      </p:sp>
      <p:sp>
        <p:nvSpPr>
          <p:cNvPr id="3" name="Text Placeholder 2">
            <a:extLst>
              <a:ext uri="{FF2B5EF4-FFF2-40B4-BE49-F238E27FC236}">
                <a16:creationId xmlns:a16="http://schemas.microsoft.com/office/drawing/2014/main" id="{0FC22732-B4BC-4A67-AE23-4ABE30E7E5DD}"/>
              </a:ext>
            </a:extLst>
          </p:cNvPr>
          <p:cNvSpPr>
            <a:spLocks noGrp="1"/>
          </p:cNvSpPr>
          <p:nvPr>
            <p:ph type="body" sz="quarter" idx="12"/>
          </p:nvPr>
        </p:nvSpPr>
        <p:spPr>
          <a:xfrm>
            <a:off x="228600" y="594680"/>
            <a:ext cx="8686800" cy="4025835"/>
          </a:xfrm>
        </p:spPr>
        <p:txBody>
          <a:bodyPr/>
          <a:lstStyle/>
          <a:p>
            <a:r>
              <a:rPr lang="en-US" sz="2400" dirty="0"/>
              <a:t>Manage Subscriptions</a:t>
            </a:r>
          </a:p>
          <a:p>
            <a:pPr marL="171450" lvl="0" indent="-171450">
              <a:lnSpc>
                <a:spcPct val="100000"/>
              </a:lnSpc>
              <a:buFont typeface="Arial" panose="020B0604020202020204" pitchFamily="34" charset="0"/>
              <a:buChar char="•"/>
            </a:pPr>
            <a:r>
              <a:rPr lang="en-US" sz="1200" b="0" dirty="0">
                <a:ea typeface="+mn-ea"/>
                <a:cs typeface="Helvetica" panose="020B0604020202020204" pitchFamily="34" charset="0"/>
              </a:rPr>
              <a:t>Select </a:t>
            </a:r>
            <a:r>
              <a:rPr lang="en-US" sz="1200" dirty="0">
                <a:ea typeface="+mn-ea"/>
                <a:cs typeface="Helvetica" panose="020B0604020202020204" pitchFamily="34" charset="0"/>
              </a:rPr>
              <a:t>Add Subscription</a:t>
            </a:r>
          </a:p>
          <a:p>
            <a:pPr lvl="0">
              <a:lnSpc>
                <a:spcPct val="100000"/>
              </a:lnSpc>
            </a:pPr>
            <a:endParaRPr lang="en-US" sz="1200" dirty="0">
              <a:ea typeface="+mn-ea"/>
              <a:cs typeface="Helvetica" panose="020B0604020202020204" pitchFamily="34" charset="0"/>
            </a:endParaRPr>
          </a:p>
          <a:p>
            <a:pPr lvl="0">
              <a:lnSpc>
                <a:spcPct val="100000"/>
              </a:lnSpc>
            </a:pPr>
            <a:endParaRPr lang="en-US" sz="1200" dirty="0">
              <a:ea typeface="+mn-ea"/>
              <a:cs typeface="Helvetica" panose="020B0604020202020204" pitchFamily="34" charset="0"/>
            </a:endParaRPr>
          </a:p>
          <a:p>
            <a:pPr lvl="0">
              <a:lnSpc>
                <a:spcPct val="100000"/>
              </a:lnSpc>
            </a:pPr>
            <a:endParaRPr lang="en-US" sz="1200" dirty="0">
              <a:ea typeface="+mn-ea"/>
              <a:cs typeface="Helvetica" panose="020B0604020202020204" pitchFamily="34" charset="0"/>
            </a:endParaRPr>
          </a:p>
          <a:p>
            <a:pPr lvl="0">
              <a:lnSpc>
                <a:spcPct val="100000"/>
              </a:lnSpc>
            </a:pPr>
            <a:endParaRPr lang="en-US" sz="1200" dirty="0">
              <a:ea typeface="+mn-ea"/>
              <a:cs typeface="Helvetica" panose="020B0604020202020204" pitchFamily="34" charset="0"/>
            </a:endParaRPr>
          </a:p>
          <a:p>
            <a:pPr lvl="0">
              <a:lnSpc>
                <a:spcPct val="100000"/>
              </a:lnSpc>
            </a:pPr>
            <a:endParaRPr lang="en-US" sz="1200" dirty="0">
              <a:ea typeface="+mn-ea"/>
              <a:cs typeface="Helvetica" panose="020B0604020202020204" pitchFamily="34" charset="0"/>
            </a:endParaRPr>
          </a:p>
          <a:p>
            <a:pPr lvl="0">
              <a:lnSpc>
                <a:spcPct val="100000"/>
              </a:lnSpc>
            </a:pPr>
            <a:endParaRPr lang="en-US" sz="1200" dirty="0">
              <a:ea typeface="+mn-ea"/>
              <a:cs typeface="Helvetica" panose="020B0604020202020204" pitchFamily="34" charset="0"/>
            </a:endParaRPr>
          </a:p>
          <a:p>
            <a:pPr lvl="0">
              <a:lnSpc>
                <a:spcPct val="100000"/>
              </a:lnSpc>
            </a:pPr>
            <a:r>
              <a:rPr lang="en-US" sz="1200" dirty="0">
                <a:ea typeface="+mn-ea"/>
                <a:cs typeface="Helvetica" panose="020B0604020202020204" pitchFamily="34" charset="0"/>
              </a:rPr>
              <a:t>Notes:</a:t>
            </a:r>
          </a:p>
          <a:p>
            <a:pPr marL="171450" lvl="0" indent="-171450">
              <a:lnSpc>
                <a:spcPct val="100000"/>
              </a:lnSpc>
              <a:buFont typeface="Arial" panose="020B0604020202020204" pitchFamily="34" charset="0"/>
              <a:buChar char="•"/>
            </a:pPr>
            <a:r>
              <a:rPr lang="en-US" sz="1100" b="0" dirty="0">
                <a:cs typeface="Helvetica" panose="020B0604020202020204" pitchFamily="34" charset="0"/>
              </a:rPr>
              <a:t>In the Subscription administration – Candidate export screen, you will see Common Service Candidate export Subscriptions that have been set up for your organization.</a:t>
            </a:r>
          </a:p>
          <a:p>
            <a:pPr marL="171450" lvl="0" indent="-171450">
              <a:lnSpc>
                <a:spcPct val="100000"/>
              </a:lnSpc>
              <a:buFont typeface="Arial" panose="020B0604020202020204" pitchFamily="34" charset="0"/>
              <a:buChar char="•"/>
            </a:pPr>
            <a:r>
              <a:rPr lang="en-US" sz="1100" b="0" dirty="0">
                <a:cs typeface="Helvetica" panose="020B0604020202020204" pitchFamily="34" charset="0"/>
              </a:rPr>
              <a:t>To work with existing Subscriptions, you can use the </a:t>
            </a:r>
            <a:r>
              <a:rPr lang="en-US" sz="1100" dirty="0">
                <a:cs typeface="Helvetica" panose="020B0604020202020204" pitchFamily="34" charset="0"/>
              </a:rPr>
              <a:t>View Settings </a:t>
            </a:r>
            <a:r>
              <a:rPr lang="en-US" sz="1100" b="0" dirty="0">
                <a:cs typeface="Helvetica" panose="020B0604020202020204" pitchFamily="34" charset="0"/>
              </a:rPr>
              <a:t>or </a:t>
            </a:r>
            <a:r>
              <a:rPr lang="en-US" sz="1100" dirty="0">
                <a:cs typeface="Helvetica" panose="020B0604020202020204" pitchFamily="34" charset="0"/>
              </a:rPr>
              <a:t>Edit Settings </a:t>
            </a:r>
            <a:r>
              <a:rPr lang="en-US" sz="1100" b="0" dirty="0">
                <a:cs typeface="Helvetica" panose="020B0604020202020204" pitchFamily="34" charset="0"/>
              </a:rPr>
              <a:t>icons</a:t>
            </a:r>
          </a:p>
          <a:p>
            <a:pPr marL="171450" lvl="0" indent="-171450">
              <a:lnSpc>
                <a:spcPct val="100000"/>
              </a:lnSpc>
              <a:buFont typeface="Arial" panose="020B0604020202020204" pitchFamily="34" charset="0"/>
              <a:buChar char="•"/>
            </a:pPr>
            <a:r>
              <a:rPr lang="en-US" sz="1100" b="0" dirty="0">
                <a:cs typeface="Helvetica" panose="020B0604020202020204" pitchFamily="34" charset="0"/>
              </a:rPr>
              <a:t>Within the Actions menu, additional actions are available.</a:t>
            </a:r>
          </a:p>
          <a:p>
            <a:pPr marL="628650" lvl="1" indent="-171450">
              <a:spcBef>
                <a:spcPts val="0"/>
              </a:spcBef>
              <a:buFont typeface="Arial" panose="020B0604020202020204" pitchFamily="34" charset="0"/>
              <a:buChar char="•"/>
            </a:pPr>
            <a:r>
              <a:rPr lang="en-US" sz="1100" b="1" dirty="0">
                <a:cs typeface="Helvetica" panose="020B0604020202020204" pitchFamily="34" charset="0"/>
              </a:rPr>
              <a:t>Add Subscription</a:t>
            </a:r>
            <a:r>
              <a:rPr lang="en-US" sz="1100" dirty="0">
                <a:cs typeface="Helvetica" panose="020B0604020202020204" pitchFamily="34" charset="0"/>
              </a:rPr>
              <a:t>: create a new subscription</a:t>
            </a:r>
          </a:p>
          <a:p>
            <a:pPr marL="628650" lvl="1" indent="-171450">
              <a:spcBef>
                <a:spcPts val="0"/>
              </a:spcBef>
              <a:buFont typeface="Arial" panose="020B0604020202020204" pitchFamily="34" charset="0"/>
              <a:buChar char="•"/>
            </a:pPr>
            <a:r>
              <a:rPr lang="en-US" sz="1100" b="1" dirty="0">
                <a:cs typeface="Helvetica" panose="020B0604020202020204" pitchFamily="34" charset="0"/>
              </a:rPr>
              <a:t>Subscription – Export to Excel: </a:t>
            </a:r>
            <a:r>
              <a:rPr lang="en-US" sz="1100" dirty="0">
                <a:cs typeface="Helvetica" panose="020B0604020202020204" pitchFamily="34" charset="0"/>
              </a:rPr>
              <a:t>provides a blank template to gather subscription details</a:t>
            </a:r>
          </a:p>
          <a:p>
            <a:pPr marL="628650" lvl="1" indent="-171450">
              <a:spcBef>
                <a:spcPts val="0"/>
              </a:spcBef>
              <a:buFont typeface="Arial" panose="020B0604020202020204" pitchFamily="34" charset="0"/>
              <a:buChar char="•"/>
            </a:pPr>
            <a:r>
              <a:rPr lang="en-US" sz="1100" b="1" dirty="0">
                <a:cs typeface="Helvetica" panose="020B0604020202020204" pitchFamily="34" charset="0"/>
              </a:rPr>
              <a:t>Save as New Subscription</a:t>
            </a:r>
            <a:r>
              <a:rPr lang="en-US" sz="1100" dirty="0">
                <a:cs typeface="Helvetica" panose="020B0604020202020204" pitchFamily="34" charset="0"/>
              </a:rPr>
              <a:t>: create a new subscription copied from an existing (very helpful when using multiple requisition templates but mapping the same fields to the vendor)</a:t>
            </a:r>
          </a:p>
          <a:p>
            <a:pPr lvl="0">
              <a:lnSpc>
                <a:spcPct val="100000"/>
              </a:lnSpc>
            </a:pPr>
            <a:endParaRPr lang="en-US" sz="1200" dirty="0">
              <a:ea typeface="+mn-ea"/>
              <a:cs typeface="Helvetica" panose="020B0604020202020204" pitchFamily="34" charset="0"/>
            </a:endParaRPr>
          </a:p>
        </p:txBody>
      </p:sp>
      <p:pic>
        <p:nvPicPr>
          <p:cNvPr id="4" name="Picture 3">
            <a:extLst>
              <a:ext uri="{FF2B5EF4-FFF2-40B4-BE49-F238E27FC236}">
                <a16:creationId xmlns:a16="http://schemas.microsoft.com/office/drawing/2014/main" id="{C774805A-1C4D-4AF9-9CE5-038E627DCA66}"/>
              </a:ext>
            </a:extLst>
          </p:cNvPr>
          <p:cNvPicPr>
            <a:picLocks noChangeAspect="1"/>
          </p:cNvPicPr>
          <p:nvPr/>
        </p:nvPicPr>
        <p:blipFill>
          <a:blip r:embed="rId2"/>
          <a:stretch>
            <a:fillRect/>
          </a:stretch>
        </p:blipFill>
        <p:spPr>
          <a:xfrm>
            <a:off x="1542070" y="3774087"/>
            <a:ext cx="5602659" cy="976221"/>
          </a:xfrm>
          <a:prstGeom prst="rect">
            <a:avLst/>
          </a:prstGeom>
        </p:spPr>
      </p:pic>
      <p:pic>
        <p:nvPicPr>
          <p:cNvPr id="5" name="Picture 4">
            <a:extLst>
              <a:ext uri="{FF2B5EF4-FFF2-40B4-BE49-F238E27FC236}">
                <a16:creationId xmlns:a16="http://schemas.microsoft.com/office/drawing/2014/main" id="{4381DAFC-E88D-4158-A5B0-229E892B5E51}"/>
              </a:ext>
            </a:extLst>
          </p:cNvPr>
          <p:cNvPicPr>
            <a:picLocks noChangeAspect="1"/>
          </p:cNvPicPr>
          <p:nvPr/>
        </p:nvPicPr>
        <p:blipFill>
          <a:blip r:embed="rId3"/>
          <a:stretch>
            <a:fillRect/>
          </a:stretch>
        </p:blipFill>
        <p:spPr>
          <a:xfrm>
            <a:off x="407205" y="1134597"/>
            <a:ext cx="3042291" cy="990162"/>
          </a:xfrm>
          <a:prstGeom prst="rect">
            <a:avLst/>
          </a:prstGeom>
        </p:spPr>
      </p:pic>
      <p:sp>
        <p:nvSpPr>
          <p:cNvPr id="6" name="Rectangle 5">
            <a:extLst>
              <a:ext uri="{FF2B5EF4-FFF2-40B4-BE49-F238E27FC236}">
                <a16:creationId xmlns:a16="http://schemas.microsoft.com/office/drawing/2014/main" id="{5F7DA8B7-6DA8-44FA-9403-BC8E8E509B53}"/>
              </a:ext>
            </a:extLst>
          </p:cNvPr>
          <p:cNvSpPr/>
          <p:nvPr/>
        </p:nvSpPr>
        <p:spPr>
          <a:xfrm>
            <a:off x="407206" y="1598487"/>
            <a:ext cx="545032" cy="155549"/>
          </a:xfrm>
          <a:prstGeom prst="rect">
            <a:avLst/>
          </a:prstGeom>
          <a:noFill/>
          <a:ln w="28575"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wrap="square" lIns="0" tIns="0" rIns="0" bIns="0" rtlCol="0" anchor="ctr">
            <a:noAutofit/>
          </a:bodyPr>
          <a:lstStyle/>
          <a:p>
            <a:pPr algn="ctr"/>
            <a:endParaRPr lang="en-US" sz="1200" dirty="0" err="1">
              <a:solidFill>
                <a:srgbClr val="FFFFFF"/>
              </a:solidFill>
              <a:latin typeface="Arial"/>
              <a:cs typeface="Arial"/>
            </a:endParaRPr>
          </a:p>
        </p:txBody>
      </p:sp>
    </p:spTree>
    <p:extLst>
      <p:ext uri="{BB962C8B-B14F-4D97-AF65-F5344CB8AC3E}">
        <p14:creationId xmlns:p14="http://schemas.microsoft.com/office/powerpoint/2010/main" val="32358793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 name="Text Placeholder 5"/>
          <p:cNvSpPr>
            <a:spLocks noGrp="1"/>
          </p:cNvSpPr>
          <p:nvPr>
            <p:ph type="body" sz="quarter" idx="14"/>
          </p:nvPr>
        </p:nvSpPr>
        <p:spPr>
          <a:xfrm>
            <a:off x="4138227" y="535377"/>
            <a:ext cx="3483848" cy="268055"/>
          </a:xfrm>
        </p:spPr>
        <p:txBody>
          <a:bodyPr/>
          <a:lstStyle/>
          <a:p>
            <a:r>
              <a:rPr lang="en-US" dirty="0"/>
              <a:t>Notes</a:t>
            </a:r>
            <a:endParaRPr lang="en-US" sz="1100" dirty="0"/>
          </a:p>
        </p:txBody>
      </p:sp>
      <p:sp>
        <p:nvSpPr>
          <p:cNvPr id="8" name="Content Placeholder 7"/>
          <p:cNvSpPr>
            <a:spLocks noGrp="1"/>
          </p:cNvSpPr>
          <p:nvPr>
            <p:ph sz="quarter" idx="16"/>
          </p:nvPr>
        </p:nvSpPr>
        <p:spPr>
          <a:xfrm>
            <a:off x="1" y="0"/>
            <a:ext cx="4060447" cy="5143500"/>
          </a:xfrm>
          <a:solidFill>
            <a:schemeClr val="tx2">
              <a:lumMod val="10000"/>
            </a:schemeClr>
          </a:solidFill>
        </p:spPr>
        <p:txBody>
          <a:bodyPr/>
          <a:lstStyle/>
          <a:p>
            <a:endParaRPr lang="en-US" sz="1600" b="1" dirty="0"/>
          </a:p>
          <a:p>
            <a:r>
              <a:rPr lang="en-US" sz="1600" b="1" dirty="0"/>
              <a:t>Subscription Settings</a:t>
            </a:r>
          </a:p>
        </p:txBody>
      </p:sp>
      <p:sp>
        <p:nvSpPr>
          <p:cNvPr id="10" name="Text Placeholder 4"/>
          <p:cNvSpPr>
            <a:spLocks noGrp="1"/>
          </p:cNvSpPr>
          <p:nvPr>
            <p:ph type="body" sz="quarter" idx="13"/>
          </p:nvPr>
        </p:nvSpPr>
        <p:spPr>
          <a:xfrm>
            <a:off x="171844" y="159424"/>
            <a:ext cx="4114800" cy="300037"/>
          </a:xfrm>
        </p:spPr>
        <p:txBody>
          <a:bodyPr/>
          <a:lstStyle/>
          <a:p>
            <a:r>
              <a:rPr lang="en-US" sz="1000" dirty="0">
                <a:solidFill>
                  <a:schemeClr val="accent2"/>
                </a:solidFill>
              </a:rPr>
              <a:t>Workbench Configuration Steps</a:t>
            </a:r>
          </a:p>
        </p:txBody>
      </p:sp>
      <p:pic>
        <p:nvPicPr>
          <p:cNvPr id="11" name="Picture 10">
            <a:extLst>
              <a:ext uri="{FF2B5EF4-FFF2-40B4-BE49-F238E27FC236}">
                <a16:creationId xmlns:a16="http://schemas.microsoft.com/office/drawing/2014/main" id="{B326DD45-2DBA-41A8-9079-937E43F4E870}"/>
              </a:ext>
            </a:extLst>
          </p:cNvPr>
          <p:cNvPicPr>
            <a:picLocks noChangeAspect="1"/>
          </p:cNvPicPr>
          <p:nvPr/>
        </p:nvPicPr>
        <p:blipFill>
          <a:blip r:embed="rId3"/>
          <a:stretch>
            <a:fillRect/>
          </a:stretch>
        </p:blipFill>
        <p:spPr>
          <a:xfrm>
            <a:off x="182880" y="803432"/>
            <a:ext cx="3667059" cy="4270256"/>
          </a:xfrm>
          <a:prstGeom prst="rect">
            <a:avLst/>
          </a:prstGeom>
        </p:spPr>
      </p:pic>
      <p:graphicFrame>
        <p:nvGraphicFramePr>
          <p:cNvPr id="13" name="Object 12">
            <a:extLst>
              <a:ext uri="{FF2B5EF4-FFF2-40B4-BE49-F238E27FC236}">
                <a16:creationId xmlns:a16="http://schemas.microsoft.com/office/drawing/2014/main" id="{A8DD48EA-8416-4DFF-9A53-E9B198E789D3}"/>
              </a:ext>
            </a:extLst>
          </p:cNvPr>
          <p:cNvGraphicFramePr>
            <a:graphicFrameLocks noChangeAspect="1"/>
          </p:cNvGraphicFramePr>
          <p:nvPr>
            <p:extLst>
              <p:ext uri="{D42A27DB-BD31-4B8C-83A1-F6EECF244321}">
                <p14:modId xmlns:p14="http://schemas.microsoft.com/office/powerpoint/2010/main" val="3767794280"/>
              </p:ext>
            </p:extLst>
          </p:nvPr>
        </p:nvGraphicFramePr>
        <p:xfrm>
          <a:off x="4138227" y="803432"/>
          <a:ext cx="4927971" cy="3690944"/>
        </p:xfrm>
        <a:graphic>
          <a:graphicData uri="http://schemas.openxmlformats.org/presentationml/2006/ole">
            <mc:AlternateContent xmlns:mc="http://schemas.openxmlformats.org/markup-compatibility/2006">
              <mc:Choice xmlns:v="urn:schemas-microsoft-com:vml" Requires="v">
                <p:oleObj spid="_x0000_s1033" name="Worksheet" r:id="rId4" imgW="8667756" imgH="5943510" progId="Excel.Sheet.12">
                  <p:embed/>
                </p:oleObj>
              </mc:Choice>
              <mc:Fallback>
                <p:oleObj name="Worksheet" r:id="rId4" imgW="8667756" imgH="5943510" progId="Excel.Sheet.12">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38227" y="803432"/>
                        <a:ext cx="4927971" cy="3690944"/>
                      </a:xfrm>
                      <a:prstGeom prst="rect">
                        <a:avLst/>
                      </a:prstGeom>
                      <a:solidFill>
                        <a:srgbClr val="FFFFFF"/>
                      </a:solidFill>
                      <a:ln w="9525">
                        <a:solidFill>
                          <a:srgbClr val="000000"/>
                        </a:solidFill>
                        <a:miter lim="800000"/>
                        <a:headEnd/>
                        <a:tailEnd/>
                      </a:ln>
                      <a:effectLst/>
                    </p:spPr>
                  </p:pic>
                </p:oleObj>
              </mc:Fallback>
            </mc:AlternateContent>
          </a:graphicData>
        </a:graphic>
      </p:graphicFrame>
    </p:spTree>
    <p:extLst>
      <p:ext uri="{BB962C8B-B14F-4D97-AF65-F5344CB8AC3E}">
        <p14:creationId xmlns:p14="http://schemas.microsoft.com/office/powerpoint/2010/main" val="274917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 name="Text Placeholder 5"/>
          <p:cNvSpPr>
            <a:spLocks noGrp="1"/>
          </p:cNvSpPr>
          <p:nvPr>
            <p:ph type="body" sz="quarter" idx="14"/>
          </p:nvPr>
        </p:nvSpPr>
        <p:spPr>
          <a:xfrm>
            <a:off x="4138227" y="591396"/>
            <a:ext cx="3483848" cy="268055"/>
          </a:xfrm>
        </p:spPr>
        <p:txBody>
          <a:bodyPr/>
          <a:lstStyle/>
          <a:p>
            <a:r>
              <a:rPr lang="en-US" dirty="0"/>
              <a:t>Notes</a:t>
            </a:r>
            <a:endParaRPr lang="en-US" sz="1100" dirty="0"/>
          </a:p>
        </p:txBody>
      </p:sp>
      <p:sp>
        <p:nvSpPr>
          <p:cNvPr id="8" name="Content Placeholder 7"/>
          <p:cNvSpPr>
            <a:spLocks noGrp="1"/>
          </p:cNvSpPr>
          <p:nvPr>
            <p:ph sz="quarter" idx="16"/>
          </p:nvPr>
        </p:nvSpPr>
        <p:spPr>
          <a:xfrm>
            <a:off x="1" y="0"/>
            <a:ext cx="4060447" cy="5143500"/>
          </a:xfrm>
          <a:solidFill>
            <a:schemeClr val="tx2">
              <a:lumMod val="10000"/>
            </a:schemeClr>
          </a:solidFill>
        </p:spPr>
        <p:txBody>
          <a:bodyPr/>
          <a:lstStyle/>
          <a:p>
            <a:endParaRPr lang="en-US" sz="1600" b="1" dirty="0"/>
          </a:p>
          <a:p>
            <a:r>
              <a:rPr lang="en-US" sz="1600" b="1" dirty="0"/>
              <a:t>Subscriber Tab</a:t>
            </a:r>
          </a:p>
        </p:txBody>
      </p:sp>
      <p:sp>
        <p:nvSpPr>
          <p:cNvPr id="10" name="Text Placeholder 4"/>
          <p:cNvSpPr>
            <a:spLocks noGrp="1"/>
          </p:cNvSpPr>
          <p:nvPr>
            <p:ph type="body" sz="quarter" idx="13"/>
          </p:nvPr>
        </p:nvSpPr>
        <p:spPr>
          <a:xfrm>
            <a:off x="171844" y="159424"/>
            <a:ext cx="4114800" cy="300037"/>
          </a:xfrm>
        </p:spPr>
        <p:txBody>
          <a:bodyPr/>
          <a:lstStyle/>
          <a:p>
            <a:r>
              <a:rPr lang="en-US" sz="1000" dirty="0">
                <a:solidFill>
                  <a:schemeClr val="accent2"/>
                </a:solidFill>
              </a:rPr>
              <a:t>Workbench Configuration Steps</a:t>
            </a:r>
          </a:p>
        </p:txBody>
      </p:sp>
      <p:pic>
        <p:nvPicPr>
          <p:cNvPr id="7" name="Picture 6">
            <a:extLst>
              <a:ext uri="{FF2B5EF4-FFF2-40B4-BE49-F238E27FC236}">
                <a16:creationId xmlns:a16="http://schemas.microsoft.com/office/drawing/2014/main" id="{EBCAECCD-2A3A-4FD7-BF90-E67B20C59FA9}"/>
              </a:ext>
            </a:extLst>
          </p:cNvPr>
          <p:cNvPicPr>
            <a:picLocks noChangeAspect="1"/>
          </p:cNvPicPr>
          <p:nvPr/>
        </p:nvPicPr>
        <p:blipFill>
          <a:blip r:embed="rId3"/>
          <a:stretch>
            <a:fillRect/>
          </a:stretch>
        </p:blipFill>
        <p:spPr>
          <a:xfrm>
            <a:off x="85057" y="867598"/>
            <a:ext cx="3885869" cy="3867765"/>
          </a:xfrm>
          <a:prstGeom prst="rect">
            <a:avLst/>
          </a:prstGeom>
        </p:spPr>
      </p:pic>
      <p:graphicFrame>
        <p:nvGraphicFramePr>
          <p:cNvPr id="9" name="Object 8">
            <a:extLst>
              <a:ext uri="{FF2B5EF4-FFF2-40B4-BE49-F238E27FC236}">
                <a16:creationId xmlns:a16="http://schemas.microsoft.com/office/drawing/2014/main" id="{C76EA9CA-BFD2-4AC4-9216-70B02A9F6E9D}"/>
              </a:ext>
            </a:extLst>
          </p:cNvPr>
          <p:cNvGraphicFramePr>
            <a:graphicFrameLocks noChangeAspect="1"/>
          </p:cNvGraphicFramePr>
          <p:nvPr>
            <p:extLst>
              <p:ext uri="{D42A27DB-BD31-4B8C-83A1-F6EECF244321}">
                <p14:modId xmlns:p14="http://schemas.microsoft.com/office/powerpoint/2010/main" val="2730523513"/>
              </p:ext>
            </p:extLst>
          </p:nvPr>
        </p:nvGraphicFramePr>
        <p:xfrm>
          <a:off x="4145504" y="867598"/>
          <a:ext cx="4720824" cy="2596040"/>
        </p:xfrm>
        <a:graphic>
          <a:graphicData uri="http://schemas.openxmlformats.org/presentationml/2006/ole">
            <mc:AlternateContent xmlns:mc="http://schemas.openxmlformats.org/markup-compatibility/2006">
              <mc:Choice xmlns:v="urn:schemas-microsoft-com:vml" Requires="v">
                <p:oleObj spid="_x0000_s2055" name="Worksheet" r:id="rId4" imgW="5439052" imgH="2990916" progId="Excel.Sheet.12">
                  <p:embed/>
                </p:oleObj>
              </mc:Choice>
              <mc:Fallback>
                <p:oleObj name="Worksheet" r:id="rId4" imgW="5439052" imgH="2990916" progId="Excel.Sheet.12">
                  <p:embed/>
                  <p:pic>
                    <p:nvPicPr>
                      <p:cNvPr id="3" name="Object 2">
                        <a:extLst>
                          <a:ext uri="{FF2B5EF4-FFF2-40B4-BE49-F238E27FC236}">
                            <a16:creationId xmlns:a16="http://schemas.microsoft.com/office/drawing/2014/main" id="{135F3B08-B2FE-4B0D-BBCD-CDFD4BDF12D7}"/>
                          </a:ext>
                        </a:extLst>
                      </p:cNvPr>
                      <p:cNvPicPr/>
                      <p:nvPr/>
                    </p:nvPicPr>
                    <p:blipFill>
                      <a:blip r:embed="rId5"/>
                      <a:stretch>
                        <a:fillRect/>
                      </a:stretch>
                    </p:blipFill>
                    <p:spPr>
                      <a:xfrm>
                        <a:off x="4145504" y="867598"/>
                        <a:ext cx="4720824" cy="2596040"/>
                      </a:xfrm>
                      <a:prstGeom prst="rect">
                        <a:avLst/>
                      </a:prstGeom>
                    </p:spPr>
                  </p:pic>
                </p:oleObj>
              </mc:Fallback>
            </mc:AlternateContent>
          </a:graphicData>
        </a:graphic>
      </p:graphicFrame>
    </p:spTree>
    <p:extLst>
      <p:ext uri="{BB962C8B-B14F-4D97-AF65-F5344CB8AC3E}">
        <p14:creationId xmlns:p14="http://schemas.microsoft.com/office/powerpoint/2010/main" val="36056390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145042" y="501205"/>
            <a:ext cx="4344976" cy="476257"/>
          </a:xfrm>
        </p:spPr>
        <p:txBody>
          <a:bodyPr/>
          <a:lstStyle/>
          <a:p>
            <a:r>
              <a:rPr lang="en-US" sz="1700" b="1" dirty="0"/>
              <a:t>Mapping Tab</a:t>
            </a:r>
            <a:endParaRPr lang="en-US" sz="1700" dirty="0"/>
          </a:p>
        </p:txBody>
      </p:sp>
      <p:sp>
        <p:nvSpPr>
          <p:cNvPr id="6" name="Text Placeholder 5"/>
          <p:cNvSpPr>
            <a:spLocks noGrp="1"/>
          </p:cNvSpPr>
          <p:nvPr>
            <p:ph type="body" sz="quarter" idx="13"/>
          </p:nvPr>
        </p:nvSpPr>
        <p:spPr/>
        <p:txBody>
          <a:bodyPr/>
          <a:lstStyle/>
          <a:p>
            <a:r>
              <a:rPr lang="en-US" sz="1000" dirty="0">
                <a:solidFill>
                  <a:schemeClr val="accent2"/>
                </a:solidFill>
              </a:rPr>
              <a:t>Workbench Configuration Steps</a:t>
            </a:r>
          </a:p>
        </p:txBody>
      </p:sp>
      <p:pic>
        <p:nvPicPr>
          <p:cNvPr id="9" name="Picture 8">
            <a:extLst>
              <a:ext uri="{FF2B5EF4-FFF2-40B4-BE49-F238E27FC236}">
                <a16:creationId xmlns:a16="http://schemas.microsoft.com/office/drawing/2014/main" id="{17A4A955-1874-4776-8B14-AF4816B5B54D}"/>
              </a:ext>
            </a:extLst>
          </p:cNvPr>
          <p:cNvPicPr>
            <a:picLocks noChangeAspect="1"/>
          </p:cNvPicPr>
          <p:nvPr/>
        </p:nvPicPr>
        <p:blipFill>
          <a:blip r:embed="rId2"/>
          <a:stretch>
            <a:fillRect/>
          </a:stretch>
        </p:blipFill>
        <p:spPr>
          <a:xfrm>
            <a:off x="4653983" y="501205"/>
            <a:ext cx="3323545" cy="3804886"/>
          </a:xfrm>
          <a:prstGeom prst="rect">
            <a:avLst/>
          </a:prstGeom>
        </p:spPr>
      </p:pic>
      <p:pic>
        <p:nvPicPr>
          <p:cNvPr id="10" name="Picture 9">
            <a:extLst>
              <a:ext uri="{FF2B5EF4-FFF2-40B4-BE49-F238E27FC236}">
                <a16:creationId xmlns:a16="http://schemas.microsoft.com/office/drawing/2014/main" id="{C65A62CC-649D-4827-839A-B3996F36A4EB}"/>
              </a:ext>
            </a:extLst>
          </p:cNvPr>
          <p:cNvPicPr>
            <a:picLocks noChangeAspect="1"/>
          </p:cNvPicPr>
          <p:nvPr/>
        </p:nvPicPr>
        <p:blipFill rotWithShape="1">
          <a:blip r:embed="rId3"/>
          <a:srcRect t="42762" r="17919"/>
          <a:stretch/>
        </p:blipFill>
        <p:spPr>
          <a:xfrm>
            <a:off x="6337125" y="2893169"/>
            <a:ext cx="2731637" cy="2177825"/>
          </a:xfrm>
          <a:prstGeom prst="rect">
            <a:avLst/>
          </a:prstGeom>
        </p:spPr>
      </p:pic>
      <p:sp>
        <p:nvSpPr>
          <p:cNvPr id="11" name="TextBox 10">
            <a:extLst>
              <a:ext uri="{FF2B5EF4-FFF2-40B4-BE49-F238E27FC236}">
                <a16:creationId xmlns:a16="http://schemas.microsoft.com/office/drawing/2014/main" id="{1BD8E347-607E-4276-A2F6-20475716CB96}"/>
              </a:ext>
            </a:extLst>
          </p:cNvPr>
          <p:cNvSpPr txBox="1"/>
          <p:nvPr/>
        </p:nvSpPr>
        <p:spPr>
          <a:xfrm>
            <a:off x="207431" y="1035228"/>
            <a:ext cx="4135969" cy="3593451"/>
          </a:xfrm>
          <a:prstGeom prst="rect">
            <a:avLst/>
          </a:prstGeom>
          <a:noFill/>
        </p:spPr>
        <p:txBody>
          <a:bodyPr wrap="square" rtlCol="0">
            <a:normAutofit fontScale="77500" lnSpcReduction="20000"/>
          </a:bodyPr>
          <a:lstStyle/>
          <a:p>
            <a:r>
              <a:rPr lang="en-US" sz="1200" dirty="0">
                <a:solidFill>
                  <a:srgbClr val="464646"/>
                </a:solidFill>
                <a:cs typeface="Helvetica" panose="020B0604020202020204" pitchFamily="34" charset="0"/>
              </a:rPr>
              <a:t>Sample Mapping provided by vendor</a:t>
            </a:r>
          </a:p>
          <a:p>
            <a:endParaRPr lang="en-US" sz="1200" dirty="0">
              <a:solidFill>
                <a:srgbClr val="464646"/>
              </a:solidFill>
              <a:cs typeface="Helvetica" panose="020B0604020202020204" pitchFamily="34" charset="0"/>
            </a:endParaRPr>
          </a:p>
          <a:p>
            <a:r>
              <a:rPr lang="en-US" sz="1200" dirty="0">
                <a:solidFill>
                  <a:srgbClr val="464646"/>
                </a:solidFill>
                <a:cs typeface="Helvetica" panose="020B0604020202020204" pitchFamily="34" charset="0"/>
              </a:rPr>
              <a:t>Address1				BGC31</a:t>
            </a:r>
          </a:p>
          <a:p>
            <a:r>
              <a:rPr lang="en-US" sz="1200" dirty="0">
                <a:solidFill>
                  <a:srgbClr val="464646"/>
                </a:solidFill>
                <a:cs typeface="Helvetica" panose="020B0604020202020204" pitchFamily="34" charset="0"/>
              </a:rPr>
              <a:t>Address2             			BGC32</a:t>
            </a:r>
          </a:p>
          <a:p>
            <a:r>
              <a:rPr lang="en-US" sz="1200" dirty="0">
                <a:solidFill>
                  <a:srgbClr val="464646"/>
                </a:solidFill>
                <a:cs typeface="Helvetica" panose="020B0604020202020204" pitchFamily="34" charset="0"/>
              </a:rPr>
              <a:t>City                        			BGC30</a:t>
            </a:r>
          </a:p>
          <a:p>
            <a:r>
              <a:rPr lang="en-US" sz="1200" dirty="0">
                <a:solidFill>
                  <a:srgbClr val="464646"/>
                </a:solidFill>
                <a:cs typeface="Helvetica" panose="020B0604020202020204" pitchFamily="34" charset="0"/>
              </a:rPr>
              <a:t>Country                			BGC27</a:t>
            </a:r>
          </a:p>
          <a:p>
            <a:r>
              <a:rPr lang="en-US" sz="1200" dirty="0">
                <a:solidFill>
                  <a:srgbClr val="464646"/>
                </a:solidFill>
                <a:cs typeface="Helvetica" panose="020B0604020202020204" pitchFamily="34" charset="0"/>
              </a:rPr>
              <a:t>Email                     			BGC47</a:t>
            </a:r>
          </a:p>
          <a:p>
            <a:r>
              <a:rPr lang="en-US" sz="1200" dirty="0">
                <a:solidFill>
                  <a:srgbClr val="464646"/>
                </a:solidFill>
                <a:cs typeface="Helvetica" panose="020B0604020202020204" pitchFamily="34" charset="0"/>
              </a:rPr>
              <a:t>First name           			BGC17</a:t>
            </a:r>
          </a:p>
          <a:p>
            <a:r>
              <a:rPr lang="en-US" sz="1200" dirty="0">
                <a:solidFill>
                  <a:srgbClr val="464646"/>
                </a:solidFill>
                <a:cs typeface="Helvetica" panose="020B0604020202020204" pitchFamily="34" charset="0"/>
              </a:rPr>
              <a:t>Middle name     			BGC18</a:t>
            </a:r>
          </a:p>
          <a:p>
            <a:r>
              <a:rPr lang="en-US" sz="1200" dirty="0">
                <a:solidFill>
                  <a:srgbClr val="464646"/>
                </a:solidFill>
                <a:cs typeface="Helvetica" panose="020B0604020202020204" pitchFamily="34" charset="0"/>
              </a:rPr>
              <a:t>Last name           			BGC19</a:t>
            </a:r>
          </a:p>
          <a:p>
            <a:r>
              <a:rPr lang="en-US" sz="1200" dirty="0">
                <a:solidFill>
                  <a:srgbClr val="464646"/>
                </a:solidFill>
                <a:cs typeface="Helvetica" panose="020B0604020202020204" pitchFamily="34" charset="0"/>
              </a:rPr>
              <a:t>Home phone     			BGC41</a:t>
            </a:r>
          </a:p>
          <a:p>
            <a:r>
              <a:rPr lang="en-US" sz="1200" dirty="0">
                <a:solidFill>
                  <a:srgbClr val="464646"/>
                </a:solidFill>
                <a:cs typeface="Helvetica" panose="020B0604020202020204" pitchFamily="34" charset="0"/>
              </a:rPr>
              <a:t>Location               			BGC29</a:t>
            </a:r>
          </a:p>
          <a:p>
            <a:r>
              <a:rPr lang="en-US" sz="1200" dirty="0">
                <a:solidFill>
                  <a:srgbClr val="464646"/>
                </a:solidFill>
                <a:cs typeface="Helvetica" panose="020B0604020202020204" pitchFamily="34" charset="0"/>
              </a:rPr>
              <a:t>Postal code         			BGC28</a:t>
            </a:r>
          </a:p>
          <a:p>
            <a:endParaRPr lang="en-US" sz="1200" dirty="0">
              <a:solidFill>
                <a:srgbClr val="464646"/>
              </a:solidFill>
              <a:cs typeface="Helvetica" panose="020B0604020202020204" pitchFamily="34" charset="0"/>
            </a:endParaRPr>
          </a:p>
          <a:p>
            <a:r>
              <a:rPr lang="en-US" sz="1200" dirty="0">
                <a:solidFill>
                  <a:srgbClr val="464646"/>
                </a:solidFill>
                <a:cs typeface="Helvetica" panose="020B0604020202020204" pitchFamily="34" charset="0"/>
              </a:rPr>
              <a:t>[Req fields (standard)] Auto </a:t>
            </a:r>
            <a:r>
              <a:rPr lang="en-US" sz="1200" dirty="0" err="1">
                <a:solidFill>
                  <a:srgbClr val="464646"/>
                </a:solidFill>
                <a:cs typeface="Helvetica" panose="020B0604020202020204" pitchFamily="34" charset="0"/>
              </a:rPr>
              <a:t>req</a:t>
            </a:r>
            <a:r>
              <a:rPr lang="en-US" sz="1200" dirty="0">
                <a:solidFill>
                  <a:srgbClr val="464646"/>
                </a:solidFill>
                <a:cs typeface="Helvetica" panose="020B0604020202020204" pitchFamily="34" charset="0"/>
              </a:rPr>
              <a:t> ID              	BC130</a:t>
            </a:r>
          </a:p>
          <a:p>
            <a:r>
              <a:rPr lang="en-US" sz="1200" dirty="0">
                <a:solidFill>
                  <a:srgbClr val="464646"/>
                </a:solidFill>
                <a:cs typeface="Helvetica" panose="020B0604020202020204" pitchFamily="34" charset="0"/>
              </a:rPr>
              <a:t>[Req fields (standard)] Title		BGC132</a:t>
            </a:r>
          </a:p>
          <a:p>
            <a:r>
              <a:rPr lang="en-US" sz="1200" dirty="0">
                <a:solidFill>
                  <a:srgbClr val="464646"/>
                </a:solidFill>
                <a:cs typeface="Helvetica" panose="020B0604020202020204" pitchFamily="34" charset="0"/>
              </a:rPr>
              <a:t>[Req fields (standard)] Department          	BGC134</a:t>
            </a:r>
          </a:p>
          <a:p>
            <a:r>
              <a:rPr lang="en-US" sz="1200" dirty="0">
                <a:solidFill>
                  <a:srgbClr val="464646"/>
                </a:solidFill>
                <a:cs typeface="Helvetica" panose="020B0604020202020204" pitchFamily="34" charset="0"/>
              </a:rPr>
              <a:t>[Req fields (standard)] Job description       	BGC60</a:t>
            </a:r>
          </a:p>
          <a:p>
            <a:endParaRPr lang="en-US" sz="1200" dirty="0">
              <a:solidFill>
                <a:srgbClr val="464646"/>
              </a:solidFill>
              <a:cs typeface="Helvetica" panose="020B0604020202020204" pitchFamily="34" charset="0"/>
            </a:endParaRPr>
          </a:p>
          <a:p>
            <a:r>
              <a:rPr lang="en-US" sz="1200" dirty="0">
                <a:solidFill>
                  <a:srgbClr val="464646"/>
                </a:solidFill>
                <a:cs typeface="Helvetica" panose="020B0604020202020204" pitchFamily="34" charset="0"/>
              </a:rPr>
              <a:t>[User] User email			BGC7</a:t>
            </a:r>
          </a:p>
          <a:p>
            <a:r>
              <a:rPr lang="en-US" sz="1200" dirty="0">
                <a:solidFill>
                  <a:srgbClr val="464646"/>
                </a:solidFill>
                <a:cs typeface="Helvetica" panose="020B0604020202020204" pitchFamily="34" charset="0"/>
              </a:rPr>
              <a:t>[User] Employee ID			BGC55</a:t>
            </a:r>
          </a:p>
          <a:p>
            <a:r>
              <a:rPr lang="en-US" sz="1200" dirty="0">
                <a:solidFill>
                  <a:srgbClr val="464646"/>
                </a:solidFill>
                <a:cs typeface="Helvetica" panose="020B0604020202020204" pitchFamily="34" charset="0"/>
              </a:rPr>
              <a:t>[User] first name			BGC57</a:t>
            </a:r>
          </a:p>
          <a:p>
            <a:r>
              <a:rPr lang="en-US" sz="1200" dirty="0">
                <a:solidFill>
                  <a:srgbClr val="464646"/>
                </a:solidFill>
                <a:cs typeface="Helvetica" panose="020B0604020202020204" pitchFamily="34" charset="0"/>
              </a:rPr>
              <a:t>[User] last name			BGC128</a:t>
            </a:r>
          </a:p>
          <a:p>
            <a:endParaRPr lang="en-US" sz="1200" dirty="0">
              <a:solidFill>
                <a:srgbClr val="464646"/>
              </a:solidFill>
              <a:cs typeface="Helvetica" panose="020B0604020202020204" pitchFamily="34" charset="0"/>
            </a:endParaRPr>
          </a:p>
          <a:p>
            <a:endParaRPr lang="en-US" sz="1200" dirty="0">
              <a:solidFill>
                <a:srgbClr val="464646"/>
              </a:solidFill>
              <a:cs typeface="Helvetica" panose="020B0604020202020204" pitchFamily="34" charset="0"/>
            </a:endParaRPr>
          </a:p>
          <a:p>
            <a:r>
              <a:rPr lang="en-US" sz="1200" dirty="0" err="1">
                <a:solidFill>
                  <a:srgbClr val="464646"/>
                </a:solidFill>
                <a:cs typeface="Helvetica" panose="020B0604020202020204" pitchFamily="34" charset="0"/>
              </a:rPr>
              <a:t>ClientContactLastName</a:t>
            </a:r>
            <a:r>
              <a:rPr lang="en-US" sz="1200" dirty="0">
                <a:solidFill>
                  <a:srgbClr val="464646"/>
                </a:solidFill>
                <a:cs typeface="Helvetica" panose="020B0604020202020204" pitchFamily="34" charset="0"/>
              </a:rPr>
              <a:t>			BGC127</a:t>
            </a:r>
          </a:p>
          <a:p>
            <a:r>
              <a:rPr lang="en-US" sz="1200" dirty="0" err="1">
                <a:solidFill>
                  <a:srgbClr val="464646"/>
                </a:solidFill>
                <a:cs typeface="Helvetica" panose="020B0604020202020204" pitchFamily="34" charset="0"/>
              </a:rPr>
              <a:t>RequisitionTitle</a:t>
            </a:r>
            <a:r>
              <a:rPr lang="en-US" sz="1200" dirty="0">
                <a:solidFill>
                  <a:srgbClr val="464646"/>
                </a:solidFill>
                <a:cs typeface="Helvetica" panose="020B0604020202020204" pitchFamily="34" charset="0"/>
              </a:rPr>
              <a:t>			BGC131</a:t>
            </a:r>
          </a:p>
          <a:p>
            <a:r>
              <a:rPr lang="en-US" sz="1200" dirty="0" err="1">
                <a:solidFill>
                  <a:srgbClr val="464646"/>
                </a:solidFill>
                <a:cs typeface="Helvetica" panose="020B0604020202020204" pitchFamily="34" charset="0"/>
              </a:rPr>
              <a:t>RequisitionCompanyDepartment</a:t>
            </a:r>
            <a:r>
              <a:rPr lang="en-US" sz="1200" dirty="0">
                <a:solidFill>
                  <a:srgbClr val="464646"/>
                </a:solidFill>
                <a:cs typeface="Helvetica" panose="020B0604020202020204" pitchFamily="34" charset="0"/>
              </a:rPr>
              <a:t>		BGC133</a:t>
            </a:r>
          </a:p>
          <a:p>
            <a:r>
              <a:rPr lang="en-US" sz="1200" dirty="0" err="1">
                <a:solidFill>
                  <a:srgbClr val="464646"/>
                </a:solidFill>
                <a:cs typeface="Helvetica" panose="020B0604020202020204" pitchFamily="34" charset="0"/>
              </a:rPr>
              <a:t>ClientContactId</a:t>
            </a:r>
            <a:r>
              <a:rPr lang="en-US" sz="1200" dirty="0">
                <a:solidFill>
                  <a:srgbClr val="464646"/>
                </a:solidFill>
                <a:cs typeface="Helvetica" panose="020B0604020202020204" pitchFamily="34" charset="0"/>
              </a:rPr>
              <a:t>			BGC54</a:t>
            </a:r>
          </a:p>
          <a:p>
            <a:r>
              <a:rPr lang="en-US" sz="1200" dirty="0" err="1">
                <a:solidFill>
                  <a:srgbClr val="464646"/>
                </a:solidFill>
                <a:cs typeface="Helvetica" panose="020B0604020202020204" pitchFamily="34" charset="0"/>
              </a:rPr>
              <a:t>ClientContactFirstName</a:t>
            </a:r>
            <a:r>
              <a:rPr lang="en-US" sz="1200" dirty="0">
                <a:solidFill>
                  <a:srgbClr val="464646"/>
                </a:solidFill>
                <a:cs typeface="Helvetica" panose="020B0604020202020204" pitchFamily="34" charset="0"/>
              </a:rPr>
              <a:t>			BGC56</a:t>
            </a:r>
          </a:p>
          <a:p>
            <a:endParaRPr lang="en-US" sz="1200" dirty="0">
              <a:solidFill>
                <a:srgbClr val="464646"/>
              </a:solidFill>
              <a:cs typeface="Helvetica" panose="020B0604020202020204" pitchFamily="34" charset="0"/>
            </a:endParaRPr>
          </a:p>
          <a:p>
            <a:endParaRPr lang="en-US" sz="1200" dirty="0">
              <a:solidFill>
                <a:srgbClr val="464646"/>
              </a:solidFill>
              <a:cs typeface="Helvetica" panose="020B0604020202020204" pitchFamily="34" charset="0"/>
            </a:endParaRPr>
          </a:p>
        </p:txBody>
      </p:sp>
    </p:spTree>
    <p:extLst>
      <p:ext uri="{BB962C8B-B14F-4D97-AF65-F5344CB8AC3E}">
        <p14:creationId xmlns:p14="http://schemas.microsoft.com/office/powerpoint/2010/main" val="33512524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60B47A-710A-490A-A64F-AF13C4D242EB}"/>
              </a:ext>
            </a:extLst>
          </p:cNvPr>
          <p:cNvSpPr>
            <a:spLocks noGrp="1"/>
          </p:cNvSpPr>
          <p:nvPr>
            <p:ph type="title"/>
          </p:nvPr>
        </p:nvSpPr>
        <p:spPr>
          <a:xfrm>
            <a:off x="228600" y="210313"/>
            <a:ext cx="4114800" cy="261370"/>
          </a:xfrm>
        </p:spPr>
        <p:txBody>
          <a:bodyPr/>
          <a:lstStyle/>
          <a:p>
            <a:r>
              <a:rPr lang="en-US" dirty="0"/>
              <a:t>Workbench Configuration Steps</a:t>
            </a:r>
          </a:p>
        </p:txBody>
      </p:sp>
      <p:sp>
        <p:nvSpPr>
          <p:cNvPr id="3" name="Text Placeholder 2">
            <a:extLst>
              <a:ext uri="{FF2B5EF4-FFF2-40B4-BE49-F238E27FC236}">
                <a16:creationId xmlns:a16="http://schemas.microsoft.com/office/drawing/2014/main" id="{DBD2186A-E40B-4269-9DD6-677A12BDD398}"/>
              </a:ext>
            </a:extLst>
          </p:cNvPr>
          <p:cNvSpPr>
            <a:spLocks noGrp="1"/>
          </p:cNvSpPr>
          <p:nvPr>
            <p:ph type="body" sz="quarter" idx="12"/>
          </p:nvPr>
        </p:nvSpPr>
        <p:spPr>
          <a:xfrm>
            <a:off x="228600" y="889775"/>
            <a:ext cx="3971334" cy="3108960"/>
          </a:xfrm>
        </p:spPr>
        <p:txBody>
          <a:bodyPr/>
          <a:lstStyle/>
          <a:p>
            <a:r>
              <a:rPr lang="en-US" sz="1400" dirty="0"/>
              <a:t>Select export fields</a:t>
            </a:r>
          </a:p>
          <a:p>
            <a:r>
              <a:rPr lang="en-US" sz="1400" b="0" dirty="0"/>
              <a:t>Opens window to select the fields from candidate forms, candidate profile, Req Standard/Custom, and User Profile fields to be included in the subscription to the vendor</a:t>
            </a:r>
          </a:p>
          <a:p>
            <a:endParaRPr lang="en-US" sz="1400" b="0" dirty="0"/>
          </a:p>
          <a:p>
            <a:r>
              <a:rPr lang="en-US" sz="1400" dirty="0"/>
              <a:t>Helpful tips:</a:t>
            </a:r>
          </a:p>
          <a:p>
            <a:pPr marL="285750" indent="-285750">
              <a:buFont typeface="Arial" panose="020B0604020202020204" pitchFamily="34" charset="0"/>
              <a:buChar char="•"/>
            </a:pPr>
            <a:r>
              <a:rPr lang="en-US" sz="1400" b="0" dirty="0"/>
              <a:t>Talent Record fields found as [Candidate info]</a:t>
            </a:r>
          </a:p>
          <a:p>
            <a:pPr marL="285750" indent="-285750">
              <a:buFont typeface="Arial" panose="020B0604020202020204" pitchFamily="34" charset="0"/>
              <a:buChar char="•"/>
            </a:pPr>
            <a:r>
              <a:rPr lang="en-US" sz="1400" b="0" dirty="0"/>
              <a:t>Talent Record State/Region/Province listed as [Candidate info]Location</a:t>
            </a:r>
          </a:p>
          <a:p>
            <a:pPr marL="285750" indent="-285750">
              <a:buFont typeface="Arial" panose="020B0604020202020204" pitchFamily="34" charset="0"/>
              <a:buChar char="•"/>
            </a:pPr>
            <a:r>
              <a:rPr lang="en-US" sz="1400" b="0" dirty="0"/>
              <a:t>[User] fields pertain to the User initiating the transaction via HR Status update</a:t>
            </a:r>
          </a:p>
          <a:p>
            <a:pPr marL="285750" indent="-285750">
              <a:buFont typeface="Arial" panose="020B0604020202020204" pitchFamily="34" charset="0"/>
              <a:buChar char="•"/>
            </a:pPr>
            <a:r>
              <a:rPr lang="en-US" sz="1400" b="0" dirty="0"/>
              <a:t>Document Sub Form (Offer Acceptance Form) fields are not available for mapping</a:t>
            </a:r>
          </a:p>
        </p:txBody>
      </p:sp>
      <p:pic>
        <p:nvPicPr>
          <p:cNvPr id="4" name="Picture 3">
            <a:extLst>
              <a:ext uri="{FF2B5EF4-FFF2-40B4-BE49-F238E27FC236}">
                <a16:creationId xmlns:a16="http://schemas.microsoft.com/office/drawing/2014/main" id="{5FA4E9CF-79D9-42B8-B659-2FCB4DE4796C}"/>
              </a:ext>
            </a:extLst>
          </p:cNvPr>
          <p:cNvPicPr>
            <a:picLocks noChangeAspect="1"/>
          </p:cNvPicPr>
          <p:nvPr/>
        </p:nvPicPr>
        <p:blipFill>
          <a:blip r:embed="rId2"/>
          <a:stretch>
            <a:fillRect/>
          </a:stretch>
        </p:blipFill>
        <p:spPr>
          <a:xfrm>
            <a:off x="4264111" y="497333"/>
            <a:ext cx="4325146" cy="4148833"/>
          </a:xfrm>
          <a:prstGeom prst="rect">
            <a:avLst/>
          </a:prstGeom>
        </p:spPr>
      </p:pic>
      <p:pic>
        <p:nvPicPr>
          <p:cNvPr id="5" name="Picture 4">
            <a:extLst>
              <a:ext uri="{FF2B5EF4-FFF2-40B4-BE49-F238E27FC236}">
                <a16:creationId xmlns:a16="http://schemas.microsoft.com/office/drawing/2014/main" id="{D17B1F7B-9B32-480A-8001-26028947E665}"/>
              </a:ext>
            </a:extLst>
          </p:cNvPr>
          <p:cNvPicPr>
            <a:picLocks noChangeAspect="1"/>
          </p:cNvPicPr>
          <p:nvPr/>
        </p:nvPicPr>
        <p:blipFill>
          <a:blip r:embed="rId3"/>
          <a:stretch>
            <a:fillRect/>
          </a:stretch>
        </p:blipFill>
        <p:spPr>
          <a:xfrm>
            <a:off x="5117064" y="1209501"/>
            <a:ext cx="3855798" cy="3620287"/>
          </a:xfrm>
          <a:prstGeom prst="rect">
            <a:avLst/>
          </a:prstGeom>
        </p:spPr>
      </p:pic>
      <p:sp>
        <p:nvSpPr>
          <p:cNvPr id="6" name="Rectangle 5">
            <a:extLst>
              <a:ext uri="{FF2B5EF4-FFF2-40B4-BE49-F238E27FC236}">
                <a16:creationId xmlns:a16="http://schemas.microsoft.com/office/drawing/2014/main" id="{4038A801-F837-42A7-9D78-837152D8E276}"/>
              </a:ext>
            </a:extLst>
          </p:cNvPr>
          <p:cNvSpPr/>
          <p:nvPr/>
        </p:nvSpPr>
        <p:spPr>
          <a:xfrm>
            <a:off x="6283054" y="744927"/>
            <a:ext cx="1002890" cy="280952"/>
          </a:xfrm>
          <a:prstGeom prst="rect">
            <a:avLst/>
          </a:prstGeom>
          <a:noFill/>
          <a:ln w="19050"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wrap="square" lIns="0" tIns="0" rIns="0" bIns="0" rtlCol="0" anchor="ctr">
            <a:noAutofit/>
          </a:bodyPr>
          <a:lstStyle/>
          <a:p>
            <a:pPr algn="ctr"/>
            <a:endParaRPr lang="en-US" sz="1200" dirty="0" err="1">
              <a:solidFill>
                <a:srgbClr val="FFFFFF"/>
              </a:solidFill>
              <a:latin typeface="Arial"/>
              <a:cs typeface="Arial"/>
            </a:endParaRPr>
          </a:p>
        </p:txBody>
      </p:sp>
      <p:cxnSp>
        <p:nvCxnSpPr>
          <p:cNvPr id="7" name="Straight Arrow Connector 6">
            <a:extLst>
              <a:ext uri="{FF2B5EF4-FFF2-40B4-BE49-F238E27FC236}">
                <a16:creationId xmlns:a16="http://schemas.microsoft.com/office/drawing/2014/main" id="{7FD6F21C-D40B-4971-AA22-74E0E403DA28}"/>
              </a:ext>
            </a:extLst>
          </p:cNvPr>
          <p:cNvCxnSpPr>
            <a:cxnSpLocks/>
            <a:stCxn id="6" idx="2"/>
          </p:cNvCxnSpPr>
          <p:nvPr/>
        </p:nvCxnSpPr>
        <p:spPr>
          <a:xfrm>
            <a:off x="6784499" y="1025879"/>
            <a:ext cx="0" cy="33848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77053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60B47A-710A-490A-A64F-AF13C4D242EB}"/>
              </a:ext>
            </a:extLst>
          </p:cNvPr>
          <p:cNvSpPr>
            <a:spLocks noGrp="1"/>
          </p:cNvSpPr>
          <p:nvPr>
            <p:ph type="title"/>
          </p:nvPr>
        </p:nvSpPr>
        <p:spPr>
          <a:xfrm>
            <a:off x="228600" y="210313"/>
            <a:ext cx="4114800" cy="261370"/>
          </a:xfrm>
        </p:spPr>
        <p:txBody>
          <a:bodyPr/>
          <a:lstStyle/>
          <a:p>
            <a:r>
              <a:rPr lang="en-US" dirty="0"/>
              <a:t>Workbench Configuration Steps</a:t>
            </a:r>
          </a:p>
        </p:txBody>
      </p:sp>
      <p:sp>
        <p:nvSpPr>
          <p:cNvPr id="3" name="Text Placeholder 2">
            <a:extLst>
              <a:ext uri="{FF2B5EF4-FFF2-40B4-BE49-F238E27FC236}">
                <a16:creationId xmlns:a16="http://schemas.microsoft.com/office/drawing/2014/main" id="{DBD2186A-E40B-4269-9DD6-677A12BDD398}"/>
              </a:ext>
            </a:extLst>
          </p:cNvPr>
          <p:cNvSpPr>
            <a:spLocks noGrp="1"/>
          </p:cNvSpPr>
          <p:nvPr>
            <p:ph type="body" sz="quarter" idx="12"/>
          </p:nvPr>
        </p:nvSpPr>
        <p:spPr>
          <a:xfrm>
            <a:off x="4653981" y="769957"/>
            <a:ext cx="4269301" cy="3108960"/>
          </a:xfrm>
        </p:spPr>
        <p:txBody>
          <a:bodyPr/>
          <a:lstStyle/>
          <a:p>
            <a:r>
              <a:rPr lang="en-US" sz="1400" dirty="0"/>
              <a:t>Include Education? / Include Experience?</a:t>
            </a:r>
          </a:p>
          <a:p>
            <a:r>
              <a:rPr lang="en-US" sz="1400" b="0" dirty="0"/>
              <a:t>Maps the Talent Record Standard Education and/or Experience fields to the vendor pre-mapped to the corresponding BGC#s</a:t>
            </a:r>
          </a:p>
          <a:p>
            <a:endParaRPr lang="en-US" sz="1400" b="0" dirty="0"/>
          </a:p>
          <a:p>
            <a:r>
              <a:rPr lang="en-US" sz="1400" dirty="0"/>
              <a:t>Helpful tips:</a:t>
            </a:r>
          </a:p>
          <a:p>
            <a:pPr marL="285750" indent="-285750">
              <a:buFont typeface="Arial" panose="020B0604020202020204" pitchFamily="34" charset="0"/>
              <a:buChar char="•"/>
            </a:pPr>
            <a:r>
              <a:rPr lang="en-US" sz="1400" b="0" dirty="0"/>
              <a:t>All will send all supplied Education and/or Experience fields </a:t>
            </a:r>
          </a:p>
          <a:p>
            <a:pPr marL="285750" indent="-285750">
              <a:buFont typeface="Arial" panose="020B0604020202020204" pitchFamily="34" charset="0"/>
              <a:buChar char="•"/>
            </a:pPr>
            <a:r>
              <a:rPr lang="en-US" sz="1400" b="0" dirty="0"/>
              <a:t>Most recent will send only the Education and/or Experience fields marked as “most recent”</a:t>
            </a:r>
          </a:p>
          <a:p>
            <a:pPr marL="285750" indent="-285750">
              <a:buFont typeface="Arial" panose="020B0604020202020204" pitchFamily="34" charset="0"/>
              <a:buChar char="•"/>
            </a:pPr>
            <a:r>
              <a:rPr lang="en-US" sz="1400" b="0" dirty="0"/>
              <a:t>Selection of these Standard fields will replace any manually mapped Education and/or Experience fields below</a:t>
            </a:r>
          </a:p>
        </p:txBody>
      </p:sp>
      <p:pic>
        <p:nvPicPr>
          <p:cNvPr id="8" name="Picture 7">
            <a:extLst>
              <a:ext uri="{FF2B5EF4-FFF2-40B4-BE49-F238E27FC236}">
                <a16:creationId xmlns:a16="http://schemas.microsoft.com/office/drawing/2014/main" id="{3FECB405-E621-43AA-805D-9D9AD37435B5}"/>
              </a:ext>
            </a:extLst>
          </p:cNvPr>
          <p:cNvPicPr>
            <a:picLocks noChangeAspect="1"/>
          </p:cNvPicPr>
          <p:nvPr/>
        </p:nvPicPr>
        <p:blipFill>
          <a:blip r:embed="rId2"/>
          <a:stretch>
            <a:fillRect/>
          </a:stretch>
        </p:blipFill>
        <p:spPr>
          <a:xfrm>
            <a:off x="95708" y="593765"/>
            <a:ext cx="4325146" cy="4148833"/>
          </a:xfrm>
          <a:prstGeom prst="rect">
            <a:avLst/>
          </a:prstGeom>
        </p:spPr>
      </p:pic>
      <p:sp>
        <p:nvSpPr>
          <p:cNvPr id="9" name="Rectangle 8">
            <a:extLst>
              <a:ext uri="{FF2B5EF4-FFF2-40B4-BE49-F238E27FC236}">
                <a16:creationId xmlns:a16="http://schemas.microsoft.com/office/drawing/2014/main" id="{78C58FEF-F5CE-4529-8190-71DE6EF7AD14}"/>
              </a:ext>
            </a:extLst>
          </p:cNvPr>
          <p:cNvSpPr/>
          <p:nvPr/>
        </p:nvSpPr>
        <p:spPr>
          <a:xfrm>
            <a:off x="95707" y="1057338"/>
            <a:ext cx="4236656" cy="145357"/>
          </a:xfrm>
          <a:prstGeom prst="rect">
            <a:avLst/>
          </a:prstGeom>
          <a:noFill/>
          <a:ln w="19050"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wrap="square" lIns="0" tIns="0" rIns="0" bIns="0" rtlCol="0" anchor="ctr">
            <a:noAutofit/>
          </a:bodyPr>
          <a:lstStyle/>
          <a:p>
            <a:pPr algn="ctr"/>
            <a:endParaRPr lang="en-US" sz="1200" dirty="0" err="1">
              <a:solidFill>
                <a:srgbClr val="FFFFFF"/>
              </a:solidFill>
              <a:latin typeface="Arial"/>
              <a:cs typeface="Arial"/>
            </a:endParaRPr>
          </a:p>
        </p:txBody>
      </p:sp>
    </p:spTree>
    <p:extLst>
      <p:ext uri="{BB962C8B-B14F-4D97-AF65-F5344CB8AC3E}">
        <p14:creationId xmlns:p14="http://schemas.microsoft.com/office/powerpoint/2010/main" val="27406660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60B47A-710A-490A-A64F-AF13C4D242EB}"/>
              </a:ext>
            </a:extLst>
          </p:cNvPr>
          <p:cNvSpPr>
            <a:spLocks noGrp="1"/>
          </p:cNvSpPr>
          <p:nvPr>
            <p:ph type="title"/>
          </p:nvPr>
        </p:nvSpPr>
        <p:spPr>
          <a:xfrm>
            <a:off x="228600" y="210313"/>
            <a:ext cx="4114800" cy="261370"/>
          </a:xfrm>
        </p:spPr>
        <p:txBody>
          <a:bodyPr/>
          <a:lstStyle/>
          <a:p>
            <a:r>
              <a:rPr lang="en-US" dirty="0"/>
              <a:t>Workbench Configuration Steps</a:t>
            </a:r>
          </a:p>
        </p:txBody>
      </p:sp>
      <p:sp>
        <p:nvSpPr>
          <p:cNvPr id="3" name="Text Placeholder 2">
            <a:extLst>
              <a:ext uri="{FF2B5EF4-FFF2-40B4-BE49-F238E27FC236}">
                <a16:creationId xmlns:a16="http://schemas.microsoft.com/office/drawing/2014/main" id="{DBD2186A-E40B-4269-9DD6-677A12BDD398}"/>
              </a:ext>
            </a:extLst>
          </p:cNvPr>
          <p:cNvSpPr>
            <a:spLocks noGrp="1"/>
          </p:cNvSpPr>
          <p:nvPr>
            <p:ph type="body" sz="quarter" idx="12"/>
          </p:nvPr>
        </p:nvSpPr>
        <p:spPr>
          <a:xfrm>
            <a:off x="4653981" y="769957"/>
            <a:ext cx="4269301" cy="3108960"/>
          </a:xfrm>
        </p:spPr>
        <p:txBody>
          <a:bodyPr/>
          <a:lstStyle/>
          <a:p>
            <a:r>
              <a:rPr lang="en-US" sz="1400" dirty="0"/>
              <a:t>Mapped fields</a:t>
            </a:r>
          </a:p>
          <a:p>
            <a:r>
              <a:rPr lang="en-US" sz="1400" b="0" dirty="0"/>
              <a:t>Selected export fields display grouped by type</a:t>
            </a:r>
          </a:p>
          <a:p>
            <a:r>
              <a:rPr lang="en-US" sz="1400" b="0" dirty="0"/>
              <a:t>Typical groups include:</a:t>
            </a:r>
          </a:p>
          <a:p>
            <a:pPr marL="285750" indent="-285750">
              <a:buFont typeface="Arial" panose="020B0604020202020204" pitchFamily="34" charset="0"/>
              <a:buChar char="•"/>
            </a:pPr>
            <a:r>
              <a:rPr lang="en-US" sz="1400" b="0" dirty="0"/>
              <a:t>Candidate info fields</a:t>
            </a:r>
          </a:p>
          <a:p>
            <a:pPr marL="285750" indent="-285750">
              <a:buFont typeface="Arial" panose="020B0604020202020204" pitchFamily="34" charset="0"/>
              <a:buChar char="•"/>
            </a:pPr>
            <a:r>
              <a:rPr lang="en-US" sz="1400" b="0" dirty="0"/>
              <a:t>Offer (or other) Form fields</a:t>
            </a:r>
          </a:p>
          <a:p>
            <a:pPr marL="285750" indent="-285750">
              <a:buFont typeface="Arial" panose="020B0604020202020204" pitchFamily="34" charset="0"/>
              <a:buChar char="•"/>
            </a:pPr>
            <a:r>
              <a:rPr lang="en-US" sz="1400" b="0" dirty="0"/>
              <a:t>Req (standard or custom) fields</a:t>
            </a:r>
          </a:p>
          <a:p>
            <a:pPr marL="285750" indent="-285750">
              <a:buFont typeface="Arial" panose="020B0604020202020204" pitchFamily="34" charset="0"/>
              <a:buChar char="•"/>
            </a:pPr>
            <a:r>
              <a:rPr lang="en-US" sz="1400" b="0" dirty="0"/>
              <a:t>User fields</a:t>
            </a:r>
          </a:p>
          <a:p>
            <a:endParaRPr lang="en-US" sz="1400" dirty="0"/>
          </a:p>
          <a:p>
            <a:r>
              <a:rPr lang="en-US" sz="1400" dirty="0"/>
              <a:t>Helpful tips:</a:t>
            </a:r>
          </a:p>
          <a:p>
            <a:pPr marL="285750" indent="-285750">
              <a:buFont typeface="Arial" panose="020B0604020202020204" pitchFamily="34" charset="0"/>
              <a:buChar char="•"/>
            </a:pPr>
            <a:r>
              <a:rPr lang="en-US" sz="1400" b="0" dirty="0"/>
              <a:t>Fields in </a:t>
            </a:r>
            <a:r>
              <a:rPr lang="en-US" sz="1400" b="0" dirty="0">
                <a:solidFill>
                  <a:srgbClr val="00B050"/>
                </a:solidFill>
              </a:rPr>
              <a:t>green </a:t>
            </a:r>
            <a:r>
              <a:rPr lang="en-US" sz="1400" b="0" dirty="0"/>
              <a:t>have been mapped</a:t>
            </a:r>
          </a:p>
          <a:p>
            <a:pPr marL="285750" indent="-285750">
              <a:buFont typeface="Arial" panose="020B0604020202020204" pitchFamily="34" charset="0"/>
              <a:buChar char="•"/>
            </a:pPr>
            <a:r>
              <a:rPr lang="en-US" sz="1400" b="0" dirty="0"/>
              <a:t>Fields in black have not been mapped</a:t>
            </a:r>
          </a:p>
          <a:p>
            <a:pPr marL="285750" indent="-285750">
              <a:buFont typeface="Arial" panose="020B0604020202020204" pitchFamily="34" charset="0"/>
              <a:buChar char="•"/>
            </a:pPr>
            <a:r>
              <a:rPr lang="en-US" sz="1400" b="0" dirty="0"/>
              <a:t>Some fields will be automatically mapped by the tool for convenience but should be validated</a:t>
            </a:r>
          </a:p>
          <a:p>
            <a:pPr marL="285750" indent="-285750">
              <a:buFont typeface="Arial" panose="020B0604020202020204" pitchFamily="34" charset="0"/>
              <a:buChar char="•"/>
            </a:pPr>
            <a:r>
              <a:rPr lang="en-US" sz="1400" b="0" dirty="0"/>
              <a:t>All fields should be mapped (</a:t>
            </a:r>
            <a:r>
              <a:rPr lang="en-US" sz="1400" b="0" dirty="0">
                <a:solidFill>
                  <a:srgbClr val="00B050"/>
                </a:solidFill>
              </a:rPr>
              <a:t>green</a:t>
            </a:r>
            <a:r>
              <a:rPr lang="en-US" sz="1400" b="0" dirty="0"/>
              <a:t>) prior to saving</a:t>
            </a:r>
          </a:p>
          <a:p>
            <a:pPr marL="285750" indent="-285750">
              <a:buFont typeface="Arial" panose="020B0604020202020204" pitchFamily="34" charset="0"/>
              <a:buChar char="•"/>
            </a:pPr>
            <a:r>
              <a:rPr lang="en-US" sz="1400" b="0" dirty="0"/>
              <a:t>Clear all will clear the mapping for all fields within the group</a:t>
            </a:r>
          </a:p>
          <a:p>
            <a:pPr marL="285750" indent="-285750">
              <a:buFont typeface="Arial" panose="020B0604020202020204" pitchFamily="34" charset="0"/>
              <a:buChar char="•"/>
            </a:pPr>
            <a:r>
              <a:rPr lang="en-US" sz="1400" b="0" dirty="0"/>
              <a:t>Clear will clear the individual field mapping</a:t>
            </a:r>
          </a:p>
          <a:p>
            <a:pPr marL="285750" indent="-285750">
              <a:buFont typeface="Arial" panose="020B0604020202020204" pitchFamily="34" charset="0"/>
              <a:buChar char="•"/>
            </a:pPr>
            <a:r>
              <a:rPr lang="en-US" sz="1400" b="0" dirty="0"/>
              <a:t>Map will open a new window explained next</a:t>
            </a:r>
          </a:p>
        </p:txBody>
      </p:sp>
      <p:pic>
        <p:nvPicPr>
          <p:cNvPr id="6" name="Picture 5">
            <a:extLst>
              <a:ext uri="{FF2B5EF4-FFF2-40B4-BE49-F238E27FC236}">
                <a16:creationId xmlns:a16="http://schemas.microsoft.com/office/drawing/2014/main" id="{1596062B-025C-4E4B-B5F3-290C8E47461D}"/>
              </a:ext>
            </a:extLst>
          </p:cNvPr>
          <p:cNvPicPr>
            <a:picLocks noChangeAspect="1"/>
          </p:cNvPicPr>
          <p:nvPr/>
        </p:nvPicPr>
        <p:blipFill>
          <a:blip r:embed="rId2"/>
          <a:stretch>
            <a:fillRect/>
          </a:stretch>
        </p:blipFill>
        <p:spPr>
          <a:xfrm>
            <a:off x="79182" y="637309"/>
            <a:ext cx="4325146" cy="4148833"/>
          </a:xfrm>
          <a:prstGeom prst="rect">
            <a:avLst/>
          </a:prstGeom>
        </p:spPr>
      </p:pic>
      <p:sp>
        <p:nvSpPr>
          <p:cNvPr id="7" name="Rectangle 6">
            <a:extLst>
              <a:ext uri="{FF2B5EF4-FFF2-40B4-BE49-F238E27FC236}">
                <a16:creationId xmlns:a16="http://schemas.microsoft.com/office/drawing/2014/main" id="{D474C686-2272-44DD-803B-509EDE246F49}"/>
              </a:ext>
            </a:extLst>
          </p:cNvPr>
          <p:cNvSpPr/>
          <p:nvPr/>
        </p:nvSpPr>
        <p:spPr>
          <a:xfrm>
            <a:off x="79181" y="1363858"/>
            <a:ext cx="1906412" cy="3038535"/>
          </a:xfrm>
          <a:prstGeom prst="rect">
            <a:avLst/>
          </a:prstGeom>
          <a:noFill/>
          <a:ln w="19050"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wrap="square" lIns="0" tIns="0" rIns="0" bIns="0" rtlCol="0" anchor="ctr">
            <a:noAutofit/>
          </a:bodyPr>
          <a:lstStyle/>
          <a:p>
            <a:pPr algn="ctr"/>
            <a:endParaRPr lang="en-US" sz="1200" dirty="0" err="1">
              <a:solidFill>
                <a:srgbClr val="FFFFFF"/>
              </a:solidFill>
              <a:latin typeface="Arial"/>
              <a:cs typeface="Arial"/>
            </a:endParaRPr>
          </a:p>
        </p:txBody>
      </p:sp>
      <p:cxnSp>
        <p:nvCxnSpPr>
          <p:cNvPr id="10" name="Straight Arrow Connector 9">
            <a:extLst>
              <a:ext uri="{FF2B5EF4-FFF2-40B4-BE49-F238E27FC236}">
                <a16:creationId xmlns:a16="http://schemas.microsoft.com/office/drawing/2014/main" id="{E1EF6BB1-D647-460F-833C-E86EDD200E72}"/>
              </a:ext>
            </a:extLst>
          </p:cNvPr>
          <p:cNvCxnSpPr>
            <a:cxnSpLocks/>
          </p:cNvCxnSpPr>
          <p:nvPr/>
        </p:nvCxnSpPr>
        <p:spPr>
          <a:xfrm flipH="1" flipV="1">
            <a:off x="636115" y="2684206"/>
            <a:ext cx="3935885" cy="128362"/>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1" name="Straight Arrow Connector 10">
            <a:extLst>
              <a:ext uri="{FF2B5EF4-FFF2-40B4-BE49-F238E27FC236}">
                <a16:creationId xmlns:a16="http://schemas.microsoft.com/office/drawing/2014/main" id="{07E6D78A-64C4-44DF-940F-C7D60C225370}"/>
              </a:ext>
            </a:extLst>
          </p:cNvPr>
          <p:cNvCxnSpPr>
            <a:cxnSpLocks/>
          </p:cNvCxnSpPr>
          <p:nvPr/>
        </p:nvCxnSpPr>
        <p:spPr>
          <a:xfrm flipH="1" flipV="1">
            <a:off x="560440" y="1902615"/>
            <a:ext cx="4011560" cy="663749"/>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660313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60B47A-710A-490A-A64F-AF13C4D242EB}"/>
              </a:ext>
            </a:extLst>
          </p:cNvPr>
          <p:cNvSpPr>
            <a:spLocks noGrp="1"/>
          </p:cNvSpPr>
          <p:nvPr>
            <p:ph type="title"/>
          </p:nvPr>
        </p:nvSpPr>
        <p:spPr>
          <a:xfrm>
            <a:off x="228600" y="210313"/>
            <a:ext cx="4114800" cy="261370"/>
          </a:xfrm>
        </p:spPr>
        <p:txBody>
          <a:bodyPr/>
          <a:lstStyle/>
          <a:p>
            <a:r>
              <a:rPr lang="en-US" dirty="0"/>
              <a:t>Workbench Configuration Steps</a:t>
            </a:r>
          </a:p>
        </p:txBody>
      </p:sp>
      <p:sp>
        <p:nvSpPr>
          <p:cNvPr id="3" name="Text Placeholder 2">
            <a:extLst>
              <a:ext uri="{FF2B5EF4-FFF2-40B4-BE49-F238E27FC236}">
                <a16:creationId xmlns:a16="http://schemas.microsoft.com/office/drawing/2014/main" id="{DBD2186A-E40B-4269-9DD6-677A12BDD398}"/>
              </a:ext>
            </a:extLst>
          </p:cNvPr>
          <p:cNvSpPr>
            <a:spLocks noGrp="1"/>
          </p:cNvSpPr>
          <p:nvPr>
            <p:ph type="body" sz="quarter" idx="12"/>
          </p:nvPr>
        </p:nvSpPr>
        <p:spPr>
          <a:xfrm>
            <a:off x="5071427" y="769957"/>
            <a:ext cx="3851855" cy="3108960"/>
          </a:xfrm>
        </p:spPr>
        <p:txBody>
          <a:bodyPr/>
          <a:lstStyle/>
          <a:p>
            <a:r>
              <a:rPr lang="en-US" sz="1400" dirty="0"/>
              <a:t>Mapped fields – Mapping</a:t>
            </a:r>
          </a:p>
          <a:p>
            <a:r>
              <a:rPr lang="en-US" sz="1400" b="0" dirty="0"/>
              <a:t>Selecting the Map button next to a field will open the xml schema mapping window</a:t>
            </a:r>
          </a:p>
          <a:p>
            <a:r>
              <a:rPr lang="en-US" sz="1400" b="0" dirty="0"/>
              <a:t>Typical groups include:</a:t>
            </a:r>
          </a:p>
          <a:p>
            <a:pPr marL="285750" indent="-285750">
              <a:buFont typeface="Arial" panose="020B0604020202020204" pitchFamily="34" charset="0"/>
              <a:buChar char="•"/>
            </a:pPr>
            <a:r>
              <a:rPr lang="en-US" sz="1400" b="0" dirty="0"/>
              <a:t>Candidate info fields</a:t>
            </a:r>
          </a:p>
          <a:p>
            <a:pPr marL="285750" indent="-285750">
              <a:buFont typeface="Arial" panose="020B0604020202020204" pitchFamily="34" charset="0"/>
              <a:buChar char="•"/>
            </a:pPr>
            <a:r>
              <a:rPr lang="en-US" sz="1400" b="0" dirty="0"/>
              <a:t>Offer (or other) Form fields</a:t>
            </a:r>
          </a:p>
          <a:p>
            <a:pPr marL="285750" indent="-285750">
              <a:buFont typeface="Arial" panose="020B0604020202020204" pitchFamily="34" charset="0"/>
              <a:buChar char="•"/>
            </a:pPr>
            <a:r>
              <a:rPr lang="en-US" sz="1400" b="0" dirty="0"/>
              <a:t>Req (standard or custom) fields</a:t>
            </a:r>
          </a:p>
          <a:p>
            <a:pPr marL="285750" indent="-285750">
              <a:buFont typeface="Arial" panose="020B0604020202020204" pitchFamily="34" charset="0"/>
              <a:buChar char="•"/>
            </a:pPr>
            <a:r>
              <a:rPr lang="en-US" sz="1400" b="0" dirty="0"/>
              <a:t>User fields</a:t>
            </a:r>
          </a:p>
          <a:p>
            <a:endParaRPr lang="en-US" sz="1400" dirty="0"/>
          </a:p>
          <a:p>
            <a:r>
              <a:rPr lang="en-US" sz="1400" dirty="0"/>
              <a:t>Helpful tips:</a:t>
            </a:r>
          </a:p>
          <a:p>
            <a:pPr marL="285750" indent="-285750">
              <a:buFont typeface="Arial" panose="020B0604020202020204" pitchFamily="34" charset="0"/>
              <a:buChar char="•"/>
            </a:pPr>
            <a:r>
              <a:rPr lang="en-US" sz="1400" b="0" dirty="0"/>
              <a:t>BGC## in </a:t>
            </a:r>
            <a:r>
              <a:rPr lang="en-US" sz="1400" b="0" dirty="0">
                <a:solidFill>
                  <a:srgbClr val="00B050"/>
                </a:solidFill>
              </a:rPr>
              <a:t>green </a:t>
            </a:r>
            <a:r>
              <a:rPr lang="en-US" sz="1400" b="0" dirty="0"/>
              <a:t>is the field being edited</a:t>
            </a:r>
          </a:p>
          <a:p>
            <a:pPr marL="285750" indent="-285750">
              <a:buFont typeface="Arial" panose="020B0604020202020204" pitchFamily="34" charset="0"/>
              <a:buChar char="•"/>
            </a:pPr>
            <a:r>
              <a:rPr lang="en-US" sz="1400" b="0" dirty="0"/>
              <a:t>BGC## in </a:t>
            </a:r>
            <a:r>
              <a:rPr lang="en-US" sz="1400" b="0" dirty="0">
                <a:solidFill>
                  <a:schemeClr val="bg1"/>
                </a:solidFill>
              </a:rPr>
              <a:t>grey</a:t>
            </a:r>
            <a:r>
              <a:rPr lang="en-US" sz="1400" b="0" dirty="0"/>
              <a:t> have been mapped to another field and are not available for selection</a:t>
            </a:r>
          </a:p>
          <a:p>
            <a:pPr marL="285750" indent="-285750">
              <a:buFont typeface="Arial" panose="020B0604020202020204" pitchFamily="34" charset="0"/>
              <a:buChar char="•"/>
            </a:pPr>
            <a:r>
              <a:rPr lang="en-US" sz="1400" b="0" dirty="0"/>
              <a:t>BGC## in black have not been mapped</a:t>
            </a:r>
          </a:p>
          <a:p>
            <a:pPr marL="285750" indent="-285750">
              <a:buFont typeface="Arial" panose="020B0604020202020204" pitchFamily="34" charset="0"/>
              <a:buChar char="•"/>
            </a:pPr>
            <a:r>
              <a:rPr lang="en-US" sz="1400" b="0" dirty="0"/>
              <a:t>The specific mapping details should be provided by your vendor</a:t>
            </a:r>
          </a:p>
        </p:txBody>
      </p:sp>
      <p:pic>
        <p:nvPicPr>
          <p:cNvPr id="15" name="Picture 14">
            <a:extLst>
              <a:ext uri="{FF2B5EF4-FFF2-40B4-BE49-F238E27FC236}">
                <a16:creationId xmlns:a16="http://schemas.microsoft.com/office/drawing/2014/main" id="{36B02EB3-1980-4D53-9676-CB5627144232}"/>
              </a:ext>
            </a:extLst>
          </p:cNvPr>
          <p:cNvPicPr>
            <a:picLocks noChangeAspect="1"/>
          </p:cNvPicPr>
          <p:nvPr/>
        </p:nvPicPr>
        <p:blipFill>
          <a:blip r:embed="rId2"/>
          <a:stretch>
            <a:fillRect/>
          </a:stretch>
        </p:blipFill>
        <p:spPr>
          <a:xfrm>
            <a:off x="89402" y="526016"/>
            <a:ext cx="4325146" cy="4148833"/>
          </a:xfrm>
          <a:prstGeom prst="rect">
            <a:avLst/>
          </a:prstGeom>
        </p:spPr>
      </p:pic>
      <p:pic>
        <p:nvPicPr>
          <p:cNvPr id="16" name="Picture 15">
            <a:extLst>
              <a:ext uri="{FF2B5EF4-FFF2-40B4-BE49-F238E27FC236}">
                <a16:creationId xmlns:a16="http://schemas.microsoft.com/office/drawing/2014/main" id="{9D236CF6-0D2C-42DC-B20C-CFD1B5F4610A}"/>
              </a:ext>
            </a:extLst>
          </p:cNvPr>
          <p:cNvPicPr>
            <a:picLocks noChangeAspect="1"/>
          </p:cNvPicPr>
          <p:nvPr/>
        </p:nvPicPr>
        <p:blipFill>
          <a:blip r:embed="rId3"/>
          <a:stretch>
            <a:fillRect/>
          </a:stretch>
        </p:blipFill>
        <p:spPr>
          <a:xfrm>
            <a:off x="1180783" y="1925333"/>
            <a:ext cx="3448779" cy="2845457"/>
          </a:xfrm>
          <a:prstGeom prst="rect">
            <a:avLst/>
          </a:prstGeom>
        </p:spPr>
      </p:pic>
      <p:pic>
        <p:nvPicPr>
          <p:cNvPr id="17" name="Picture 16">
            <a:extLst>
              <a:ext uri="{FF2B5EF4-FFF2-40B4-BE49-F238E27FC236}">
                <a16:creationId xmlns:a16="http://schemas.microsoft.com/office/drawing/2014/main" id="{C8785135-51B1-4432-9AB3-ED25AABFA95D}"/>
              </a:ext>
            </a:extLst>
          </p:cNvPr>
          <p:cNvPicPr>
            <a:picLocks noChangeAspect="1"/>
          </p:cNvPicPr>
          <p:nvPr/>
        </p:nvPicPr>
        <p:blipFill>
          <a:blip r:embed="rId4"/>
          <a:stretch>
            <a:fillRect/>
          </a:stretch>
        </p:blipFill>
        <p:spPr>
          <a:xfrm>
            <a:off x="523904" y="3449883"/>
            <a:ext cx="4360165" cy="1280366"/>
          </a:xfrm>
          <a:prstGeom prst="rect">
            <a:avLst/>
          </a:prstGeom>
        </p:spPr>
      </p:pic>
      <p:cxnSp>
        <p:nvCxnSpPr>
          <p:cNvPr id="18" name="Straight Arrow Connector 17">
            <a:extLst>
              <a:ext uri="{FF2B5EF4-FFF2-40B4-BE49-F238E27FC236}">
                <a16:creationId xmlns:a16="http://schemas.microsoft.com/office/drawing/2014/main" id="{005D8DD9-8EA7-4B26-9FAA-4C1D6AE034D7}"/>
              </a:ext>
            </a:extLst>
          </p:cNvPr>
          <p:cNvCxnSpPr>
            <a:cxnSpLocks/>
          </p:cNvCxnSpPr>
          <p:nvPr/>
        </p:nvCxnSpPr>
        <p:spPr>
          <a:xfrm flipH="1">
            <a:off x="2858594" y="3564742"/>
            <a:ext cx="2151410" cy="1097668"/>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9" name="Straight Arrow Connector 18">
            <a:extLst>
              <a:ext uri="{FF2B5EF4-FFF2-40B4-BE49-F238E27FC236}">
                <a16:creationId xmlns:a16="http://schemas.microsoft.com/office/drawing/2014/main" id="{650AD362-0765-45E6-B7A6-48E817D5D040}"/>
              </a:ext>
            </a:extLst>
          </p:cNvPr>
          <p:cNvCxnSpPr>
            <a:cxnSpLocks/>
          </p:cNvCxnSpPr>
          <p:nvPr/>
        </p:nvCxnSpPr>
        <p:spPr>
          <a:xfrm flipH="1">
            <a:off x="2924961" y="3030113"/>
            <a:ext cx="2081954" cy="1172497"/>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0" name="Straight Arrow Connector 19">
            <a:extLst>
              <a:ext uri="{FF2B5EF4-FFF2-40B4-BE49-F238E27FC236}">
                <a16:creationId xmlns:a16="http://schemas.microsoft.com/office/drawing/2014/main" id="{5CBFEEE7-646B-4A6C-9ABC-D47CFCB8AFA8}"/>
              </a:ext>
            </a:extLst>
          </p:cNvPr>
          <p:cNvCxnSpPr>
            <a:cxnSpLocks/>
          </p:cNvCxnSpPr>
          <p:nvPr/>
        </p:nvCxnSpPr>
        <p:spPr>
          <a:xfrm flipH="1">
            <a:off x="2924961" y="2779391"/>
            <a:ext cx="2085043" cy="1172497"/>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698928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60B47A-710A-490A-A64F-AF13C4D242EB}"/>
              </a:ext>
            </a:extLst>
          </p:cNvPr>
          <p:cNvSpPr>
            <a:spLocks noGrp="1"/>
          </p:cNvSpPr>
          <p:nvPr>
            <p:ph type="title"/>
          </p:nvPr>
        </p:nvSpPr>
        <p:spPr>
          <a:xfrm>
            <a:off x="228600" y="210313"/>
            <a:ext cx="4114800" cy="261370"/>
          </a:xfrm>
        </p:spPr>
        <p:txBody>
          <a:bodyPr/>
          <a:lstStyle/>
          <a:p>
            <a:r>
              <a:rPr lang="en-US" dirty="0"/>
              <a:t>Workbench Configuration Steps</a:t>
            </a:r>
          </a:p>
        </p:txBody>
      </p:sp>
      <p:sp>
        <p:nvSpPr>
          <p:cNvPr id="3" name="Text Placeholder 2">
            <a:extLst>
              <a:ext uri="{FF2B5EF4-FFF2-40B4-BE49-F238E27FC236}">
                <a16:creationId xmlns:a16="http://schemas.microsoft.com/office/drawing/2014/main" id="{DBD2186A-E40B-4269-9DD6-677A12BDD398}"/>
              </a:ext>
            </a:extLst>
          </p:cNvPr>
          <p:cNvSpPr>
            <a:spLocks noGrp="1"/>
          </p:cNvSpPr>
          <p:nvPr>
            <p:ph type="body" sz="quarter" idx="12"/>
          </p:nvPr>
        </p:nvSpPr>
        <p:spPr>
          <a:xfrm>
            <a:off x="5071427" y="769957"/>
            <a:ext cx="3851855" cy="3108960"/>
          </a:xfrm>
        </p:spPr>
        <p:txBody>
          <a:bodyPr/>
          <a:lstStyle/>
          <a:p>
            <a:r>
              <a:rPr lang="en-US" sz="1400" dirty="0"/>
              <a:t>Add custom value</a:t>
            </a:r>
          </a:p>
          <a:p>
            <a:r>
              <a:rPr lang="en-US" sz="1400" b="0" dirty="0"/>
              <a:t>Some custom tags or values may be needed for your vendor that do not already exist in your BrassRing system</a:t>
            </a:r>
          </a:p>
          <a:p>
            <a:endParaRPr lang="en-US" sz="1400" dirty="0"/>
          </a:p>
          <a:p>
            <a:r>
              <a:rPr lang="en-US" sz="1400" dirty="0"/>
              <a:t>Examples include:</a:t>
            </a:r>
          </a:p>
          <a:p>
            <a:pPr marL="285750" indent="-285750">
              <a:buFont typeface="Arial" panose="020B0604020202020204" pitchFamily="34" charset="0"/>
              <a:buChar char="•"/>
            </a:pPr>
            <a:r>
              <a:rPr lang="en-US" sz="1400" b="0" dirty="0" err="1"/>
              <a:t>CandidateRefNumber</a:t>
            </a:r>
            <a:r>
              <a:rPr lang="en-US" sz="1400" b="0" dirty="0"/>
              <a:t> Tag</a:t>
            </a:r>
          </a:p>
          <a:p>
            <a:pPr marL="285750" indent="-285750">
              <a:buFont typeface="Arial" panose="020B0604020202020204" pitchFamily="34" charset="0"/>
              <a:buChar char="•"/>
            </a:pPr>
            <a:r>
              <a:rPr lang="en-US" sz="1400" b="0" dirty="0"/>
              <a:t>Company Code Value</a:t>
            </a:r>
          </a:p>
          <a:p>
            <a:endParaRPr lang="en-US" sz="1400" dirty="0"/>
          </a:p>
          <a:p>
            <a:r>
              <a:rPr lang="en-US" sz="1400" dirty="0"/>
              <a:t>Helpful tips:</a:t>
            </a:r>
          </a:p>
          <a:p>
            <a:pPr marL="285750" indent="-285750">
              <a:buFont typeface="Arial" panose="020B0604020202020204" pitchFamily="34" charset="0"/>
              <a:buChar char="•"/>
            </a:pPr>
            <a:r>
              <a:rPr lang="en-US" sz="1400" b="0" dirty="0"/>
              <a:t>Any specific custom mapping details should be provided by your vendor</a:t>
            </a:r>
          </a:p>
        </p:txBody>
      </p:sp>
      <p:pic>
        <p:nvPicPr>
          <p:cNvPr id="10" name="Picture 9">
            <a:extLst>
              <a:ext uri="{FF2B5EF4-FFF2-40B4-BE49-F238E27FC236}">
                <a16:creationId xmlns:a16="http://schemas.microsoft.com/office/drawing/2014/main" id="{DC2EFA90-C3B8-4F0D-956A-FC34D4AF7FC4}"/>
              </a:ext>
            </a:extLst>
          </p:cNvPr>
          <p:cNvPicPr>
            <a:picLocks noChangeAspect="1"/>
          </p:cNvPicPr>
          <p:nvPr/>
        </p:nvPicPr>
        <p:blipFill>
          <a:blip r:embed="rId2"/>
          <a:stretch>
            <a:fillRect/>
          </a:stretch>
        </p:blipFill>
        <p:spPr>
          <a:xfrm>
            <a:off x="335345" y="637309"/>
            <a:ext cx="4325146" cy="3436646"/>
          </a:xfrm>
          <a:prstGeom prst="rect">
            <a:avLst/>
          </a:prstGeom>
        </p:spPr>
      </p:pic>
      <p:sp>
        <p:nvSpPr>
          <p:cNvPr id="11" name="Rectangle 10">
            <a:extLst>
              <a:ext uri="{FF2B5EF4-FFF2-40B4-BE49-F238E27FC236}">
                <a16:creationId xmlns:a16="http://schemas.microsoft.com/office/drawing/2014/main" id="{3C15CE2D-FCE7-490C-BC2B-1C6F15835B2D}"/>
              </a:ext>
            </a:extLst>
          </p:cNvPr>
          <p:cNvSpPr/>
          <p:nvPr/>
        </p:nvSpPr>
        <p:spPr>
          <a:xfrm>
            <a:off x="335347" y="2667326"/>
            <a:ext cx="2297242" cy="1246238"/>
          </a:xfrm>
          <a:prstGeom prst="rect">
            <a:avLst/>
          </a:prstGeom>
          <a:noFill/>
          <a:ln w="19050"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wrap="square" lIns="0" tIns="0" rIns="0" bIns="0" rtlCol="0" anchor="ctr">
            <a:noAutofit/>
          </a:bodyPr>
          <a:lstStyle/>
          <a:p>
            <a:pPr algn="ctr"/>
            <a:endParaRPr lang="en-US" sz="1200" dirty="0" err="1">
              <a:solidFill>
                <a:srgbClr val="FFFFFF"/>
              </a:solidFill>
              <a:latin typeface="Arial"/>
              <a:cs typeface="Arial"/>
            </a:endParaRPr>
          </a:p>
        </p:txBody>
      </p:sp>
    </p:spTree>
    <p:extLst>
      <p:ext uri="{BB962C8B-B14F-4D97-AF65-F5344CB8AC3E}">
        <p14:creationId xmlns:p14="http://schemas.microsoft.com/office/powerpoint/2010/main" val="27396832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7BE3F89-7548-476C-86A7-A1764CFEBBB4}"/>
              </a:ext>
            </a:extLst>
          </p:cNvPr>
          <p:cNvSpPr>
            <a:spLocks noGrp="1"/>
          </p:cNvSpPr>
          <p:nvPr>
            <p:ph sz="quarter" idx="19"/>
          </p:nvPr>
        </p:nvSpPr>
        <p:spPr>
          <a:xfrm>
            <a:off x="0" y="2857500"/>
            <a:ext cx="9144000" cy="2286000"/>
          </a:xfrm>
        </p:spPr>
        <p:txBody>
          <a:bodyPr/>
          <a:lstStyle/>
          <a:p>
            <a:endParaRPr lang="en-US" dirty="0"/>
          </a:p>
        </p:txBody>
      </p:sp>
      <p:sp>
        <p:nvSpPr>
          <p:cNvPr id="3" name="Title 1">
            <a:extLst>
              <a:ext uri="{FF2B5EF4-FFF2-40B4-BE49-F238E27FC236}">
                <a16:creationId xmlns:a16="http://schemas.microsoft.com/office/drawing/2014/main" id="{D0662016-C17E-4DE9-82C6-20441B2C0B37}"/>
              </a:ext>
            </a:extLst>
          </p:cNvPr>
          <p:cNvSpPr txBox="1">
            <a:spLocks/>
          </p:cNvSpPr>
          <p:nvPr/>
        </p:nvSpPr>
        <p:spPr>
          <a:xfrm>
            <a:off x="228600" y="210313"/>
            <a:ext cx="4114800" cy="261370"/>
          </a:xfrm>
          <a:prstGeom prst="rect">
            <a:avLst/>
          </a:prstGeom>
        </p:spPr>
        <p:txBody>
          <a:bodyPr/>
          <a:lstStyle>
            <a:lvl1pPr algn="l" defTabSz="457200" rtl="0" eaLnBrk="1" latinLnBrk="0" hangingPunct="1">
              <a:lnSpc>
                <a:spcPct val="90000"/>
              </a:lnSpc>
              <a:spcBef>
                <a:spcPct val="0"/>
              </a:spcBef>
              <a:buNone/>
              <a:defRPr sz="2400" kern="1200">
                <a:solidFill>
                  <a:schemeClr val="tx1"/>
                </a:solidFill>
                <a:latin typeface="+mj-lt"/>
                <a:ea typeface="Arial" charset="0"/>
                <a:cs typeface="Arial" charset="0"/>
              </a:defRPr>
            </a:lvl1pPr>
          </a:lstStyle>
          <a:p>
            <a:r>
              <a:rPr lang="en-US" sz="1600" dirty="0"/>
              <a:t>Workbench Configuration Steps</a:t>
            </a:r>
          </a:p>
        </p:txBody>
      </p:sp>
      <p:sp>
        <p:nvSpPr>
          <p:cNvPr id="4" name="Rectangle 3">
            <a:extLst>
              <a:ext uri="{FF2B5EF4-FFF2-40B4-BE49-F238E27FC236}">
                <a16:creationId xmlns:a16="http://schemas.microsoft.com/office/drawing/2014/main" id="{52E93256-28FC-4E88-97A9-92A3D21D1269}"/>
              </a:ext>
            </a:extLst>
          </p:cNvPr>
          <p:cNvSpPr/>
          <p:nvPr/>
        </p:nvSpPr>
        <p:spPr>
          <a:xfrm>
            <a:off x="228600" y="605500"/>
            <a:ext cx="8669458" cy="1938992"/>
          </a:xfrm>
          <a:prstGeom prst="rect">
            <a:avLst/>
          </a:prstGeom>
        </p:spPr>
        <p:txBody>
          <a:bodyPr wrap="square">
            <a:spAutoFit/>
          </a:bodyPr>
          <a:lstStyle/>
          <a:p>
            <a:r>
              <a:rPr lang="en-US" sz="1200" b="1" dirty="0">
                <a:solidFill>
                  <a:srgbClr val="464646"/>
                </a:solidFill>
                <a:cs typeface="Helvetica" panose="020B0604020202020204" pitchFamily="34" charset="0"/>
              </a:rPr>
              <a:t>Save Subscription</a:t>
            </a:r>
          </a:p>
          <a:p>
            <a:pPr marL="171450" indent="-171450">
              <a:buFont typeface="Arial" panose="020B0604020202020204" pitchFamily="34" charset="0"/>
              <a:buChar char="•"/>
            </a:pPr>
            <a:r>
              <a:rPr lang="en-US" sz="1200" dirty="0">
                <a:solidFill>
                  <a:srgbClr val="464646"/>
                </a:solidFill>
                <a:cs typeface="Helvetica" panose="020B0604020202020204" pitchFamily="34" charset="0"/>
              </a:rPr>
              <a:t>Once all Subscription, Subscriber and Mapping information is complete &gt; Save as active to make immediately available</a:t>
            </a:r>
          </a:p>
          <a:p>
            <a:pPr marL="171450" indent="-171450">
              <a:buFont typeface="Arial" panose="020B0604020202020204" pitchFamily="34" charset="0"/>
              <a:buChar char="•"/>
            </a:pPr>
            <a:r>
              <a:rPr lang="en-US" sz="1200" dirty="0">
                <a:solidFill>
                  <a:srgbClr val="464646"/>
                </a:solidFill>
                <a:cs typeface="Helvetica" panose="020B0604020202020204" pitchFamily="34" charset="0"/>
              </a:rPr>
              <a:t>Upon Save, you may see a warning message about Disabling SSL certification validation</a:t>
            </a:r>
          </a:p>
          <a:p>
            <a:pPr marL="171450" indent="-171450">
              <a:buFont typeface="Arial" panose="020B0604020202020204" pitchFamily="34" charset="0"/>
              <a:buChar char="•"/>
            </a:pPr>
            <a:r>
              <a:rPr lang="en-US" sz="1200" dirty="0">
                <a:solidFill>
                  <a:srgbClr val="464646"/>
                </a:solidFill>
                <a:cs typeface="Helvetica" panose="020B0604020202020204" pitchFamily="34" charset="0"/>
              </a:rPr>
              <a:t>The SSL certificate validation settings for Common Service Integrations are pre-set and not editable via the screens</a:t>
            </a:r>
          </a:p>
          <a:p>
            <a:pPr marL="171450" indent="-171450">
              <a:buFont typeface="Arial" panose="020B0604020202020204" pitchFamily="34" charset="0"/>
              <a:buChar char="•"/>
            </a:pPr>
            <a:r>
              <a:rPr lang="en-US" sz="1200" dirty="0">
                <a:solidFill>
                  <a:srgbClr val="464646"/>
                </a:solidFill>
                <a:cs typeface="Helvetica" panose="020B0604020202020204" pitchFamily="34" charset="0"/>
              </a:rPr>
              <a:t>This notification can be ignored (Select Yes)</a:t>
            </a:r>
          </a:p>
          <a:p>
            <a:pPr marL="171450" indent="-171450">
              <a:buFont typeface="Arial" panose="020B0604020202020204" pitchFamily="34" charset="0"/>
              <a:buChar char="•"/>
            </a:pPr>
            <a:endParaRPr lang="en-US" sz="1200" dirty="0">
              <a:solidFill>
                <a:srgbClr val="464646"/>
              </a:solidFill>
              <a:cs typeface="Helvetica" panose="020B0604020202020204" pitchFamily="34" charset="0"/>
            </a:endParaRPr>
          </a:p>
          <a:p>
            <a:endParaRPr lang="en-US" sz="1200" dirty="0">
              <a:cs typeface="Helvetica" panose="020B0604020202020204" pitchFamily="34" charset="0"/>
            </a:endParaRPr>
          </a:p>
          <a:p>
            <a:endParaRPr lang="en-US" sz="1200" dirty="0">
              <a:cs typeface="Helvetica" panose="020B0604020202020204" pitchFamily="34" charset="0"/>
            </a:endParaRPr>
          </a:p>
          <a:p>
            <a:r>
              <a:rPr lang="en-US" sz="1200" dirty="0">
                <a:cs typeface="Helvetica" panose="020B0604020202020204" pitchFamily="34" charset="0"/>
              </a:rPr>
              <a:t>You can now begin testing your subscription or Save as New Subscription to create a duplicate for another Requisition Template</a:t>
            </a:r>
            <a:r>
              <a:rPr lang="en-US" sz="1200" dirty="0">
                <a:solidFill>
                  <a:srgbClr val="464646"/>
                </a:solidFill>
                <a:cs typeface="Helvetica" panose="020B0604020202020204" pitchFamily="34" charset="0"/>
              </a:rPr>
              <a:t>!</a:t>
            </a:r>
            <a:endParaRPr lang="en-US" sz="1200" dirty="0">
              <a:cs typeface="Helvetica" panose="020B0604020202020204" pitchFamily="34" charset="0"/>
            </a:endParaRPr>
          </a:p>
        </p:txBody>
      </p:sp>
      <p:pic>
        <p:nvPicPr>
          <p:cNvPr id="7" name="Picture 6">
            <a:extLst>
              <a:ext uri="{FF2B5EF4-FFF2-40B4-BE49-F238E27FC236}">
                <a16:creationId xmlns:a16="http://schemas.microsoft.com/office/drawing/2014/main" id="{A2C502D3-3742-43BA-B6BD-D0CA6A5F9AF5}"/>
              </a:ext>
            </a:extLst>
          </p:cNvPr>
          <p:cNvPicPr>
            <a:picLocks noChangeAspect="1"/>
          </p:cNvPicPr>
          <p:nvPr/>
        </p:nvPicPr>
        <p:blipFill>
          <a:blip r:embed="rId2"/>
          <a:stretch>
            <a:fillRect/>
          </a:stretch>
        </p:blipFill>
        <p:spPr>
          <a:xfrm>
            <a:off x="2047199" y="3426574"/>
            <a:ext cx="4763165" cy="914528"/>
          </a:xfrm>
          <a:prstGeom prst="rect">
            <a:avLst/>
          </a:prstGeom>
        </p:spPr>
      </p:pic>
    </p:spTree>
    <p:extLst>
      <p:ext uri="{BB962C8B-B14F-4D97-AF65-F5344CB8AC3E}">
        <p14:creationId xmlns:p14="http://schemas.microsoft.com/office/powerpoint/2010/main" val="149017351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D40943-8876-42A0-9318-A0BD1DF996FE}"/>
              </a:ext>
            </a:extLst>
          </p:cNvPr>
          <p:cNvSpPr>
            <a:spLocks noGrp="1"/>
          </p:cNvSpPr>
          <p:nvPr>
            <p:ph type="title"/>
          </p:nvPr>
        </p:nvSpPr>
        <p:spPr>
          <a:xfrm>
            <a:off x="228599" y="203781"/>
            <a:ext cx="7288400" cy="4479344"/>
          </a:xfrm>
        </p:spPr>
        <p:txBody>
          <a:bodyPr/>
          <a:lstStyle/>
          <a:p>
            <a:r>
              <a:rPr lang="en-US" dirty="0"/>
              <a:t>Troubleshooting Integrations and Reviewing the Integrations Dashboard</a:t>
            </a:r>
          </a:p>
        </p:txBody>
      </p:sp>
    </p:spTree>
    <p:extLst>
      <p:ext uri="{BB962C8B-B14F-4D97-AF65-F5344CB8AC3E}">
        <p14:creationId xmlns:p14="http://schemas.microsoft.com/office/powerpoint/2010/main" val="52323697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94582" y="273844"/>
            <a:ext cx="8240958" cy="596311"/>
          </a:xfrm>
        </p:spPr>
        <p:txBody>
          <a:bodyPr>
            <a:normAutofit/>
          </a:bodyPr>
          <a:lstStyle/>
          <a:p>
            <a:r>
              <a:rPr lang="en-US" dirty="0">
                <a:solidFill>
                  <a:schemeClr val="tx1"/>
                </a:solidFill>
                <a:latin typeface="+mn-lt"/>
              </a:rPr>
              <a:t>XML Integrations – Integration Tools</a:t>
            </a:r>
          </a:p>
        </p:txBody>
      </p:sp>
      <p:sp>
        <p:nvSpPr>
          <p:cNvPr id="3" name="Content Placeholder 2"/>
          <p:cNvSpPr>
            <a:spLocks noGrp="1"/>
          </p:cNvSpPr>
          <p:nvPr>
            <p:ph idx="1"/>
          </p:nvPr>
        </p:nvSpPr>
        <p:spPr>
          <a:xfrm>
            <a:off x="115134" y="870154"/>
            <a:ext cx="8920406" cy="3263504"/>
          </a:xfrm>
        </p:spPr>
        <p:txBody>
          <a:bodyPr>
            <a:normAutofit/>
          </a:bodyPr>
          <a:lstStyle/>
          <a:p>
            <a:pPr marL="0" lvl="1" indent="0">
              <a:spcBef>
                <a:spcPts val="750"/>
              </a:spcBef>
              <a:buNone/>
            </a:pPr>
            <a:r>
              <a:rPr lang="en-US" dirty="0">
                <a:solidFill>
                  <a:schemeClr val="tx1"/>
                </a:solidFill>
                <a:latin typeface="+mn-lt"/>
              </a:rPr>
              <a:t>For XML Integrations, you can go to </a:t>
            </a:r>
            <a:r>
              <a:rPr lang="en-US" i="1" dirty="0">
                <a:solidFill>
                  <a:schemeClr val="tx1"/>
                </a:solidFill>
                <a:latin typeface="+mn-lt"/>
              </a:rPr>
              <a:t>Workbench – Integrations - Integration Tools</a:t>
            </a:r>
          </a:p>
          <a:p>
            <a:pPr marL="0" lvl="1" indent="0">
              <a:spcBef>
                <a:spcPts val="750"/>
              </a:spcBef>
              <a:buNone/>
            </a:pPr>
            <a:r>
              <a:rPr lang="en-US" dirty="0">
                <a:solidFill>
                  <a:schemeClr val="tx1"/>
                </a:solidFill>
                <a:latin typeface="+mn-lt"/>
              </a:rPr>
              <a:t>This way, you can search XML logs for past transactions.</a:t>
            </a:r>
          </a:p>
          <a:p>
            <a:endParaRPr lang="en-US" sz="1800" dirty="0">
              <a:solidFill>
                <a:schemeClr val="tx1"/>
              </a:solidFill>
              <a:latin typeface="+mn-lt"/>
            </a:endParaRPr>
          </a:p>
          <a:p>
            <a:endParaRPr lang="en-US" sz="1800" dirty="0">
              <a:solidFill>
                <a:schemeClr val="tx1"/>
              </a:solidFill>
              <a:latin typeface="+mn-lt"/>
            </a:endParaRPr>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9236" y="157735"/>
            <a:ext cx="573998" cy="48920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7487" y="1525191"/>
            <a:ext cx="6089025" cy="2743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6441002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3444" y="201038"/>
            <a:ext cx="573998" cy="48920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Content Placeholder 5"/>
          <p:cNvSpPr>
            <a:spLocks noGrp="1"/>
          </p:cNvSpPr>
          <p:nvPr>
            <p:ph idx="1"/>
          </p:nvPr>
        </p:nvSpPr>
        <p:spPr>
          <a:xfrm>
            <a:off x="296392" y="958543"/>
            <a:ext cx="8519685" cy="489203"/>
          </a:xfrm>
        </p:spPr>
        <p:txBody>
          <a:bodyPr/>
          <a:lstStyle/>
          <a:p>
            <a:r>
              <a:rPr lang="en-US" sz="1600" dirty="0">
                <a:solidFill>
                  <a:schemeClr val="tx1"/>
                </a:solidFill>
              </a:rPr>
              <a:t>The Dashboard provides a comprehensive view of the integrations and transaction logs, including your Onboard integrations! </a:t>
            </a:r>
          </a:p>
        </p:txBody>
      </p:sp>
      <p:pic>
        <p:nvPicPr>
          <p:cNvPr id="205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27729" y="1596520"/>
            <a:ext cx="6262604" cy="30409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Title 1">
            <a:extLst>
              <a:ext uri="{FF2B5EF4-FFF2-40B4-BE49-F238E27FC236}">
                <a16:creationId xmlns:a16="http://schemas.microsoft.com/office/drawing/2014/main" id="{AA1EA340-7925-4E58-A17F-D36AB4AC1AC0}"/>
              </a:ext>
            </a:extLst>
          </p:cNvPr>
          <p:cNvSpPr>
            <a:spLocks noGrp="1"/>
          </p:cNvSpPr>
          <p:nvPr>
            <p:ph type="title"/>
          </p:nvPr>
        </p:nvSpPr>
        <p:spPr>
          <a:xfrm>
            <a:off x="794582" y="273844"/>
            <a:ext cx="8240958" cy="596311"/>
          </a:xfrm>
        </p:spPr>
        <p:txBody>
          <a:bodyPr>
            <a:normAutofit/>
          </a:bodyPr>
          <a:lstStyle/>
          <a:p>
            <a:r>
              <a:rPr lang="en-US" dirty="0">
                <a:solidFill>
                  <a:schemeClr val="tx1"/>
                </a:solidFill>
                <a:latin typeface="+mn-lt"/>
              </a:rPr>
              <a:t>XML Integrations – Integration Tools</a:t>
            </a:r>
          </a:p>
        </p:txBody>
      </p:sp>
      <p:pic>
        <p:nvPicPr>
          <p:cNvPr id="7" name="Picture 6">
            <a:extLst>
              <a:ext uri="{FF2B5EF4-FFF2-40B4-BE49-F238E27FC236}">
                <a16:creationId xmlns:a16="http://schemas.microsoft.com/office/drawing/2014/main" id="{AB2C6E29-0789-451D-AB6B-43890DA32933}"/>
              </a:ext>
            </a:extLst>
          </p:cNvPr>
          <p:cNvPicPr>
            <a:picLocks noChangeAspect="1"/>
          </p:cNvPicPr>
          <p:nvPr/>
        </p:nvPicPr>
        <p:blipFill>
          <a:blip r:embed="rId4"/>
          <a:stretch>
            <a:fillRect/>
          </a:stretch>
        </p:blipFill>
        <p:spPr>
          <a:xfrm>
            <a:off x="253667" y="1596520"/>
            <a:ext cx="2096476" cy="2489902"/>
          </a:xfrm>
          <a:prstGeom prst="rect">
            <a:avLst/>
          </a:prstGeom>
        </p:spPr>
      </p:pic>
    </p:spTree>
    <p:extLst>
      <p:ext uri="{BB962C8B-B14F-4D97-AF65-F5344CB8AC3E}">
        <p14:creationId xmlns:p14="http://schemas.microsoft.com/office/powerpoint/2010/main" val="23459614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59454" y="870154"/>
            <a:ext cx="8393561" cy="3263504"/>
          </a:xfrm>
        </p:spPr>
        <p:txBody>
          <a:bodyPr>
            <a:normAutofit/>
          </a:bodyPr>
          <a:lstStyle/>
          <a:p>
            <a:r>
              <a:rPr lang="en-US" sz="1600" dirty="0">
                <a:solidFill>
                  <a:schemeClr val="tx1"/>
                </a:solidFill>
                <a:latin typeface="+mn-lt"/>
              </a:rPr>
              <a:t>Premium XML Integrations are those where input data is provided over FTP in XML or Flat File format. Then, the data is transformed into XML and processed. </a:t>
            </a:r>
          </a:p>
          <a:p>
            <a:endParaRPr lang="en-US" sz="1600" dirty="0">
              <a:solidFill>
                <a:schemeClr val="tx1"/>
              </a:solidFill>
              <a:latin typeface="+mn-lt"/>
            </a:endParaRPr>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460" y="172239"/>
            <a:ext cx="659675" cy="4800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Title 1">
            <a:extLst>
              <a:ext uri="{FF2B5EF4-FFF2-40B4-BE49-F238E27FC236}">
                <a16:creationId xmlns:a16="http://schemas.microsoft.com/office/drawing/2014/main" id="{88A3F994-C63E-46C9-9ECB-68565DA8B9EF}"/>
              </a:ext>
            </a:extLst>
          </p:cNvPr>
          <p:cNvSpPr>
            <a:spLocks noGrp="1"/>
          </p:cNvSpPr>
          <p:nvPr>
            <p:ph type="title"/>
          </p:nvPr>
        </p:nvSpPr>
        <p:spPr>
          <a:xfrm>
            <a:off x="794582" y="273844"/>
            <a:ext cx="8240958" cy="596311"/>
          </a:xfrm>
        </p:spPr>
        <p:txBody>
          <a:bodyPr>
            <a:normAutofit/>
          </a:bodyPr>
          <a:lstStyle/>
          <a:p>
            <a:r>
              <a:rPr lang="en-US" dirty="0">
                <a:solidFill>
                  <a:schemeClr val="tx1"/>
                </a:solidFill>
                <a:latin typeface="+mn-lt"/>
              </a:rPr>
              <a:t>Premium XML Integrations</a:t>
            </a:r>
          </a:p>
        </p:txBody>
      </p:sp>
      <p:pic>
        <p:nvPicPr>
          <p:cNvPr id="7" name="Picture 6">
            <a:extLst>
              <a:ext uri="{FF2B5EF4-FFF2-40B4-BE49-F238E27FC236}">
                <a16:creationId xmlns:a16="http://schemas.microsoft.com/office/drawing/2014/main" id="{EE215E6B-5CDB-49F8-8455-1ED10A42C656}"/>
              </a:ext>
            </a:extLst>
          </p:cNvPr>
          <p:cNvPicPr>
            <a:picLocks noChangeAspect="1"/>
          </p:cNvPicPr>
          <p:nvPr/>
        </p:nvPicPr>
        <p:blipFill>
          <a:blip r:embed="rId3"/>
          <a:stretch>
            <a:fillRect/>
          </a:stretch>
        </p:blipFill>
        <p:spPr>
          <a:xfrm>
            <a:off x="1054398" y="1600119"/>
            <a:ext cx="7035204" cy="2290812"/>
          </a:xfrm>
          <a:prstGeom prst="rect">
            <a:avLst/>
          </a:prstGeom>
        </p:spPr>
      </p:pic>
    </p:spTree>
    <p:extLst>
      <p:ext uri="{BB962C8B-B14F-4D97-AF65-F5344CB8AC3E}">
        <p14:creationId xmlns:p14="http://schemas.microsoft.com/office/powerpoint/2010/main" val="5507836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34228" y="870154"/>
            <a:ext cx="8481849" cy="3263504"/>
          </a:xfrm>
        </p:spPr>
        <p:txBody>
          <a:bodyPr>
            <a:normAutofit/>
          </a:bodyPr>
          <a:lstStyle/>
          <a:p>
            <a:r>
              <a:rPr lang="en-US" sz="1600" dirty="0">
                <a:solidFill>
                  <a:schemeClr val="tx1"/>
                </a:solidFill>
                <a:latin typeface="+mn-lt"/>
              </a:rPr>
              <a:t>You can utilize the Integrations Dashboard to drill down specific Custom Trigger integrations and see individual transaction datetime, status, etc.</a:t>
            </a:r>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2309" y="183546"/>
            <a:ext cx="530352" cy="5486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Title 1">
            <a:extLst>
              <a:ext uri="{FF2B5EF4-FFF2-40B4-BE49-F238E27FC236}">
                <a16:creationId xmlns:a16="http://schemas.microsoft.com/office/drawing/2014/main" id="{EE42913D-B6FF-46D9-ABE7-EC481F4411EC}"/>
              </a:ext>
            </a:extLst>
          </p:cNvPr>
          <p:cNvSpPr>
            <a:spLocks noGrp="1"/>
          </p:cNvSpPr>
          <p:nvPr>
            <p:ph type="title"/>
          </p:nvPr>
        </p:nvSpPr>
        <p:spPr>
          <a:xfrm>
            <a:off x="794582" y="273844"/>
            <a:ext cx="8240958" cy="596311"/>
          </a:xfrm>
        </p:spPr>
        <p:txBody>
          <a:bodyPr>
            <a:normAutofit/>
          </a:bodyPr>
          <a:lstStyle/>
          <a:p>
            <a:r>
              <a:rPr lang="en-US" dirty="0">
                <a:solidFill>
                  <a:schemeClr val="tx1"/>
                </a:solidFill>
                <a:latin typeface="+mn-lt"/>
              </a:rPr>
              <a:t>Custom Integrations</a:t>
            </a:r>
          </a:p>
        </p:txBody>
      </p:sp>
      <p:pic>
        <p:nvPicPr>
          <p:cNvPr id="7" name="Picture 6">
            <a:extLst>
              <a:ext uri="{FF2B5EF4-FFF2-40B4-BE49-F238E27FC236}">
                <a16:creationId xmlns:a16="http://schemas.microsoft.com/office/drawing/2014/main" id="{F6BA88F5-D796-4EB0-9C09-C4524480D6A0}"/>
              </a:ext>
            </a:extLst>
          </p:cNvPr>
          <p:cNvPicPr>
            <a:picLocks noChangeAspect="1"/>
          </p:cNvPicPr>
          <p:nvPr/>
        </p:nvPicPr>
        <p:blipFill>
          <a:blip r:embed="rId3"/>
          <a:stretch>
            <a:fillRect/>
          </a:stretch>
        </p:blipFill>
        <p:spPr>
          <a:xfrm>
            <a:off x="712661" y="1772522"/>
            <a:ext cx="7409793" cy="2143593"/>
          </a:xfrm>
          <a:prstGeom prst="rect">
            <a:avLst/>
          </a:prstGeom>
        </p:spPr>
      </p:pic>
    </p:spTree>
    <p:extLst>
      <p:ext uri="{BB962C8B-B14F-4D97-AF65-F5344CB8AC3E}">
        <p14:creationId xmlns:p14="http://schemas.microsoft.com/office/powerpoint/2010/main" val="233858550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36965" y="1002686"/>
            <a:ext cx="8528132" cy="3130971"/>
          </a:xfrm>
        </p:spPr>
        <p:txBody>
          <a:bodyPr>
            <a:normAutofit/>
          </a:bodyPr>
          <a:lstStyle/>
          <a:p>
            <a:r>
              <a:rPr lang="en-US" sz="1600" dirty="0">
                <a:solidFill>
                  <a:schemeClr val="tx1"/>
                </a:solidFill>
                <a:latin typeface="+mn-lt"/>
              </a:rPr>
              <a:t>The SSO Dashboard lists the client’s current certificates and their expiration dates. You can check if the expiration date is coming up. PSE requires 30 days heads up to staff a certificate change request.</a:t>
            </a:r>
          </a:p>
          <a:p>
            <a:endParaRPr lang="en-US" sz="1600" dirty="0">
              <a:latin typeface="IBM Plex Sans" panose="020B0503050000000000" pitchFamily="34" charset="0"/>
            </a:endParaRPr>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0951" y="252399"/>
            <a:ext cx="435905" cy="5486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Title 1">
            <a:extLst>
              <a:ext uri="{FF2B5EF4-FFF2-40B4-BE49-F238E27FC236}">
                <a16:creationId xmlns:a16="http://schemas.microsoft.com/office/drawing/2014/main" id="{0A066DBF-2F83-4D07-979C-3C30169FC188}"/>
              </a:ext>
            </a:extLst>
          </p:cNvPr>
          <p:cNvSpPr>
            <a:spLocks noGrp="1"/>
          </p:cNvSpPr>
          <p:nvPr>
            <p:ph type="title"/>
          </p:nvPr>
        </p:nvSpPr>
        <p:spPr>
          <a:xfrm>
            <a:off x="794582" y="273844"/>
            <a:ext cx="8240958" cy="596311"/>
          </a:xfrm>
        </p:spPr>
        <p:txBody>
          <a:bodyPr>
            <a:normAutofit/>
          </a:bodyPr>
          <a:lstStyle/>
          <a:p>
            <a:r>
              <a:rPr lang="en-US" dirty="0">
                <a:solidFill>
                  <a:schemeClr val="tx1"/>
                </a:solidFill>
                <a:latin typeface="+mn-lt"/>
              </a:rPr>
              <a:t>SSO Integrations</a:t>
            </a:r>
          </a:p>
        </p:txBody>
      </p:sp>
      <p:pic>
        <p:nvPicPr>
          <p:cNvPr id="7" name="Picture 6">
            <a:extLst>
              <a:ext uri="{FF2B5EF4-FFF2-40B4-BE49-F238E27FC236}">
                <a16:creationId xmlns:a16="http://schemas.microsoft.com/office/drawing/2014/main" id="{EAC09EAD-27FF-4810-AABE-45E3E7EE34FA}"/>
              </a:ext>
            </a:extLst>
          </p:cNvPr>
          <p:cNvPicPr>
            <a:picLocks noChangeAspect="1"/>
          </p:cNvPicPr>
          <p:nvPr/>
        </p:nvPicPr>
        <p:blipFill>
          <a:blip r:embed="rId3"/>
          <a:stretch>
            <a:fillRect/>
          </a:stretch>
        </p:blipFill>
        <p:spPr>
          <a:xfrm>
            <a:off x="625867" y="1871613"/>
            <a:ext cx="7750328" cy="2394575"/>
          </a:xfrm>
          <a:prstGeom prst="rect">
            <a:avLst/>
          </a:prstGeom>
        </p:spPr>
      </p:pic>
    </p:spTree>
    <p:extLst>
      <p:ext uri="{BB962C8B-B14F-4D97-AF65-F5344CB8AC3E}">
        <p14:creationId xmlns:p14="http://schemas.microsoft.com/office/powerpoint/2010/main" val="289637436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3444" y="201038"/>
            <a:ext cx="573998" cy="48920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Content Placeholder 5"/>
          <p:cNvSpPr>
            <a:spLocks noGrp="1"/>
          </p:cNvSpPr>
          <p:nvPr>
            <p:ph idx="1"/>
          </p:nvPr>
        </p:nvSpPr>
        <p:spPr>
          <a:xfrm>
            <a:off x="296392" y="958543"/>
            <a:ext cx="8519685" cy="489203"/>
          </a:xfrm>
        </p:spPr>
        <p:txBody>
          <a:bodyPr/>
          <a:lstStyle/>
          <a:p>
            <a:r>
              <a:rPr lang="en-US" sz="1600" dirty="0">
                <a:solidFill>
                  <a:schemeClr val="tx1"/>
                </a:solidFill>
              </a:rPr>
              <a:t>The settings for candidate export integrations are now viewable in the integrations dashboard.</a:t>
            </a:r>
          </a:p>
        </p:txBody>
      </p:sp>
      <p:sp>
        <p:nvSpPr>
          <p:cNvPr id="8" name="Title 1">
            <a:extLst>
              <a:ext uri="{FF2B5EF4-FFF2-40B4-BE49-F238E27FC236}">
                <a16:creationId xmlns:a16="http://schemas.microsoft.com/office/drawing/2014/main" id="{AA1EA340-7925-4E58-A17F-D36AB4AC1AC0}"/>
              </a:ext>
            </a:extLst>
          </p:cNvPr>
          <p:cNvSpPr>
            <a:spLocks noGrp="1"/>
          </p:cNvSpPr>
          <p:nvPr>
            <p:ph type="title"/>
          </p:nvPr>
        </p:nvSpPr>
        <p:spPr>
          <a:xfrm>
            <a:off x="794582" y="273844"/>
            <a:ext cx="8240958" cy="596311"/>
          </a:xfrm>
        </p:spPr>
        <p:txBody>
          <a:bodyPr>
            <a:normAutofit/>
          </a:bodyPr>
          <a:lstStyle/>
          <a:p>
            <a:r>
              <a:rPr lang="en-US" dirty="0">
                <a:solidFill>
                  <a:schemeClr val="tx1"/>
                </a:solidFill>
                <a:latin typeface="+mn-lt"/>
              </a:rPr>
              <a:t>Candidate Export Integrations</a:t>
            </a:r>
          </a:p>
        </p:txBody>
      </p:sp>
      <p:pic>
        <p:nvPicPr>
          <p:cNvPr id="2" name="Picture 1">
            <a:extLst>
              <a:ext uri="{FF2B5EF4-FFF2-40B4-BE49-F238E27FC236}">
                <a16:creationId xmlns:a16="http://schemas.microsoft.com/office/drawing/2014/main" id="{79637141-B800-4EC0-8444-93EF84B8913B}"/>
              </a:ext>
            </a:extLst>
          </p:cNvPr>
          <p:cNvPicPr>
            <a:picLocks noChangeAspect="1"/>
          </p:cNvPicPr>
          <p:nvPr/>
        </p:nvPicPr>
        <p:blipFill>
          <a:blip r:embed="rId3"/>
          <a:stretch>
            <a:fillRect/>
          </a:stretch>
        </p:blipFill>
        <p:spPr>
          <a:xfrm>
            <a:off x="182879" y="1447746"/>
            <a:ext cx="4369518" cy="2575513"/>
          </a:xfrm>
          <a:prstGeom prst="rect">
            <a:avLst/>
          </a:prstGeom>
        </p:spPr>
      </p:pic>
      <p:pic>
        <p:nvPicPr>
          <p:cNvPr id="3" name="Picture 2">
            <a:extLst>
              <a:ext uri="{FF2B5EF4-FFF2-40B4-BE49-F238E27FC236}">
                <a16:creationId xmlns:a16="http://schemas.microsoft.com/office/drawing/2014/main" id="{F31414EE-8CBC-4707-9FDF-9AC6468EC244}"/>
              </a:ext>
            </a:extLst>
          </p:cNvPr>
          <p:cNvPicPr>
            <a:picLocks noChangeAspect="1"/>
          </p:cNvPicPr>
          <p:nvPr/>
        </p:nvPicPr>
        <p:blipFill>
          <a:blip r:embed="rId4"/>
          <a:stretch>
            <a:fillRect/>
          </a:stretch>
        </p:blipFill>
        <p:spPr>
          <a:xfrm>
            <a:off x="4184437" y="1822987"/>
            <a:ext cx="4776684" cy="3134553"/>
          </a:xfrm>
          <a:prstGeom prst="rect">
            <a:avLst/>
          </a:prstGeom>
        </p:spPr>
      </p:pic>
    </p:spTree>
    <p:extLst>
      <p:ext uri="{BB962C8B-B14F-4D97-AF65-F5344CB8AC3E}">
        <p14:creationId xmlns:p14="http://schemas.microsoft.com/office/powerpoint/2010/main" val="31529493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3444" y="201038"/>
            <a:ext cx="573998" cy="48920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Content Placeholder 5"/>
          <p:cNvSpPr>
            <a:spLocks noGrp="1"/>
          </p:cNvSpPr>
          <p:nvPr>
            <p:ph idx="1"/>
          </p:nvPr>
        </p:nvSpPr>
        <p:spPr>
          <a:xfrm>
            <a:off x="296392" y="958543"/>
            <a:ext cx="8519685" cy="489203"/>
          </a:xfrm>
        </p:spPr>
        <p:txBody>
          <a:bodyPr/>
          <a:lstStyle/>
          <a:p>
            <a:r>
              <a:rPr lang="en-US" sz="1600" dirty="0">
                <a:solidFill>
                  <a:schemeClr val="tx1"/>
                </a:solidFill>
              </a:rPr>
              <a:t>The settings for candidate export integrations are now viewable in the integrations dashboard.</a:t>
            </a:r>
          </a:p>
        </p:txBody>
      </p:sp>
      <p:sp>
        <p:nvSpPr>
          <p:cNvPr id="8" name="Title 1">
            <a:extLst>
              <a:ext uri="{FF2B5EF4-FFF2-40B4-BE49-F238E27FC236}">
                <a16:creationId xmlns:a16="http://schemas.microsoft.com/office/drawing/2014/main" id="{AA1EA340-7925-4E58-A17F-D36AB4AC1AC0}"/>
              </a:ext>
            </a:extLst>
          </p:cNvPr>
          <p:cNvSpPr>
            <a:spLocks noGrp="1"/>
          </p:cNvSpPr>
          <p:nvPr>
            <p:ph type="title"/>
          </p:nvPr>
        </p:nvSpPr>
        <p:spPr>
          <a:xfrm>
            <a:off x="794582" y="273844"/>
            <a:ext cx="8240958" cy="596311"/>
          </a:xfrm>
        </p:spPr>
        <p:txBody>
          <a:bodyPr>
            <a:normAutofit/>
          </a:bodyPr>
          <a:lstStyle/>
          <a:p>
            <a:r>
              <a:rPr lang="en-US" dirty="0">
                <a:solidFill>
                  <a:schemeClr val="tx1"/>
                </a:solidFill>
                <a:latin typeface="+mn-lt"/>
              </a:rPr>
              <a:t>Candidate Export Integrations</a:t>
            </a:r>
          </a:p>
        </p:txBody>
      </p:sp>
      <p:pic>
        <p:nvPicPr>
          <p:cNvPr id="5" name="Picture 4">
            <a:extLst>
              <a:ext uri="{FF2B5EF4-FFF2-40B4-BE49-F238E27FC236}">
                <a16:creationId xmlns:a16="http://schemas.microsoft.com/office/drawing/2014/main" id="{BA86468B-FA85-4F5A-97A1-3186D9C37C49}"/>
              </a:ext>
            </a:extLst>
          </p:cNvPr>
          <p:cNvPicPr>
            <a:picLocks noChangeAspect="1"/>
          </p:cNvPicPr>
          <p:nvPr/>
        </p:nvPicPr>
        <p:blipFill>
          <a:blip r:embed="rId3"/>
          <a:stretch>
            <a:fillRect/>
          </a:stretch>
        </p:blipFill>
        <p:spPr>
          <a:xfrm>
            <a:off x="217804" y="1536134"/>
            <a:ext cx="4855911" cy="2787343"/>
          </a:xfrm>
          <a:prstGeom prst="rect">
            <a:avLst/>
          </a:prstGeom>
        </p:spPr>
      </p:pic>
      <p:pic>
        <p:nvPicPr>
          <p:cNvPr id="7" name="Picture 6">
            <a:extLst>
              <a:ext uri="{FF2B5EF4-FFF2-40B4-BE49-F238E27FC236}">
                <a16:creationId xmlns:a16="http://schemas.microsoft.com/office/drawing/2014/main" id="{AA7E9A60-9227-4C54-A893-4EA1A0F67593}"/>
              </a:ext>
            </a:extLst>
          </p:cNvPr>
          <p:cNvPicPr>
            <a:picLocks noChangeAspect="1"/>
          </p:cNvPicPr>
          <p:nvPr/>
        </p:nvPicPr>
        <p:blipFill>
          <a:blip r:embed="rId4"/>
          <a:stretch>
            <a:fillRect/>
          </a:stretch>
        </p:blipFill>
        <p:spPr>
          <a:xfrm>
            <a:off x="4070285" y="2030599"/>
            <a:ext cx="4855911" cy="2969017"/>
          </a:xfrm>
          <a:prstGeom prst="rect">
            <a:avLst/>
          </a:prstGeom>
        </p:spPr>
      </p:pic>
    </p:spTree>
    <p:extLst>
      <p:ext uri="{BB962C8B-B14F-4D97-AF65-F5344CB8AC3E}">
        <p14:creationId xmlns:p14="http://schemas.microsoft.com/office/powerpoint/2010/main" val="339487606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03F791AF-005F-491B-B606-B42BCA31DAFE}"/>
              </a:ext>
            </a:extLst>
          </p:cNvPr>
          <p:cNvSpPr txBox="1">
            <a:spLocks/>
          </p:cNvSpPr>
          <p:nvPr/>
        </p:nvSpPr>
        <p:spPr>
          <a:xfrm>
            <a:off x="178197" y="276521"/>
            <a:ext cx="8240958" cy="596311"/>
          </a:xfrm>
          <a:prstGeom prst="rect">
            <a:avLst/>
          </a:prstGeom>
        </p:spPr>
        <p:txBody>
          <a:bodyPr vert="horz" lIns="0" tIns="0" rIns="0" bIns="0" rtlCol="0" anchor="t" anchorCtr="0">
            <a:normAutofit/>
          </a:bodyPr>
          <a:lstStyle>
            <a:lvl1pPr algn="l" defTabSz="457200" rtl="0" eaLnBrk="1" latinLnBrk="0" hangingPunct="1">
              <a:lnSpc>
                <a:spcPct val="90000"/>
              </a:lnSpc>
              <a:spcBef>
                <a:spcPct val="0"/>
              </a:spcBef>
              <a:buNone/>
              <a:defRPr sz="2400" kern="1200">
                <a:solidFill>
                  <a:srgbClr val="264A60"/>
                </a:solidFill>
                <a:latin typeface="HelvNeue for IBM" panose="020B0604020202020204" pitchFamily="34" charset="0"/>
                <a:ea typeface="Arial" charset="0"/>
                <a:cs typeface="Arial" charset="0"/>
              </a:defRPr>
            </a:lvl1pPr>
          </a:lstStyle>
          <a:p>
            <a:r>
              <a:rPr lang="en-US" dirty="0">
                <a:solidFill>
                  <a:schemeClr val="tx1"/>
                </a:solidFill>
                <a:latin typeface="+mn-lt"/>
              </a:rPr>
              <a:t>IBM Required Log Review</a:t>
            </a:r>
          </a:p>
        </p:txBody>
      </p:sp>
      <p:sp>
        <p:nvSpPr>
          <p:cNvPr id="7" name="Content Placeholder 2">
            <a:extLst>
              <a:ext uri="{FF2B5EF4-FFF2-40B4-BE49-F238E27FC236}">
                <a16:creationId xmlns:a16="http://schemas.microsoft.com/office/drawing/2014/main" id="{C98DE483-8102-46D6-BAEB-B968A7FA658E}"/>
              </a:ext>
            </a:extLst>
          </p:cNvPr>
          <p:cNvSpPr txBox="1">
            <a:spLocks/>
          </p:cNvSpPr>
          <p:nvPr/>
        </p:nvSpPr>
        <p:spPr>
          <a:xfrm>
            <a:off x="236965" y="1002686"/>
            <a:ext cx="8528132" cy="3130971"/>
          </a:xfrm>
          <a:prstGeom prst="rect">
            <a:avLst/>
          </a:prstGeom>
        </p:spPr>
        <p:txBody>
          <a:bodyPr vert="horz" lIns="0" tIns="0" rIns="0" bIns="0" rtlCol="0">
            <a:normAutofit/>
          </a:bodyPr>
          <a:lstStyle>
            <a:lvl1pPr marL="0" indent="0" algn="l" defTabSz="457200" rtl="0" eaLnBrk="1" latinLnBrk="0" hangingPunct="1">
              <a:lnSpc>
                <a:spcPct val="100000"/>
              </a:lnSpc>
              <a:spcBef>
                <a:spcPts val="1100"/>
              </a:spcBef>
              <a:buFont typeface="Arial"/>
              <a:buNone/>
              <a:defRPr sz="1400" kern="1200">
                <a:solidFill>
                  <a:schemeClr val="bg1"/>
                </a:solidFill>
                <a:latin typeface="HelvNeue for IBM" panose="020B0604020202020204" pitchFamily="34" charset="0"/>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rgbClr val="264A60"/>
                </a:solidFill>
                <a:latin typeface="HelvNeue for IBM" panose="020B0604020202020204" pitchFamily="34" charset="0"/>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rgbClr val="264A60"/>
                </a:solidFill>
                <a:latin typeface="HelvNeue for IBM" panose="020B0604020202020204" pitchFamily="34" charset="0"/>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rgbClr val="264A60"/>
                </a:solidFill>
                <a:latin typeface="HelvNeue for IBM" panose="020B0604020202020204" pitchFamily="34" charset="0"/>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rgbClr val="264A60"/>
                </a:solidFill>
                <a:latin typeface="HelvNeue for IBM" panose="020B0604020202020204" pitchFamily="34" charset="0"/>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600" dirty="0">
                <a:solidFill>
                  <a:schemeClr val="tx1"/>
                </a:solidFill>
                <a:latin typeface="+mn-lt"/>
              </a:rPr>
              <a:t>The following integration components require IBM involvement as their logs are restricted to specialized tools.</a:t>
            </a:r>
          </a:p>
          <a:p>
            <a:pPr marL="285750" indent="-285750">
              <a:buFont typeface="Arial" panose="020B0604020202020204" pitchFamily="34" charset="0"/>
              <a:buChar char="•"/>
            </a:pPr>
            <a:r>
              <a:rPr lang="en-US" sz="1600" dirty="0">
                <a:solidFill>
                  <a:schemeClr val="tx1"/>
                </a:solidFill>
                <a:latin typeface="+mn-lt"/>
              </a:rPr>
              <a:t>Layer 7 (2-way SSL Certificate, TLS, XML Transformation)</a:t>
            </a:r>
          </a:p>
          <a:p>
            <a:pPr marL="285750" indent="-285750">
              <a:buFont typeface="Arial" panose="020B0604020202020204" pitchFamily="34" charset="0"/>
              <a:buChar char="•"/>
            </a:pPr>
            <a:r>
              <a:rPr lang="en-US" sz="1600" dirty="0">
                <a:solidFill>
                  <a:schemeClr val="tx1"/>
                </a:solidFill>
                <a:latin typeface="+mn-lt"/>
              </a:rPr>
              <a:t>Message Level Encryption (RSA, AES)</a:t>
            </a:r>
          </a:p>
          <a:p>
            <a:pPr marL="285750" indent="-285750">
              <a:buFont typeface="Arial" panose="020B0604020202020204" pitchFamily="34" charset="0"/>
              <a:buChar char="•"/>
            </a:pPr>
            <a:r>
              <a:rPr lang="en-US" sz="1600" dirty="0">
                <a:solidFill>
                  <a:schemeClr val="tx1"/>
                </a:solidFill>
                <a:latin typeface="+mn-lt"/>
              </a:rPr>
              <a:t>TG profile Import</a:t>
            </a:r>
          </a:p>
        </p:txBody>
      </p:sp>
    </p:spTree>
    <p:extLst>
      <p:ext uri="{BB962C8B-B14F-4D97-AF65-F5344CB8AC3E}">
        <p14:creationId xmlns:p14="http://schemas.microsoft.com/office/powerpoint/2010/main" val="153881553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Questions?</a:t>
            </a:r>
          </a:p>
        </p:txBody>
      </p:sp>
    </p:spTree>
    <p:extLst>
      <p:ext uri="{BB962C8B-B14F-4D97-AF65-F5344CB8AC3E}">
        <p14:creationId xmlns:p14="http://schemas.microsoft.com/office/powerpoint/2010/main" val="64323472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13377691"/>
      </p:ext>
    </p:extLst>
  </p:cSld>
  <p:clrMapOvr>
    <a:masterClrMapping/>
  </p:clrMapOvr>
</p:sld>
</file>

<file path=ppt/theme/theme1.xml><?xml version="1.0" encoding="utf-8"?>
<a:theme xmlns:a="http://schemas.openxmlformats.org/drawingml/2006/main" name="blk_background_2017">
  <a:themeElements>
    <a:clrScheme name="Custom 2">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fontScheme name="IBM Master PPT Template">
      <a:majorFont>
        <a:latin typeface="IBM Plex Sans"/>
        <a:ea typeface=""/>
        <a:cs typeface=""/>
      </a:majorFont>
      <a:minorFont>
        <a:latin typeface="IBM Ple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atson_presentation_template" id="{3596A0D1-ED97-224C-9AC3-B3B1AFFC03F1}" vid="{CB59F96B-D893-E545-AC82-604AA9AE6CB9}"/>
    </a:ext>
  </a:extLst>
</a:theme>
</file>

<file path=ppt/theme/theme2.xml><?xml version="1.0" encoding="utf-8"?>
<a:theme xmlns:a="http://schemas.openxmlformats.org/drawingml/2006/main" name="gry_background_2017">
  <a:themeElements>
    <a:clrScheme name="Custom 4">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fontScheme name="IBM Master PPT Template">
      <a:majorFont>
        <a:latin typeface="IBM Plex Sans"/>
        <a:ea typeface=""/>
        <a:cs typeface=""/>
      </a:majorFont>
      <a:minorFont>
        <a:latin typeface="IBM Ple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ln w="6350">
          <a:solidFill>
            <a:schemeClr val="tx2">
              <a:lumMod val="50000"/>
            </a:schemeClr>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atson_presentation_template" id="{3596A0D1-ED97-224C-9AC3-B3B1AFFC03F1}" vid="{6953F3BD-CE26-1C45-A1F7-4E573E5A752B}"/>
    </a:ext>
  </a:extLst>
</a:theme>
</file>

<file path=ppt/theme/theme3.xml><?xml version="1.0" encoding="utf-8"?>
<a:theme xmlns:a="http://schemas.openxmlformats.org/drawingml/2006/main" name="wht_background_2017">
  <a:themeElements>
    <a:clrScheme name="Custom 5">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fontScheme name="IBM Master PPT Template">
      <a:majorFont>
        <a:latin typeface="IBM Plex Sans"/>
        <a:ea typeface=""/>
        <a:cs typeface=""/>
      </a:majorFont>
      <a:minorFont>
        <a:latin typeface="IBM Ple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atson_presentation_template" id="{3596A0D1-ED97-224C-9AC3-B3B1AFFC03F1}" vid="{679B1078-1045-354B-9F07-06E0784FD1C7}"/>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Watson_presentation_template</Template>
  <TotalTime>809</TotalTime>
  <Words>1658</Words>
  <Application>Microsoft Office PowerPoint</Application>
  <PresentationFormat>On-screen Show (16:9)</PresentationFormat>
  <Paragraphs>274</Paragraphs>
  <Slides>31</Slides>
  <Notes>0</Notes>
  <HiddenSlides>12</HiddenSlides>
  <MMClips>0</MMClips>
  <ScaleCrop>false</ScaleCrop>
  <HeadingPairs>
    <vt:vector size="8" baseType="variant">
      <vt:variant>
        <vt:lpstr>Fonts Used</vt:lpstr>
      </vt:variant>
      <vt:variant>
        <vt:i4>7</vt:i4>
      </vt:variant>
      <vt:variant>
        <vt:lpstr>Theme</vt:lpstr>
      </vt:variant>
      <vt:variant>
        <vt:i4>3</vt:i4>
      </vt:variant>
      <vt:variant>
        <vt:lpstr>Embedded OLE Servers</vt:lpstr>
      </vt:variant>
      <vt:variant>
        <vt:i4>2</vt:i4>
      </vt:variant>
      <vt:variant>
        <vt:lpstr>Slide Titles</vt:lpstr>
      </vt:variant>
      <vt:variant>
        <vt:i4>31</vt:i4>
      </vt:variant>
    </vt:vector>
  </HeadingPairs>
  <TitlesOfParts>
    <vt:vector size="43" baseType="lpstr">
      <vt:lpstr>Arial</vt:lpstr>
      <vt:lpstr>Calibri</vt:lpstr>
      <vt:lpstr>HelvNeue for IBM</vt:lpstr>
      <vt:lpstr>IBM Plex Sans</vt:lpstr>
      <vt:lpstr>IBM Plex Sans Light</vt:lpstr>
      <vt:lpstr>IBM Plex Sans SemiBold</vt:lpstr>
      <vt:lpstr>Wingdings</vt:lpstr>
      <vt:lpstr>blk_background_2017</vt:lpstr>
      <vt:lpstr>gry_background_2017</vt:lpstr>
      <vt:lpstr>wht_background_2017</vt:lpstr>
      <vt:lpstr>Microsoft Excel Worksheet</vt:lpstr>
      <vt:lpstr>Worksheet</vt:lpstr>
      <vt:lpstr>IBM Kenexa BrassRing on Cloud Common Services Integrations — IBM Watson Talent May 22nd, 2019</vt:lpstr>
      <vt:lpstr>Reminders &amp; Updates</vt:lpstr>
      <vt:lpstr>JUNE VIRTUAL TRAINING SESSIONS</vt:lpstr>
      <vt:lpstr>Agenda –</vt:lpstr>
      <vt:lpstr>What is a Common Services Integration and what types does IBM offer? — Common services indicates two partners (e.g. BrassRing and vendor) are using a common schema to interact. This common platform allows for a more streamlined integration which can be offered to you in a more cost effective and quick manor.  While custom integrations require our engineers to write new scripts, common services already have a script written eliminating the need for engineer involvement during configuration.</vt:lpstr>
      <vt:lpstr>PowerPoint Presentation</vt:lpstr>
      <vt:lpstr>Background Check and Video Interview Workflows</vt:lpstr>
      <vt:lpstr>Configuration Steps – (Background Check and Video Interview Integrations)</vt:lpstr>
      <vt:lpstr>Workbench Configuration Steps: Client Settings</vt:lpstr>
      <vt:lpstr>Access Candidate Export Integration Type  Workbench &gt; Click Tools &gt; Integrations &gt; Administration  - You will most likely see an Integration type already listed for Candidate Export.    - If you do not see this Integration Type, Select Add          Integration type under Actions     - Chose the Candidate export Integration Type and Continue     - Ensure HR status is checked and Talent record launch is         unchecked     - Click Save - Click the Subscription admin for the Candidate export Integration</vt:lpstr>
      <vt:lpstr>Workbench Configuration Steps</vt:lpstr>
      <vt:lpstr>PowerPoint Presentation</vt:lpstr>
      <vt:lpstr>PowerPoint Presentation</vt:lpstr>
      <vt:lpstr>Mapping Tab</vt:lpstr>
      <vt:lpstr>Workbench Configuration Steps</vt:lpstr>
      <vt:lpstr>Workbench Configuration Steps</vt:lpstr>
      <vt:lpstr>Workbench Configuration Steps</vt:lpstr>
      <vt:lpstr>Workbench Configuration Steps</vt:lpstr>
      <vt:lpstr>Workbench Configuration Steps</vt:lpstr>
      <vt:lpstr>PowerPoint Presentation</vt:lpstr>
      <vt:lpstr>Troubleshooting Integrations and Reviewing the Integrations Dashboard</vt:lpstr>
      <vt:lpstr>XML Integrations – Integration Tools</vt:lpstr>
      <vt:lpstr>XML Integrations – Integration Tools</vt:lpstr>
      <vt:lpstr>Premium XML Integrations</vt:lpstr>
      <vt:lpstr>Custom Integrations</vt:lpstr>
      <vt:lpstr>SSO Integrations</vt:lpstr>
      <vt:lpstr>Candidate Export Integrations</vt:lpstr>
      <vt:lpstr>Candidate Export Integrations</vt:lpstr>
      <vt:lpstr>PowerPoint Presentation</vt:lpstr>
      <vt:lpstr>Questions?</vt:lpstr>
      <vt:lpstr>PowerPoint Presentation</vt:lpstr>
    </vt:vector>
  </TitlesOfParts>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About this template</dc:title>
  <dc:creator>Becky Hui Chan</dc:creator>
  <cp:lastModifiedBy>Niki Trumble</cp:lastModifiedBy>
  <cp:revision>70</cp:revision>
  <dcterms:created xsi:type="dcterms:W3CDTF">2018-03-01T22:47:15Z</dcterms:created>
  <dcterms:modified xsi:type="dcterms:W3CDTF">2019-05-22T06:55:51Z</dcterms:modified>
</cp:coreProperties>
</file>