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22" r:id="rId5"/>
    <p:sldId id="345" r:id="rId6"/>
    <p:sldId id="346" r:id="rId7"/>
    <p:sldId id="373" r:id="rId8"/>
    <p:sldId id="347" r:id="rId9"/>
    <p:sldId id="350" r:id="rId10"/>
    <p:sldId id="377" r:id="rId11"/>
    <p:sldId id="374" r:id="rId12"/>
    <p:sldId id="349" r:id="rId13"/>
    <p:sldId id="357" r:id="rId14"/>
    <p:sldId id="348" r:id="rId15"/>
    <p:sldId id="353" r:id="rId16"/>
    <p:sldId id="375" r:id="rId17"/>
    <p:sldId id="3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188353-0EB3-400C-88C8-0AAEEAF23D4C}" v="579" dt="2020-08-24T17:15:28.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3432" autoAdjust="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68D502-7E93-442E-8A88-FA74EA211D2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27CB06AE-5661-4036-BDC9-7107D12A30C9}">
      <dgm:prSet phldrT="[Text]"/>
      <dgm:spPr/>
      <dgm:t>
        <a:bodyPr/>
        <a:lstStyle/>
        <a:p>
          <a:r>
            <a:rPr lang="en-US" dirty="0"/>
            <a:t>Human Resources</a:t>
          </a:r>
        </a:p>
      </dgm:t>
    </dgm:pt>
    <dgm:pt modelId="{D85691E5-B494-40C2-A67B-DDB48B5E0083}" type="parTrans" cxnId="{32512388-B8EF-4CB7-AFF0-446D9AFBE7D5}">
      <dgm:prSet/>
      <dgm:spPr/>
      <dgm:t>
        <a:bodyPr/>
        <a:lstStyle/>
        <a:p>
          <a:endParaRPr lang="en-US"/>
        </a:p>
      </dgm:t>
    </dgm:pt>
    <dgm:pt modelId="{705FBB49-A0B4-43A0-84F0-88F8577EDEA3}" type="sibTrans" cxnId="{32512388-B8EF-4CB7-AFF0-446D9AFBE7D5}">
      <dgm:prSet/>
      <dgm:spPr/>
      <dgm:t>
        <a:bodyPr/>
        <a:lstStyle/>
        <a:p>
          <a:endParaRPr lang="en-US"/>
        </a:p>
      </dgm:t>
    </dgm:pt>
    <dgm:pt modelId="{521B525C-7100-4B89-BCD2-9F719E8A036D}" type="asst">
      <dgm:prSet phldrT="[Text]"/>
      <dgm:spPr/>
      <dgm:t>
        <a:bodyPr/>
        <a:lstStyle/>
        <a:p>
          <a:r>
            <a:rPr lang="en-US" dirty="0"/>
            <a:t>Global Talent Acquisition</a:t>
          </a:r>
        </a:p>
      </dgm:t>
    </dgm:pt>
    <dgm:pt modelId="{00C350B0-A0DB-4D42-987B-7B4DE892BC59}" type="parTrans" cxnId="{4924699A-D9F4-4CB4-BAAD-1F191E62815A}">
      <dgm:prSet/>
      <dgm:spPr/>
      <dgm:t>
        <a:bodyPr/>
        <a:lstStyle/>
        <a:p>
          <a:endParaRPr lang="en-US"/>
        </a:p>
      </dgm:t>
    </dgm:pt>
    <dgm:pt modelId="{0AB90BEE-D77A-44A5-974D-95B89F0DAAEF}" type="sibTrans" cxnId="{4924699A-D9F4-4CB4-BAAD-1F191E62815A}">
      <dgm:prSet/>
      <dgm:spPr/>
      <dgm:t>
        <a:bodyPr/>
        <a:lstStyle/>
        <a:p>
          <a:endParaRPr lang="en-US"/>
        </a:p>
      </dgm:t>
    </dgm:pt>
    <dgm:pt modelId="{22E9AEB5-1409-4772-A57A-9C57738B3425}">
      <dgm:prSet phldrT="[Text]"/>
      <dgm:spPr/>
      <dgm:t>
        <a:bodyPr/>
        <a:lstStyle/>
        <a:p>
          <a:r>
            <a:rPr lang="en-US" dirty="0"/>
            <a:t>Recruiters</a:t>
          </a:r>
        </a:p>
      </dgm:t>
    </dgm:pt>
    <dgm:pt modelId="{6DB4E82F-ECED-42C5-A143-C97AE6E1165A}" type="parTrans" cxnId="{1C0CF2AA-B282-48ED-93CC-CDDBEDBE66D4}">
      <dgm:prSet/>
      <dgm:spPr/>
      <dgm:t>
        <a:bodyPr/>
        <a:lstStyle/>
        <a:p>
          <a:endParaRPr lang="en-US"/>
        </a:p>
      </dgm:t>
    </dgm:pt>
    <dgm:pt modelId="{F51DABA4-0F9F-41C9-B683-22119DFC33DB}" type="sibTrans" cxnId="{1C0CF2AA-B282-48ED-93CC-CDDBEDBE66D4}">
      <dgm:prSet/>
      <dgm:spPr/>
      <dgm:t>
        <a:bodyPr/>
        <a:lstStyle/>
        <a:p>
          <a:endParaRPr lang="en-US"/>
        </a:p>
      </dgm:t>
    </dgm:pt>
    <dgm:pt modelId="{EBA2790A-5213-4501-81D8-A1734487C7DC}">
      <dgm:prSet phldrT="[Text]"/>
      <dgm:spPr>
        <a:solidFill>
          <a:schemeClr val="accent6"/>
        </a:solidFill>
      </dgm:spPr>
      <dgm:t>
        <a:bodyPr/>
        <a:lstStyle/>
        <a:p>
          <a:r>
            <a:rPr lang="en-US" dirty="0"/>
            <a:t>Recruiting Solutions</a:t>
          </a:r>
        </a:p>
      </dgm:t>
    </dgm:pt>
    <dgm:pt modelId="{0A876246-BEE4-46F1-AA5D-D05F4FF6DA50}" type="parTrans" cxnId="{774D2C30-EAA7-4128-AC92-EA7573E1D362}">
      <dgm:prSet/>
      <dgm:spPr/>
      <dgm:t>
        <a:bodyPr/>
        <a:lstStyle/>
        <a:p>
          <a:endParaRPr lang="en-US"/>
        </a:p>
      </dgm:t>
    </dgm:pt>
    <dgm:pt modelId="{660A45CF-33C7-4D3D-A2FA-FAF3C9F45EA4}" type="sibTrans" cxnId="{774D2C30-EAA7-4128-AC92-EA7573E1D362}">
      <dgm:prSet/>
      <dgm:spPr/>
      <dgm:t>
        <a:bodyPr/>
        <a:lstStyle/>
        <a:p>
          <a:endParaRPr lang="en-US"/>
        </a:p>
      </dgm:t>
    </dgm:pt>
    <dgm:pt modelId="{35FC2E09-350D-40DB-B42F-536A3AED5EE1}" type="pres">
      <dgm:prSet presAssocID="{9568D502-7E93-442E-8A88-FA74EA211D28}" presName="hierChild1" presStyleCnt="0">
        <dgm:presLayoutVars>
          <dgm:orgChart val="1"/>
          <dgm:chPref val="1"/>
          <dgm:dir/>
          <dgm:animOne val="branch"/>
          <dgm:animLvl val="lvl"/>
          <dgm:resizeHandles/>
        </dgm:presLayoutVars>
      </dgm:prSet>
      <dgm:spPr/>
    </dgm:pt>
    <dgm:pt modelId="{FC33F1A6-6235-42A4-BB45-DC7C9FEF670E}" type="pres">
      <dgm:prSet presAssocID="{27CB06AE-5661-4036-BDC9-7107D12A30C9}" presName="hierRoot1" presStyleCnt="0">
        <dgm:presLayoutVars>
          <dgm:hierBranch val="init"/>
        </dgm:presLayoutVars>
      </dgm:prSet>
      <dgm:spPr/>
    </dgm:pt>
    <dgm:pt modelId="{01BF84F2-E30F-446A-A152-17499B49C973}" type="pres">
      <dgm:prSet presAssocID="{27CB06AE-5661-4036-BDC9-7107D12A30C9}" presName="rootComposite1" presStyleCnt="0"/>
      <dgm:spPr/>
    </dgm:pt>
    <dgm:pt modelId="{B7C4879A-C4A8-404D-89D3-4B1CEFD91088}" type="pres">
      <dgm:prSet presAssocID="{27CB06AE-5661-4036-BDC9-7107D12A30C9}" presName="rootText1" presStyleLbl="node0" presStyleIdx="0" presStyleCnt="1" custLinFactNeighborX="-42194" custLinFactNeighborY="-9993">
        <dgm:presLayoutVars>
          <dgm:chPref val="3"/>
        </dgm:presLayoutVars>
      </dgm:prSet>
      <dgm:spPr/>
    </dgm:pt>
    <dgm:pt modelId="{9C9A615D-54D3-4F43-A83E-491D791BAFE0}" type="pres">
      <dgm:prSet presAssocID="{27CB06AE-5661-4036-BDC9-7107D12A30C9}" presName="rootConnector1" presStyleLbl="node1" presStyleIdx="0" presStyleCnt="0"/>
      <dgm:spPr/>
    </dgm:pt>
    <dgm:pt modelId="{DF9379A8-73DA-4945-9618-AC3052864952}" type="pres">
      <dgm:prSet presAssocID="{27CB06AE-5661-4036-BDC9-7107D12A30C9}" presName="hierChild2" presStyleCnt="0"/>
      <dgm:spPr/>
    </dgm:pt>
    <dgm:pt modelId="{F977F3CD-4B16-4EAC-B989-9A64E2D1BADA}" type="pres">
      <dgm:prSet presAssocID="{27CB06AE-5661-4036-BDC9-7107D12A30C9}" presName="hierChild3" presStyleCnt="0"/>
      <dgm:spPr/>
    </dgm:pt>
    <dgm:pt modelId="{D3246D58-4C12-467B-81FC-CF0430A1332B}" type="pres">
      <dgm:prSet presAssocID="{00C350B0-A0DB-4D42-987B-7B4DE892BC59}" presName="Name111" presStyleLbl="parChTrans1D2" presStyleIdx="0" presStyleCnt="1"/>
      <dgm:spPr/>
    </dgm:pt>
    <dgm:pt modelId="{2E218B4C-AD7D-41EA-81F8-D6E41EDD24C3}" type="pres">
      <dgm:prSet presAssocID="{521B525C-7100-4B89-BCD2-9F719E8A036D}" presName="hierRoot3" presStyleCnt="0">
        <dgm:presLayoutVars>
          <dgm:hierBranch val="init"/>
        </dgm:presLayoutVars>
      </dgm:prSet>
      <dgm:spPr/>
    </dgm:pt>
    <dgm:pt modelId="{0C3B350F-AC62-4DA3-A8D5-4C3D39DE1476}" type="pres">
      <dgm:prSet presAssocID="{521B525C-7100-4B89-BCD2-9F719E8A036D}" presName="rootComposite3" presStyleCnt="0"/>
      <dgm:spPr/>
    </dgm:pt>
    <dgm:pt modelId="{3EEA4D1E-0C9F-41D3-B8F0-1254E069B36D}" type="pres">
      <dgm:prSet presAssocID="{521B525C-7100-4B89-BCD2-9F719E8A036D}" presName="rootText3" presStyleLbl="asst1" presStyleIdx="0" presStyleCnt="1">
        <dgm:presLayoutVars>
          <dgm:chPref val="3"/>
        </dgm:presLayoutVars>
      </dgm:prSet>
      <dgm:spPr/>
    </dgm:pt>
    <dgm:pt modelId="{C57A6BB6-37A4-4CAD-9DCE-056389C99CE2}" type="pres">
      <dgm:prSet presAssocID="{521B525C-7100-4B89-BCD2-9F719E8A036D}" presName="rootConnector3" presStyleLbl="asst1" presStyleIdx="0" presStyleCnt="1"/>
      <dgm:spPr/>
    </dgm:pt>
    <dgm:pt modelId="{76A7A4FA-D3CD-464C-B70B-B7E2C253AFDD}" type="pres">
      <dgm:prSet presAssocID="{521B525C-7100-4B89-BCD2-9F719E8A036D}" presName="hierChild6" presStyleCnt="0"/>
      <dgm:spPr/>
    </dgm:pt>
    <dgm:pt modelId="{B3534E0A-24CA-43E9-9A65-5FE6BB055AC2}" type="pres">
      <dgm:prSet presAssocID="{6DB4E82F-ECED-42C5-A143-C97AE6E1165A}" presName="Name37" presStyleLbl="parChTrans1D3" presStyleIdx="0" presStyleCnt="2"/>
      <dgm:spPr/>
    </dgm:pt>
    <dgm:pt modelId="{9071884C-D69F-4BC9-BF9E-474118FEBFC6}" type="pres">
      <dgm:prSet presAssocID="{22E9AEB5-1409-4772-A57A-9C57738B3425}" presName="hierRoot2" presStyleCnt="0">
        <dgm:presLayoutVars>
          <dgm:hierBranch val="init"/>
        </dgm:presLayoutVars>
      </dgm:prSet>
      <dgm:spPr/>
    </dgm:pt>
    <dgm:pt modelId="{66D61A19-2320-4114-82E7-73656FDC9A61}" type="pres">
      <dgm:prSet presAssocID="{22E9AEB5-1409-4772-A57A-9C57738B3425}" presName="rootComposite" presStyleCnt="0"/>
      <dgm:spPr/>
    </dgm:pt>
    <dgm:pt modelId="{E3D0A855-6201-4554-B8F6-7EDC0B7FF4CC}" type="pres">
      <dgm:prSet presAssocID="{22E9AEB5-1409-4772-A57A-9C57738B3425}" presName="rootText" presStyleLbl="node3" presStyleIdx="0" presStyleCnt="2">
        <dgm:presLayoutVars>
          <dgm:chPref val="3"/>
        </dgm:presLayoutVars>
      </dgm:prSet>
      <dgm:spPr/>
    </dgm:pt>
    <dgm:pt modelId="{3412BF01-A7DD-40D7-8DB4-164CC19FFFCA}" type="pres">
      <dgm:prSet presAssocID="{22E9AEB5-1409-4772-A57A-9C57738B3425}" presName="rootConnector" presStyleLbl="node3" presStyleIdx="0" presStyleCnt="2"/>
      <dgm:spPr/>
    </dgm:pt>
    <dgm:pt modelId="{B5332446-8BE8-483A-97D5-15EE818BADF6}" type="pres">
      <dgm:prSet presAssocID="{22E9AEB5-1409-4772-A57A-9C57738B3425}" presName="hierChild4" presStyleCnt="0"/>
      <dgm:spPr/>
    </dgm:pt>
    <dgm:pt modelId="{8C70FEC9-3521-4BFB-BEFA-1EE18F9678EE}" type="pres">
      <dgm:prSet presAssocID="{22E9AEB5-1409-4772-A57A-9C57738B3425}" presName="hierChild5" presStyleCnt="0"/>
      <dgm:spPr/>
    </dgm:pt>
    <dgm:pt modelId="{F2D6FE83-419B-43F9-9DC8-EB4BAD415821}" type="pres">
      <dgm:prSet presAssocID="{0A876246-BEE4-46F1-AA5D-D05F4FF6DA50}" presName="Name37" presStyleLbl="parChTrans1D3" presStyleIdx="1" presStyleCnt="2"/>
      <dgm:spPr/>
    </dgm:pt>
    <dgm:pt modelId="{45441878-4F95-4F0C-98F0-F8CFE9C27F2D}" type="pres">
      <dgm:prSet presAssocID="{EBA2790A-5213-4501-81D8-A1734487C7DC}" presName="hierRoot2" presStyleCnt="0">
        <dgm:presLayoutVars>
          <dgm:hierBranch val="init"/>
        </dgm:presLayoutVars>
      </dgm:prSet>
      <dgm:spPr/>
    </dgm:pt>
    <dgm:pt modelId="{0F2B7814-F858-4FE4-BA7D-612607D695D8}" type="pres">
      <dgm:prSet presAssocID="{EBA2790A-5213-4501-81D8-A1734487C7DC}" presName="rootComposite" presStyleCnt="0"/>
      <dgm:spPr/>
    </dgm:pt>
    <dgm:pt modelId="{C90CB398-25CD-44CA-B9D9-5BA66594DF0B}" type="pres">
      <dgm:prSet presAssocID="{EBA2790A-5213-4501-81D8-A1734487C7DC}" presName="rootText" presStyleLbl="node3" presStyleIdx="1" presStyleCnt="2" custLinFactX="-27875" custLinFactY="-42009" custLinFactNeighborX="-100000" custLinFactNeighborY="-100000">
        <dgm:presLayoutVars>
          <dgm:chPref val="3"/>
        </dgm:presLayoutVars>
      </dgm:prSet>
      <dgm:spPr/>
    </dgm:pt>
    <dgm:pt modelId="{098293C5-46A2-4AE1-99DF-3A4FFAE3B4D0}" type="pres">
      <dgm:prSet presAssocID="{EBA2790A-5213-4501-81D8-A1734487C7DC}" presName="rootConnector" presStyleLbl="node3" presStyleIdx="1" presStyleCnt="2"/>
      <dgm:spPr/>
    </dgm:pt>
    <dgm:pt modelId="{3553714F-1632-448A-9A68-D1EF84FF6DEF}" type="pres">
      <dgm:prSet presAssocID="{EBA2790A-5213-4501-81D8-A1734487C7DC}" presName="hierChild4" presStyleCnt="0"/>
      <dgm:spPr/>
    </dgm:pt>
    <dgm:pt modelId="{8AC87B71-448C-42BF-96A5-4083BE3A83AC}" type="pres">
      <dgm:prSet presAssocID="{EBA2790A-5213-4501-81D8-A1734487C7DC}" presName="hierChild5" presStyleCnt="0"/>
      <dgm:spPr/>
    </dgm:pt>
    <dgm:pt modelId="{A72ECF4D-8ED0-4866-8E05-A9A21640D577}" type="pres">
      <dgm:prSet presAssocID="{521B525C-7100-4B89-BCD2-9F719E8A036D}" presName="hierChild7" presStyleCnt="0"/>
      <dgm:spPr/>
    </dgm:pt>
  </dgm:ptLst>
  <dgm:cxnLst>
    <dgm:cxn modelId="{7461A221-D48F-4223-BF1E-65508D8C7F4E}" type="presOf" srcId="{27CB06AE-5661-4036-BDC9-7107D12A30C9}" destId="{B7C4879A-C4A8-404D-89D3-4B1CEFD91088}" srcOrd="0" destOrd="0" presId="urn:microsoft.com/office/officeart/2005/8/layout/orgChart1"/>
    <dgm:cxn modelId="{774D2C30-EAA7-4128-AC92-EA7573E1D362}" srcId="{521B525C-7100-4B89-BCD2-9F719E8A036D}" destId="{EBA2790A-5213-4501-81D8-A1734487C7DC}" srcOrd="1" destOrd="0" parTransId="{0A876246-BEE4-46F1-AA5D-D05F4FF6DA50}" sibTransId="{660A45CF-33C7-4D3D-A2FA-FAF3C9F45EA4}"/>
    <dgm:cxn modelId="{90406932-793F-49D5-A96E-4D30752A46B1}" type="presOf" srcId="{00C350B0-A0DB-4D42-987B-7B4DE892BC59}" destId="{D3246D58-4C12-467B-81FC-CF0430A1332B}" srcOrd="0" destOrd="0" presId="urn:microsoft.com/office/officeart/2005/8/layout/orgChart1"/>
    <dgm:cxn modelId="{ADFEC737-7A83-4905-A287-30EE04592801}" type="presOf" srcId="{22E9AEB5-1409-4772-A57A-9C57738B3425}" destId="{E3D0A855-6201-4554-B8F6-7EDC0B7FF4CC}" srcOrd="0" destOrd="0" presId="urn:microsoft.com/office/officeart/2005/8/layout/orgChart1"/>
    <dgm:cxn modelId="{8B005B3A-4D75-46DA-96D8-6C2682215069}" type="presOf" srcId="{521B525C-7100-4B89-BCD2-9F719E8A036D}" destId="{C57A6BB6-37A4-4CAD-9DCE-056389C99CE2}" srcOrd="1" destOrd="0" presId="urn:microsoft.com/office/officeart/2005/8/layout/orgChart1"/>
    <dgm:cxn modelId="{B75A0281-4FBC-410C-AC30-7CD47DCB15CB}" type="presOf" srcId="{EBA2790A-5213-4501-81D8-A1734487C7DC}" destId="{C90CB398-25CD-44CA-B9D9-5BA66594DF0B}" srcOrd="0" destOrd="0" presId="urn:microsoft.com/office/officeart/2005/8/layout/orgChart1"/>
    <dgm:cxn modelId="{32512388-B8EF-4CB7-AFF0-446D9AFBE7D5}" srcId="{9568D502-7E93-442E-8A88-FA74EA211D28}" destId="{27CB06AE-5661-4036-BDC9-7107D12A30C9}" srcOrd="0" destOrd="0" parTransId="{D85691E5-B494-40C2-A67B-DDB48B5E0083}" sibTransId="{705FBB49-A0B4-43A0-84F0-88F8577EDEA3}"/>
    <dgm:cxn modelId="{4924699A-D9F4-4CB4-BAAD-1F191E62815A}" srcId="{27CB06AE-5661-4036-BDC9-7107D12A30C9}" destId="{521B525C-7100-4B89-BCD2-9F719E8A036D}" srcOrd="0" destOrd="0" parTransId="{00C350B0-A0DB-4D42-987B-7B4DE892BC59}" sibTransId="{0AB90BEE-D77A-44A5-974D-95B89F0DAAEF}"/>
    <dgm:cxn modelId="{E1A31CA0-8391-4E4B-B4AF-2C8A80AB0012}" type="presOf" srcId="{6DB4E82F-ECED-42C5-A143-C97AE6E1165A}" destId="{B3534E0A-24CA-43E9-9A65-5FE6BB055AC2}" srcOrd="0" destOrd="0" presId="urn:microsoft.com/office/officeart/2005/8/layout/orgChart1"/>
    <dgm:cxn modelId="{1C0CF2AA-B282-48ED-93CC-CDDBEDBE66D4}" srcId="{521B525C-7100-4B89-BCD2-9F719E8A036D}" destId="{22E9AEB5-1409-4772-A57A-9C57738B3425}" srcOrd="0" destOrd="0" parTransId="{6DB4E82F-ECED-42C5-A143-C97AE6E1165A}" sibTransId="{F51DABA4-0F9F-41C9-B683-22119DFC33DB}"/>
    <dgm:cxn modelId="{55219DB2-ED87-4A78-A0F3-89B21B5F3298}" type="presOf" srcId="{EBA2790A-5213-4501-81D8-A1734487C7DC}" destId="{098293C5-46A2-4AE1-99DF-3A4FFAE3B4D0}" srcOrd="1" destOrd="0" presId="urn:microsoft.com/office/officeart/2005/8/layout/orgChart1"/>
    <dgm:cxn modelId="{5BAD8BC4-9930-44AE-8185-E1B2082CEA3B}" type="presOf" srcId="{27CB06AE-5661-4036-BDC9-7107D12A30C9}" destId="{9C9A615D-54D3-4F43-A83E-491D791BAFE0}" srcOrd="1" destOrd="0" presId="urn:microsoft.com/office/officeart/2005/8/layout/orgChart1"/>
    <dgm:cxn modelId="{A5D8F3D0-BE1C-47FB-AC54-0A1A74F7C415}" type="presOf" srcId="{9568D502-7E93-442E-8A88-FA74EA211D28}" destId="{35FC2E09-350D-40DB-B42F-536A3AED5EE1}" srcOrd="0" destOrd="0" presId="urn:microsoft.com/office/officeart/2005/8/layout/orgChart1"/>
    <dgm:cxn modelId="{AC5AEED3-0BEC-44DE-B890-B301AA68C869}" type="presOf" srcId="{22E9AEB5-1409-4772-A57A-9C57738B3425}" destId="{3412BF01-A7DD-40D7-8DB4-164CC19FFFCA}" srcOrd="1" destOrd="0" presId="urn:microsoft.com/office/officeart/2005/8/layout/orgChart1"/>
    <dgm:cxn modelId="{2B4CB6D6-688D-4A7E-A795-256337FD0443}" type="presOf" srcId="{0A876246-BEE4-46F1-AA5D-D05F4FF6DA50}" destId="{F2D6FE83-419B-43F9-9DC8-EB4BAD415821}" srcOrd="0" destOrd="0" presId="urn:microsoft.com/office/officeart/2005/8/layout/orgChart1"/>
    <dgm:cxn modelId="{2CB9A6DD-9EE1-4661-8BFE-035A1153A617}" type="presOf" srcId="{521B525C-7100-4B89-BCD2-9F719E8A036D}" destId="{3EEA4D1E-0C9F-41D3-B8F0-1254E069B36D}" srcOrd="0" destOrd="0" presId="urn:microsoft.com/office/officeart/2005/8/layout/orgChart1"/>
    <dgm:cxn modelId="{7520AE98-5CA9-41C1-9B8C-8AAAB054733B}" type="presParOf" srcId="{35FC2E09-350D-40DB-B42F-536A3AED5EE1}" destId="{FC33F1A6-6235-42A4-BB45-DC7C9FEF670E}" srcOrd="0" destOrd="0" presId="urn:microsoft.com/office/officeart/2005/8/layout/orgChart1"/>
    <dgm:cxn modelId="{B2A0B30F-43CD-4B0F-988D-462BB10669E7}" type="presParOf" srcId="{FC33F1A6-6235-42A4-BB45-DC7C9FEF670E}" destId="{01BF84F2-E30F-446A-A152-17499B49C973}" srcOrd="0" destOrd="0" presId="urn:microsoft.com/office/officeart/2005/8/layout/orgChart1"/>
    <dgm:cxn modelId="{81D5FB0B-A4BC-4512-9008-ED154ABB40EC}" type="presParOf" srcId="{01BF84F2-E30F-446A-A152-17499B49C973}" destId="{B7C4879A-C4A8-404D-89D3-4B1CEFD91088}" srcOrd="0" destOrd="0" presId="urn:microsoft.com/office/officeart/2005/8/layout/orgChart1"/>
    <dgm:cxn modelId="{4E698444-DF01-4804-8555-E64AA903266E}" type="presParOf" srcId="{01BF84F2-E30F-446A-A152-17499B49C973}" destId="{9C9A615D-54D3-4F43-A83E-491D791BAFE0}" srcOrd="1" destOrd="0" presId="urn:microsoft.com/office/officeart/2005/8/layout/orgChart1"/>
    <dgm:cxn modelId="{4D209CF5-5275-4B1D-8243-0057EC35A5DC}" type="presParOf" srcId="{FC33F1A6-6235-42A4-BB45-DC7C9FEF670E}" destId="{DF9379A8-73DA-4945-9618-AC3052864952}" srcOrd="1" destOrd="0" presId="urn:microsoft.com/office/officeart/2005/8/layout/orgChart1"/>
    <dgm:cxn modelId="{D08489EB-E6B9-41B2-B0AA-ACBB4C8E3BE4}" type="presParOf" srcId="{FC33F1A6-6235-42A4-BB45-DC7C9FEF670E}" destId="{F977F3CD-4B16-4EAC-B989-9A64E2D1BADA}" srcOrd="2" destOrd="0" presId="urn:microsoft.com/office/officeart/2005/8/layout/orgChart1"/>
    <dgm:cxn modelId="{8762FC63-0D2E-455C-BC95-C6EBFA3EE586}" type="presParOf" srcId="{F977F3CD-4B16-4EAC-B989-9A64E2D1BADA}" destId="{D3246D58-4C12-467B-81FC-CF0430A1332B}" srcOrd="0" destOrd="0" presId="urn:microsoft.com/office/officeart/2005/8/layout/orgChart1"/>
    <dgm:cxn modelId="{086CB225-BDD5-4CC9-B795-693787819EC1}" type="presParOf" srcId="{F977F3CD-4B16-4EAC-B989-9A64E2D1BADA}" destId="{2E218B4C-AD7D-41EA-81F8-D6E41EDD24C3}" srcOrd="1" destOrd="0" presId="urn:microsoft.com/office/officeart/2005/8/layout/orgChart1"/>
    <dgm:cxn modelId="{97604EAF-DE60-441C-838F-5EFEA3AC37BA}" type="presParOf" srcId="{2E218B4C-AD7D-41EA-81F8-D6E41EDD24C3}" destId="{0C3B350F-AC62-4DA3-A8D5-4C3D39DE1476}" srcOrd="0" destOrd="0" presId="urn:microsoft.com/office/officeart/2005/8/layout/orgChart1"/>
    <dgm:cxn modelId="{B317E91E-5583-4D0C-A32B-65A8A8F5D06E}" type="presParOf" srcId="{0C3B350F-AC62-4DA3-A8D5-4C3D39DE1476}" destId="{3EEA4D1E-0C9F-41D3-B8F0-1254E069B36D}" srcOrd="0" destOrd="0" presId="urn:microsoft.com/office/officeart/2005/8/layout/orgChart1"/>
    <dgm:cxn modelId="{B742FF46-EFEB-44F7-A7C6-B2B65662B1F7}" type="presParOf" srcId="{0C3B350F-AC62-4DA3-A8D5-4C3D39DE1476}" destId="{C57A6BB6-37A4-4CAD-9DCE-056389C99CE2}" srcOrd="1" destOrd="0" presId="urn:microsoft.com/office/officeart/2005/8/layout/orgChart1"/>
    <dgm:cxn modelId="{1FBB085E-B164-4DF4-B76A-EF8422305389}" type="presParOf" srcId="{2E218B4C-AD7D-41EA-81F8-D6E41EDD24C3}" destId="{76A7A4FA-D3CD-464C-B70B-B7E2C253AFDD}" srcOrd="1" destOrd="0" presId="urn:microsoft.com/office/officeart/2005/8/layout/orgChart1"/>
    <dgm:cxn modelId="{290547C5-9685-492F-AFC7-CB1F58B7B604}" type="presParOf" srcId="{76A7A4FA-D3CD-464C-B70B-B7E2C253AFDD}" destId="{B3534E0A-24CA-43E9-9A65-5FE6BB055AC2}" srcOrd="0" destOrd="0" presId="urn:microsoft.com/office/officeart/2005/8/layout/orgChart1"/>
    <dgm:cxn modelId="{411000BE-1345-49E2-AD78-1801BC05CA60}" type="presParOf" srcId="{76A7A4FA-D3CD-464C-B70B-B7E2C253AFDD}" destId="{9071884C-D69F-4BC9-BF9E-474118FEBFC6}" srcOrd="1" destOrd="0" presId="urn:microsoft.com/office/officeart/2005/8/layout/orgChart1"/>
    <dgm:cxn modelId="{88136322-FE12-4E8B-A4AC-F661D875F2EC}" type="presParOf" srcId="{9071884C-D69F-4BC9-BF9E-474118FEBFC6}" destId="{66D61A19-2320-4114-82E7-73656FDC9A61}" srcOrd="0" destOrd="0" presId="urn:microsoft.com/office/officeart/2005/8/layout/orgChart1"/>
    <dgm:cxn modelId="{249407B0-8883-4BF7-8171-D26B9A76FA5D}" type="presParOf" srcId="{66D61A19-2320-4114-82E7-73656FDC9A61}" destId="{E3D0A855-6201-4554-B8F6-7EDC0B7FF4CC}" srcOrd="0" destOrd="0" presId="urn:microsoft.com/office/officeart/2005/8/layout/orgChart1"/>
    <dgm:cxn modelId="{6AFFF179-5B4C-4C18-921F-A8DE02EAE0FF}" type="presParOf" srcId="{66D61A19-2320-4114-82E7-73656FDC9A61}" destId="{3412BF01-A7DD-40D7-8DB4-164CC19FFFCA}" srcOrd="1" destOrd="0" presId="urn:microsoft.com/office/officeart/2005/8/layout/orgChart1"/>
    <dgm:cxn modelId="{0BB8EFCC-A275-4D3A-853B-FD596BCE1FDE}" type="presParOf" srcId="{9071884C-D69F-4BC9-BF9E-474118FEBFC6}" destId="{B5332446-8BE8-483A-97D5-15EE818BADF6}" srcOrd="1" destOrd="0" presId="urn:microsoft.com/office/officeart/2005/8/layout/orgChart1"/>
    <dgm:cxn modelId="{5A83BAC1-D3EE-4E61-B667-1BFEEACBF43E}" type="presParOf" srcId="{9071884C-D69F-4BC9-BF9E-474118FEBFC6}" destId="{8C70FEC9-3521-4BFB-BEFA-1EE18F9678EE}" srcOrd="2" destOrd="0" presId="urn:microsoft.com/office/officeart/2005/8/layout/orgChart1"/>
    <dgm:cxn modelId="{351E40F3-C783-44DB-8D37-DDB73E799F36}" type="presParOf" srcId="{76A7A4FA-D3CD-464C-B70B-B7E2C253AFDD}" destId="{F2D6FE83-419B-43F9-9DC8-EB4BAD415821}" srcOrd="2" destOrd="0" presId="urn:microsoft.com/office/officeart/2005/8/layout/orgChart1"/>
    <dgm:cxn modelId="{EE84FB12-0405-410A-9FB0-EC0DC6F0BDA7}" type="presParOf" srcId="{76A7A4FA-D3CD-464C-B70B-B7E2C253AFDD}" destId="{45441878-4F95-4F0C-98F0-F8CFE9C27F2D}" srcOrd="3" destOrd="0" presId="urn:microsoft.com/office/officeart/2005/8/layout/orgChart1"/>
    <dgm:cxn modelId="{038D882E-36B1-478A-9D02-045E95C006B8}" type="presParOf" srcId="{45441878-4F95-4F0C-98F0-F8CFE9C27F2D}" destId="{0F2B7814-F858-4FE4-BA7D-612607D695D8}" srcOrd="0" destOrd="0" presId="urn:microsoft.com/office/officeart/2005/8/layout/orgChart1"/>
    <dgm:cxn modelId="{6A5AF230-0930-4398-B845-30A6CF59EC78}" type="presParOf" srcId="{0F2B7814-F858-4FE4-BA7D-612607D695D8}" destId="{C90CB398-25CD-44CA-B9D9-5BA66594DF0B}" srcOrd="0" destOrd="0" presId="urn:microsoft.com/office/officeart/2005/8/layout/orgChart1"/>
    <dgm:cxn modelId="{AC6F023C-5249-4342-B25B-CFA7782AFB41}" type="presParOf" srcId="{0F2B7814-F858-4FE4-BA7D-612607D695D8}" destId="{098293C5-46A2-4AE1-99DF-3A4FFAE3B4D0}" srcOrd="1" destOrd="0" presId="urn:microsoft.com/office/officeart/2005/8/layout/orgChart1"/>
    <dgm:cxn modelId="{39C5F58B-4C37-42D4-A103-B34E0C8F0098}" type="presParOf" srcId="{45441878-4F95-4F0C-98F0-F8CFE9C27F2D}" destId="{3553714F-1632-448A-9A68-D1EF84FF6DEF}" srcOrd="1" destOrd="0" presId="urn:microsoft.com/office/officeart/2005/8/layout/orgChart1"/>
    <dgm:cxn modelId="{714E81C3-4038-41EC-9D5F-4E5DBB4D43B1}" type="presParOf" srcId="{45441878-4F95-4F0C-98F0-F8CFE9C27F2D}" destId="{8AC87B71-448C-42BF-96A5-4083BE3A83AC}" srcOrd="2" destOrd="0" presId="urn:microsoft.com/office/officeart/2005/8/layout/orgChart1"/>
    <dgm:cxn modelId="{A87D9AF9-EF12-459B-9A66-980F6ABEA68F}" type="presParOf" srcId="{2E218B4C-AD7D-41EA-81F8-D6E41EDD24C3}" destId="{A72ECF4D-8ED0-4866-8E05-A9A21640D57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6FE83-419B-43F9-9DC8-EB4BAD415821}">
      <dsp:nvSpPr>
        <dsp:cNvPr id="0" name=""/>
        <dsp:cNvSpPr/>
      </dsp:nvSpPr>
      <dsp:spPr>
        <a:xfrm>
          <a:off x="2507040" y="2493160"/>
          <a:ext cx="265069" cy="946950"/>
        </a:xfrm>
        <a:custGeom>
          <a:avLst/>
          <a:gdLst/>
          <a:ahLst/>
          <a:cxnLst/>
          <a:rect l="0" t="0" r="0" b="0"/>
          <a:pathLst>
            <a:path>
              <a:moveTo>
                <a:pt x="265069" y="0"/>
              </a:moveTo>
              <a:lnTo>
                <a:pt x="265069" y="946950"/>
              </a:lnTo>
              <a:lnTo>
                <a:pt x="0" y="94695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534E0A-24CA-43E9-9A65-5FE6BB055AC2}">
      <dsp:nvSpPr>
        <dsp:cNvPr id="0" name=""/>
        <dsp:cNvSpPr/>
      </dsp:nvSpPr>
      <dsp:spPr>
        <a:xfrm>
          <a:off x="2772109" y="2493160"/>
          <a:ext cx="308818" cy="947042"/>
        </a:xfrm>
        <a:custGeom>
          <a:avLst/>
          <a:gdLst/>
          <a:ahLst/>
          <a:cxnLst/>
          <a:rect l="0" t="0" r="0" b="0"/>
          <a:pathLst>
            <a:path>
              <a:moveTo>
                <a:pt x="0" y="0"/>
              </a:moveTo>
              <a:lnTo>
                <a:pt x="0" y="947042"/>
              </a:lnTo>
              <a:lnTo>
                <a:pt x="308818" y="94704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246D58-4C12-467B-81FC-CF0430A1332B}">
      <dsp:nvSpPr>
        <dsp:cNvPr id="0" name=""/>
        <dsp:cNvSpPr/>
      </dsp:nvSpPr>
      <dsp:spPr>
        <a:xfrm>
          <a:off x="3801504" y="1029394"/>
          <a:ext cx="685700" cy="949068"/>
        </a:xfrm>
        <a:custGeom>
          <a:avLst/>
          <a:gdLst/>
          <a:ahLst/>
          <a:cxnLst/>
          <a:rect l="0" t="0" r="0" b="0"/>
          <a:pathLst>
            <a:path>
              <a:moveTo>
                <a:pt x="685700" y="0"/>
              </a:moveTo>
              <a:lnTo>
                <a:pt x="685700" y="949068"/>
              </a:lnTo>
              <a:lnTo>
                <a:pt x="0" y="94906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7C4879A-C4A8-404D-89D3-4B1CEFD91088}">
      <dsp:nvSpPr>
        <dsp:cNvPr id="0" name=""/>
        <dsp:cNvSpPr/>
      </dsp:nvSpPr>
      <dsp:spPr>
        <a:xfrm>
          <a:off x="3457810" y="0"/>
          <a:ext cx="2058789" cy="10293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Human Resources</a:t>
          </a:r>
        </a:p>
      </dsp:txBody>
      <dsp:txXfrm>
        <a:off x="3457810" y="0"/>
        <a:ext cx="2058789" cy="1029394"/>
      </dsp:txXfrm>
    </dsp:sp>
    <dsp:sp modelId="{3EEA4D1E-0C9F-41D3-B8F0-1254E069B36D}">
      <dsp:nvSpPr>
        <dsp:cNvPr id="0" name=""/>
        <dsp:cNvSpPr/>
      </dsp:nvSpPr>
      <dsp:spPr>
        <a:xfrm>
          <a:off x="1742715" y="1463766"/>
          <a:ext cx="2058789" cy="10293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Global Talent Acquisition</a:t>
          </a:r>
        </a:p>
      </dsp:txBody>
      <dsp:txXfrm>
        <a:off x="1742715" y="1463766"/>
        <a:ext cx="2058789" cy="1029394"/>
      </dsp:txXfrm>
    </dsp:sp>
    <dsp:sp modelId="{E3D0A855-6201-4554-B8F6-7EDC0B7FF4CC}">
      <dsp:nvSpPr>
        <dsp:cNvPr id="0" name=""/>
        <dsp:cNvSpPr/>
      </dsp:nvSpPr>
      <dsp:spPr>
        <a:xfrm>
          <a:off x="3080928" y="2925506"/>
          <a:ext cx="2058789" cy="10293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Recruiters</a:t>
          </a:r>
        </a:p>
      </dsp:txBody>
      <dsp:txXfrm>
        <a:off x="3080928" y="2925506"/>
        <a:ext cx="2058789" cy="1029394"/>
      </dsp:txXfrm>
    </dsp:sp>
    <dsp:sp modelId="{C90CB398-25CD-44CA-B9D9-5BA66594DF0B}">
      <dsp:nvSpPr>
        <dsp:cNvPr id="0" name=""/>
        <dsp:cNvSpPr/>
      </dsp:nvSpPr>
      <dsp:spPr>
        <a:xfrm>
          <a:off x="448251" y="2925413"/>
          <a:ext cx="2058789" cy="102939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Recruiting Solutions</a:t>
          </a:r>
        </a:p>
      </dsp:txBody>
      <dsp:txXfrm>
        <a:off x="448251" y="2925413"/>
        <a:ext cx="2058789" cy="102939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815D5-6200-4B72-9BC6-B3E0172AD3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CE066F-ECE8-47B6-AC8A-0B4FA0ABC6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E8DC65-E302-4B04-8B96-798D87CB5485}"/>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5" name="Footer Placeholder 4">
            <a:extLst>
              <a:ext uri="{FF2B5EF4-FFF2-40B4-BE49-F238E27FC236}">
                <a16:creationId xmlns:a16="http://schemas.microsoft.com/office/drawing/2014/main" id="{3FC90B64-06DA-419A-8406-BB7EC2295A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623462-198B-41E4-A7AF-C3DE489B888F}"/>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742153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EFDA-4957-4357-8A2C-6BB8EE6C7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82B01F-1192-46E4-A835-1E9876F54F9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9DA8E5-6003-44AD-813D-620A677CC864}"/>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5" name="Footer Placeholder 4">
            <a:extLst>
              <a:ext uri="{FF2B5EF4-FFF2-40B4-BE49-F238E27FC236}">
                <a16:creationId xmlns:a16="http://schemas.microsoft.com/office/drawing/2014/main" id="{79841265-1155-4EC7-9A5E-0A6D686082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15E157-E8A5-4E9D-BF43-B8EB0B8CECE8}"/>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409281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E5D4B-AC22-4C04-AA58-EFB962357D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4D9C0B-EB4F-4C14-A207-A4199C372A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15237EC-7F22-48BE-9BB2-7E63C50BE429}"/>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5" name="Footer Placeholder 4">
            <a:extLst>
              <a:ext uri="{FF2B5EF4-FFF2-40B4-BE49-F238E27FC236}">
                <a16:creationId xmlns:a16="http://schemas.microsoft.com/office/drawing/2014/main" id="{7E55AE19-4A56-4B5F-A5CC-3444488A66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C3987-FE66-49CE-8E96-97032311AC65}"/>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4263987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3C41-2945-4269-B334-4BE7315C0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9852B2-DA00-4502-88AE-8F99A47A319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0EB132-00D9-4299-A6B9-0427322BB19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843585-C3FF-47F0-BEB9-D5F6BBBCE2D5}"/>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6" name="Footer Placeholder 5">
            <a:extLst>
              <a:ext uri="{FF2B5EF4-FFF2-40B4-BE49-F238E27FC236}">
                <a16:creationId xmlns:a16="http://schemas.microsoft.com/office/drawing/2014/main" id="{F1B9ECF2-BF44-4D2C-A858-7C851D413F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049127-C1E3-4795-9F7F-B4AE866FB0CD}"/>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2342775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388FC-FBC0-4A2D-8732-F9E25CE7E2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0CEFA2-C129-4B69-B084-3972759915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DCE822-F1B8-488E-8D7C-C9F2F177C36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C40540-E7BD-4931-956A-87D5E76121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BADC3BF-BD3C-4A30-94D7-6AF050B40D5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FBC275-8289-41F3-A958-CA3A5BF73A70}"/>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8" name="Footer Placeholder 7">
            <a:extLst>
              <a:ext uri="{FF2B5EF4-FFF2-40B4-BE49-F238E27FC236}">
                <a16:creationId xmlns:a16="http://schemas.microsoft.com/office/drawing/2014/main" id="{F4B45579-9FB4-45AD-828F-C4B1BA5A1E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810382-2EAC-415D-99F4-42E0BEC73A1E}"/>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916828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8E2AA-9AEB-4597-9299-92D8183705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4581E6-516B-4FFD-8EB8-45D8DF4A9971}"/>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4" name="Footer Placeholder 3">
            <a:extLst>
              <a:ext uri="{FF2B5EF4-FFF2-40B4-BE49-F238E27FC236}">
                <a16:creationId xmlns:a16="http://schemas.microsoft.com/office/drawing/2014/main" id="{2ACE618A-C7F8-42CA-B573-430274728E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734AE7-F04E-4113-936C-9707F0A7ED3D}"/>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939053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12B0BD-EB53-4B24-B98C-4B2CC0B24D0D}"/>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3" name="Footer Placeholder 2">
            <a:extLst>
              <a:ext uri="{FF2B5EF4-FFF2-40B4-BE49-F238E27FC236}">
                <a16:creationId xmlns:a16="http://schemas.microsoft.com/office/drawing/2014/main" id="{7A7F2BCB-C869-449B-BFAF-9C2BB45C98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B73908-A061-4793-AD82-FC6E5680E823}"/>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341534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AE12D-617E-4E4A-A3B7-3EE0C2C362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72A9CE-9940-4156-ACF8-5EA84C496E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1D51AE-7E4A-41E1-A128-6F5474C60D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38EF875-3D2F-4092-A7C4-4A2DAD0C3D06}"/>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6" name="Footer Placeholder 5">
            <a:extLst>
              <a:ext uri="{FF2B5EF4-FFF2-40B4-BE49-F238E27FC236}">
                <a16:creationId xmlns:a16="http://schemas.microsoft.com/office/drawing/2014/main" id="{27ABD822-9A18-4AA3-94E7-E47FECBA73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BC583C-446E-4930-B220-E13F7F8870BF}"/>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853713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32B44-C881-4330-B197-45E15B823B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D6A74E-BB33-4B76-B3DD-74335D6603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DEA0B8-0113-455B-BF15-4F12411E54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1628B4-BDCB-497D-ABD8-D8285CCE87B0}"/>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6" name="Footer Placeholder 5">
            <a:extLst>
              <a:ext uri="{FF2B5EF4-FFF2-40B4-BE49-F238E27FC236}">
                <a16:creationId xmlns:a16="http://schemas.microsoft.com/office/drawing/2014/main" id="{DA03D0F6-3C4E-4F57-B482-DAF521ACFB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0D2602-9300-45AB-A2C0-08EB8E5F217F}"/>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3849316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E8509-B085-4A5B-89BC-A67972851A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E2E242-FCCB-44D1-96FA-C6247E26D7A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8F7927-4FAA-4DAD-A307-07E63D605073}"/>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5" name="Footer Placeholder 4">
            <a:extLst>
              <a:ext uri="{FF2B5EF4-FFF2-40B4-BE49-F238E27FC236}">
                <a16:creationId xmlns:a16="http://schemas.microsoft.com/office/drawing/2014/main" id="{392A360F-3649-4E87-9A9F-CB3DF07547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603AD-C201-4B92-8A88-4B96AB34D0E9}"/>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41964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BBC394-91C7-48A2-A48D-A55FC25935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ECF096-4D11-44D1-AE88-53DDEBD8DC0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3546D3-27E7-4325-B83D-98F33D70A564}"/>
              </a:ext>
            </a:extLst>
          </p:cNvPr>
          <p:cNvSpPr>
            <a:spLocks noGrp="1"/>
          </p:cNvSpPr>
          <p:nvPr>
            <p:ph type="dt" sz="half" idx="10"/>
          </p:nvPr>
        </p:nvSpPr>
        <p:spPr/>
        <p:txBody>
          <a:bodyPr/>
          <a:lstStyle/>
          <a:p>
            <a:fld id="{F4CBE387-8B55-47C4-A668-A901AB297083}" type="datetimeFigureOut">
              <a:rPr lang="en-US" smtClean="0"/>
              <a:t>8/25/2020</a:t>
            </a:fld>
            <a:endParaRPr lang="en-US"/>
          </a:p>
        </p:txBody>
      </p:sp>
      <p:sp>
        <p:nvSpPr>
          <p:cNvPr id="5" name="Footer Placeholder 4">
            <a:extLst>
              <a:ext uri="{FF2B5EF4-FFF2-40B4-BE49-F238E27FC236}">
                <a16:creationId xmlns:a16="http://schemas.microsoft.com/office/drawing/2014/main" id="{A01DBD51-F332-41B1-A5B3-AAA644570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483A3-C2D8-401E-9020-295C025A37D9}"/>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612576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Cover Slide – Facet (Lt. Blue)">
    <p:bg bwMode="ltGray">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699A535-6913-4DDA-92C3-ABAFD017CF01}"/>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lnSpc>
                <a:spcPct val="85000"/>
              </a:lnSpc>
            </a:pPr>
            <a:endParaRPr lang="en-US" sz="1800" dirty="0">
              <a:solidFill>
                <a:schemeClr val="bg2"/>
              </a:solidFill>
            </a:endParaRPr>
          </a:p>
        </p:txBody>
      </p:sp>
      <p:pic>
        <p:nvPicPr>
          <p:cNvPr id="5" name="Picture 4" descr="A close up of a logo&#10;&#10;Description automatically generated">
            <a:extLst>
              <a:ext uri="{FF2B5EF4-FFF2-40B4-BE49-F238E27FC236}">
                <a16:creationId xmlns:a16="http://schemas.microsoft.com/office/drawing/2014/main" id="{2A40F2E3-9B06-499A-B7CC-704AD5BAE6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743" t="44614" b="4472"/>
          <a:stretch/>
        </p:blipFill>
        <p:spPr>
          <a:xfrm>
            <a:off x="0" y="0"/>
            <a:ext cx="6096000" cy="6858000"/>
          </a:xfrm>
          <a:prstGeom prst="rect">
            <a:avLst/>
          </a:prstGeom>
        </p:spPr>
      </p:pic>
      <p:sp>
        <p:nvSpPr>
          <p:cNvPr id="33" name="Rectangle 1">
            <a:extLst>
              <a:ext uri="{FF2B5EF4-FFF2-40B4-BE49-F238E27FC236}">
                <a16:creationId xmlns:a16="http://schemas.microsoft.com/office/drawing/2014/main" id="{944BF249-3B6B-4EE0-A7DD-7E7B32D747D3}"/>
              </a:ext>
            </a:extLst>
          </p:cNvPr>
          <p:cNvSpPr/>
          <p:nvPr userDrawn="1"/>
        </p:nvSpPr>
        <p:spPr>
          <a:xfrm>
            <a:off x="2934776" y="1078792"/>
            <a:ext cx="9282810" cy="4915141"/>
          </a:xfrm>
          <a:custGeom>
            <a:avLst/>
            <a:gdLst>
              <a:gd name="connsiteX0" fmla="*/ 0 w 4608512"/>
              <a:gd name="connsiteY0" fmla="*/ 0 h 2843212"/>
              <a:gd name="connsiteX1" fmla="*/ 4608512 w 4608512"/>
              <a:gd name="connsiteY1" fmla="*/ 0 h 2843212"/>
              <a:gd name="connsiteX2" fmla="*/ 4608512 w 4608512"/>
              <a:gd name="connsiteY2" fmla="*/ 2843212 h 2843212"/>
              <a:gd name="connsiteX3" fmla="*/ 0 w 4608512"/>
              <a:gd name="connsiteY3" fmla="*/ 2843212 h 2843212"/>
              <a:gd name="connsiteX4" fmla="*/ 0 w 4608512"/>
              <a:gd name="connsiteY4" fmla="*/ 0 h 2843212"/>
              <a:gd name="connsiteX0" fmla="*/ 0 w 4608512"/>
              <a:gd name="connsiteY0" fmla="*/ 0 h 2843212"/>
              <a:gd name="connsiteX1" fmla="*/ 4173537 w 4608512"/>
              <a:gd name="connsiteY1" fmla="*/ 1587 h 2843212"/>
              <a:gd name="connsiteX2" fmla="*/ 4608512 w 4608512"/>
              <a:gd name="connsiteY2" fmla="*/ 0 h 2843212"/>
              <a:gd name="connsiteX3" fmla="*/ 4608512 w 4608512"/>
              <a:gd name="connsiteY3" fmla="*/ 2843212 h 2843212"/>
              <a:gd name="connsiteX4" fmla="*/ 0 w 4608512"/>
              <a:gd name="connsiteY4" fmla="*/ 2843212 h 2843212"/>
              <a:gd name="connsiteX5" fmla="*/ 0 w 4608512"/>
              <a:gd name="connsiteY5" fmla="*/ 0 h 2843212"/>
              <a:gd name="connsiteX0" fmla="*/ 0 w 4608512"/>
              <a:gd name="connsiteY0" fmla="*/ 0 h 2846387"/>
              <a:gd name="connsiteX1" fmla="*/ 4173537 w 4608512"/>
              <a:gd name="connsiteY1" fmla="*/ 1587 h 2846387"/>
              <a:gd name="connsiteX2" fmla="*/ 4608512 w 4608512"/>
              <a:gd name="connsiteY2" fmla="*/ 0 h 2846387"/>
              <a:gd name="connsiteX3" fmla="*/ 4608512 w 4608512"/>
              <a:gd name="connsiteY3" fmla="*/ 2843212 h 2846387"/>
              <a:gd name="connsiteX4" fmla="*/ 4176712 w 4608512"/>
              <a:gd name="connsiteY4" fmla="*/ 2846387 h 2846387"/>
              <a:gd name="connsiteX5" fmla="*/ 0 w 4608512"/>
              <a:gd name="connsiteY5" fmla="*/ 2843212 h 2846387"/>
              <a:gd name="connsiteX6" fmla="*/ 0 w 4608512"/>
              <a:gd name="connsiteY6" fmla="*/ 0 h 2846387"/>
              <a:gd name="connsiteX0" fmla="*/ 0 w 4703762"/>
              <a:gd name="connsiteY0" fmla="*/ 371475 h 3217862"/>
              <a:gd name="connsiteX1" fmla="*/ 4173537 w 4703762"/>
              <a:gd name="connsiteY1" fmla="*/ 373062 h 3217862"/>
              <a:gd name="connsiteX2" fmla="*/ 4703762 w 4703762"/>
              <a:gd name="connsiteY2" fmla="*/ 0 h 3217862"/>
              <a:gd name="connsiteX3" fmla="*/ 4608512 w 4703762"/>
              <a:gd name="connsiteY3" fmla="*/ 3214687 h 3217862"/>
              <a:gd name="connsiteX4" fmla="*/ 4176712 w 4703762"/>
              <a:gd name="connsiteY4" fmla="*/ 3217862 h 3217862"/>
              <a:gd name="connsiteX5" fmla="*/ 0 w 4703762"/>
              <a:gd name="connsiteY5" fmla="*/ 3214687 h 3217862"/>
              <a:gd name="connsiteX6" fmla="*/ 0 w 4703762"/>
              <a:gd name="connsiteY6" fmla="*/ 371475 h 3217862"/>
              <a:gd name="connsiteX0" fmla="*/ 0 w 4618037"/>
              <a:gd name="connsiteY0" fmla="*/ 450850 h 3297237"/>
              <a:gd name="connsiteX1" fmla="*/ 4173537 w 4618037"/>
              <a:gd name="connsiteY1" fmla="*/ 452437 h 3297237"/>
              <a:gd name="connsiteX2" fmla="*/ 4618037 w 4618037"/>
              <a:gd name="connsiteY2" fmla="*/ 0 h 3297237"/>
              <a:gd name="connsiteX3" fmla="*/ 4608512 w 4618037"/>
              <a:gd name="connsiteY3" fmla="*/ 3294062 h 3297237"/>
              <a:gd name="connsiteX4" fmla="*/ 4176712 w 4618037"/>
              <a:gd name="connsiteY4" fmla="*/ 3297237 h 3297237"/>
              <a:gd name="connsiteX5" fmla="*/ 0 w 4618037"/>
              <a:gd name="connsiteY5" fmla="*/ 3294062 h 3297237"/>
              <a:gd name="connsiteX6" fmla="*/ 0 w 4618037"/>
              <a:gd name="connsiteY6" fmla="*/ 450850 h 3297237"/>
              <a:gd name="connsiteX0" fmla="*/ 0 w 4608512"/>
              <a:gd name="connsiteY0" fmla="*/ 292100 h 3138487"/>
              <a:gd name="connsiteX1" fmla="*/ 4173537 w 4608512"/>
              <a:gd name="connsiteY1" fmla="*/ 293687 h 3138487"/>
              <a:gd name="connsiteX2" fmla="*/ 4576762 w 4608512"/>
              <a:gd name="connsiteY2" fmla="*/ 0 h 3138487"/>
              <a:gd name="connsiteX3" fmla="*/ 4608512 w 4608512"/>
              <a:gd name="connsiteY3" fmla="*/ 3135312 h 3138487"/>
              <a:gd name="connsiteX4" fmla="*/ 4176712 w 4608512"/>
              <a:gd name="connsiteY4" fmla="*/ 3138487 h 3138487"/>
              <a:gd name="connsiteX5" fmla="*/ 0 w 4608512"/>
              <a:gd name="connsiteY5" fmla="*/ 3135312 h 3138487"/>
              <a:gd name="connsiteX6" fmla="*/ 0 w 4608512"/>
              <a:gd name="connsiteY6" fmla="*/ 292100 h 3138487"/>
              <a:gd name="connsiteX0" fmla="*/ 0 w 4608512"/>
              <a:gd name="connsiteY0" fmla="*/ 257175 h 3103562"/>
              <a:gd name="connsiteX1" fmla="*/ 4173537 w 4608512"/>
              <a:gd name="connsiteY1" fmla="*/ 258762 h 3103562"/>
              <a:gd name="connsiteX2" fmla="*/ 4551362 w 4608512"/>
              <a:gd name="connsiteY2" fmla="*/ 0 h 3103562"/>
              <a:gd name="connsiteX3" fmla="*/ 4608512 w 4608512"/>
              <a:gd name="connsiteY3" fmla="*/ 3100387 h 3103562"/>
              <a:gd name="connsiteX4" fmla="*/ 4176712 w 4608512"/>
              <a:gd name="connsiteY4" fmla="*/ 3103562 h 3103562"/>
              <a:gd name="connsiteX5" fmla="*/ 0 w 4608512"/>
              <a:gd name="connsiteY5" fmla="*/ 3100387 h 3103562"/>
              <a:gd name="connsiteX6" fmla="*/ 0 w 4608512"/>
              <a:gd name="connsiteY6" fmla="*/ 257175 h 3103562"/>
              <a:gd name="connsiteX0" fmla="*/ 0 w 4608512"/>
              <a:gd name="connsiteY0" fmla="*/ 203200 h 3049587"/>
              <a:gd name="connsiteX1" fmla="*/ 4173537 w 4608512"/>
              <a:gd name="connsiteY1" fmla="*/ 204787 h 3049587"/>
              <a:gd name="connsiteX2" fmla="*/ 4500562 w 4608512"/>
              <a:gd name="connsiteY2" fmla="*/ 0 h 3049587"/>
              <a:gd name="connsiteX3" fmla="*/ 4608512 w 4608512"/>
              <a:gd name="connsiteY3" fmla="*/ 3046412 h 3049587"/>
              <a:gd name="connsiteX4" fmla="*/ 4176712 w 4608512"/>
              <a:gd name="connsiteY4" fmla="*/ 3049587 h 3049587"/>
              <a:gd name="connsiteX5" fmla="*/ 0 w 4608512"/>
              <a:gd name="connsiteY5" fmla="*/ 3046412 h 3049587"/>
              <a:gd name="connsiteX6" fmla="*/ 0 w 4608512"/>
              <a:gd name="connsiteY6" fmla="*/ 203200 h 3049587"/>
              <a:gd name="connsiteX0" fmla="*/ 0 w 4611687"/>
              <a:gd name="connsiteY0" fmla="*/ 441325 h 3287712"/>
              <a:gd name="connsiteX1" fmla="*/ 4173537 w 4611687"/>
              <a:gd name="connsiteY1" fmla="*/ 442912 h 3287712"/>
              <a:gd name="connsiteX2" fmla="*/ 4611687 w 4611687"/>
              <a:gd name="connsiteY2" fmla="*/ 0 h 3287712"/>
              <a:gd name="connsiteX3" fmla="*/ 4608512 w 4611687"/>
              <a:gd name="connsiteY3" fmla="*/ 3284537 h 3287712"/>
              <a:gd name="connsiteX4" fmla="*/ 4176712 w 4611687"/>
              <a:gd name="connsiteY4" fmla="*/ 3287712 h 3287712"/>
              <a:gd name="connsiteX5" fmla="*/ 0 w 4611687"/>
              <a:gd name="connsiteY5" fmla="*/ 3284537 h 3287712"/>
              <a:gd name="connsiteX6" fmla="*/ 0 w 4611687"/>
              <a:gd name="connsiteY6" fmla="*/ 441325 h 3287712"/>
              <a:gd name="connsiteX0" fmla="*/ 0 w 4611992"/>
              <a:gd name="connsiteY0" fmla="*/ 441325 h 3287712"/>
              <a:gd name="connsiteX1" fmla="*/ 4173537 w 4611992"/>
              <a:gd name="connsiteY1" fmla="*/ 442912 h 3287712"/>
              <a:gd name="connsiteX2" fmla="*/ 4611687 w 4611992"/>
              <a:gd name="connsiteY2" fmla="*/ 0 h 3287712"/>
              <a:gd name="connsiteX3" fmla="*/ 4611687 w 4611992"/>
              <a:gd name="connsiteY3" fmla="*/ 2852737 h 3287712"/>
              <a:gd name="connsiteX4" fmla="*/ 4176712 w 4611992"/>
              <a:gd name="connsiteY4" fmla="*/ 3287712 h 3287712"/>
              <a:gd name="connsiteX5" fmla="*/ 0 w 4611992"/>
              <a:gd name="connsiteY5" fmla="*/ 3284537 h 3287712"/>
              <a:gd name="connsiteX6" fmla="*/ 0 w 4611992"/>
              <a:gd name="connsiteY6" fmla="*/ 441325 h 3287712"/>
              <a:gd name="connsiteX0" fmla="*/ 0 w 6203285"/>
              <a:gd name="connsiteY0" fmla="*/ 429450 h 3287712"/>
              <a:gd name="connsiteX1" fmla="*/ 5764830 w 6203285"/>
              <a:gd name="connsiteY1" fmla="*/ 442912 h 3287712"/>
              <a:gd name="connsiteX2" fmla="*/ 6202980 w 6203285"/>
              <a:gd name="connsiteY2" fmla="*/ 0 h 3287712"/>
              <a:gd name="connsiteX3" fmla="*/ 6202980 w 6203285"/>
              <a:gd name="connsiteY3" fmla="*/ 2852737 h 3287712"/>
              <a:gd name="connsiteX4" fmla="*/ 5768005 w 6203285"/>
              <a:gd name="connsiteY4" fmla="*/ 3287712 h 3287712"/>
              <a:gd name="connsiteX5" fmla="*/ 1591293 w 6203285"/>
              <a:gd name="connsiteY5" fmla="*/ 3284537 h 3287712"/>
              <a:gd name="connsiteX6" fmla="*/ 0 w 6203285"/>
              <a:gd name="connsiteY6" fmla="*/ 429450 h 3287712"/>
              <a:gd name="connsiteX0" fmla="*/ 5938 w 6209223"/>
              <a:gd name="connsiteY0" fmla="*/ 429450 h 3287712"/>
              <a:gd name="connsiteX1" fmla="*/ 5770768 w 6209223"/>
              <a:gd name="connsiteY1" fmla="*/ 442912 h 3287712"/>
              <a:gd name="connsiteX2" fmla="*/ 6208918 w 6209223"/>
              <a:gd name="connsiteY2" fmla="*/ 0 h 3287712"/>
              <a:gd name="connsiteX3" fmla="*/ 6208918 w 6209223"/>
              <a:gd name="connsiteY3" fmla="*/ 2852737 h 3287712"/>
              <a:gd name="connsiteX4" fmla="*/ 5773943 w 6209223"/>
              <a:gd name="connsiteY4" fmla="*/ 3287712 h 3287712"/>
              <a:gd name="connsiteX5" fmla="*/ 0 w 6209223"/>
              <a:gd name="connsiteY5" fmla="*/ 3278599 h 3287712"/>
              <a:gd name="connsiteX6" fmla="*/ 5938 w 6209223"/>
              <a:gd name="connsiteY6" fmla="*/ 429450 h 32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9223" h="3287712">
                <a:moveTo>
                  <a:pt x="5938" y="429450"/>
                </a:moveTo>
                <a:lnTo>
                  <a:pt x="5770768" y="442912"/>
                </a:lnTo>
                <a:lnTo>
                  <a:pt x="6208918" y="0"/>
                </a:lnTo>
                <a:cubicBezTo>
                  <a:pt x="6207860" y="1094846"/>
                  <a:pt x="6209976" y="1757891"/>
                  <a:pt x="6208918" y="2852737"/>
                </a:cubicBezTo>
                <a:lnTo>
                  <a:pt x="5773943" y="3287712"/>
                </a:lnTo>
                <a:lnTo>
                  <a:pt x="0" y="3278599"/>
                </a:lnTo>
                <a:cubicBezTo>
                  <a:pt x="1979" y="2328883"/>
                  <a:pt x="3959" y="1379166"/>
                  <a:pt x="5938" y="429450"/>
                </a:cubicBezTo>
                <a:close/>
              </a:path>
            </a:pathLst>
          </a:custGeom>
          <a:solidFill>
            <a:srgbClr val="003F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bwMode="gray">
          <a:xfrm>
            <a:off x="3543300" y="2035261"/>
            <a:ext cx="8053845" cy="1380366"/>
          </a:xfrm>
        </p:spPr>
        <p:txBody>
          <a:bodyPr anchor="b"/>
          <a:lstStyle>
            <a:lvl1pPr algn="l">
              <a:defRPr sz="4400" baseline="0"/>
            </a:lvl1pPr>
          </a:lstStyle>
          <a:p>
            <a:r>
              <a:rPr lang="en-US" dirty="0"/>
              <a:t>Type title sentence case max 2 lines 44pt Times Roman</a:t>
            </a:r>
          </a:p>
        </p:txBody>
      </p:sp>
      <p:sp>
        <p:nvSpPr>
          <p:cNvPr id="3" name="Subtitle 2"/>
          <p:cNvSpPr>
            <a:spLocks noGrp="1"/>
          </p:cNvSpPr>
          <p:nvPr>
            <p:ph type="subTitle" idx="1" hasCustomPrompt="1"/>
          </p:nvPr>
        </p:nvSpPr>
        <p:spPr bwMode="gray">
          <a:xfrm>
            <a:off x="3543300" y="3422458"/>
            <a:ext cx="8055864" cy="621222"/>
          </a:xfrm>
        </p:spPr>
        <p:txBody>
          <a:bodyPr/>
          <a:lstStyle>
            <a:lvl1pPr marL="0" indent="0" algn="l">
              <a:buNone/>
              <a:defRPr sz="240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subhead if needed 24pt Arial reg</a:t>
            </a:r>
          </a:p>
        </p:txBody>
      </p:sp>
      <p:sp>
        <p:nvSpPr>
          <p:cNvPr id="9" name="Text Placeholder 20"/>
          <p:cNvSpPr>
            <a:spLocks noGrp="1"/>
          </p:cNvSpPr>
          <p:nvPr>
            <p:ph type="body" sz="quarter" idx="13" hasCustomPrompt="1"/>
          </p:nvPr>
        </p:nvSpPr>
        <p:spPr bwMode="gray">
          <a:xfrm>
            <a:off x="3543300" y="4448708"/>
            <a:ext cx="8053845" cy="406400"/>
          </a:xfrm>
          <a:prstGeom prst="rect">
            <a:avLst/>
          </a:prstGeom>
        </p:spPr>
        <p:txBody>
          <a:bodyPr wrap="square" anchor="b">
            <a:noAutofit/>
          </a:bodyPr>
          <a:lstStyle>
            <a:lvl1pPr>
              <a:defRPr>
                <a:solidFill>
                  <a:schemeClr val="tx1"/>
                </a:solidFill>
                <a:latin typeface="+mn-lt"/>
              </a:defRPr>
            </a:lvl1pPr>
            <a:lvl2pPr marL="0" indent="0">
              <a:buNone/>
              <a:defRPr/>
            </a:lvl2pPr>
          </a:lstStyle>
          <a:p>
            <a:pPr lvl="0"/>
            <a:r>
              <a:rPr lang="en-US" dirty="0"/>
              <a:t>Presenter Name</a:t>
            </a:r>
          </a:p>
        </p:txBody>
      </p:sp>
      <p:sp>
        <p:nvSpPr>
          <p:cNvPr id="11" name="Text Placeholder 21"/>
          <p:cNvSpPr>
            <a:spLocks noGrp="1"/>
          </p:cNvSpPr>
          <p:nvPr>
            <p:ph type="body" sz="quarter" idx="14" hasCustomPrompt="1"/>
          </p:nvPr>
        </p:nvSpPr>
        <p:spPr bwMode="gray">
          <a:xfrm>
            <a:off x="3543300" y="4896938"/>
            <a:ext cx="8057945" cy="406400"/>
          </a:xfrm>
          <a:prstGeom prst="rect">
            <a:avLst/>
          </a:prstGeom>
        </p:spPr>
        <p:txBody>
          <a:bodyPr wrap="square">
            <a:noAutofit/>
          </a:bodyPr>
          <a:lstStyle>
            <a:lvl1pPr>
              <a:defRPr sz="1800">
                <a:solidFill>
                  <a:schemeClr val="tx1"/>
                </a:solidFill>
                <a:latin typeface="+mn-lt"/>
              </a:defRPr>
            </a:lvl1pPr>
            <a:lvl2pPr marL="0" indent="0">
              <a:buNone/>
              <a:defRPr/>
            </a:lvl2pPr>
          </a:lstStyle>
          <a:p>
            <a:pPr lvl="0"/>
            <a:r>
              <a:rPr lang="en-US" dirty="0"/>
              <a:t>Presenter Title</a:t>
            </a:r>
          </a:p>
        </p:txBody>
      </p:sp>
      <p:pic>
        <p:nvPicPr>
          <p:cNvPr id="38" name="Picture 37">
            <a:extLst>
              <a:ext uri="{FF2B5EF4-FFF2-40B4-BE49-F238E27FC236}">
                <a16:creationId xmlns:a16="http://schemas.microsoft.com/office/drawing/2014/main" id="{0A461466-21A5-4EBD-8F0C-DC954B2A0D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16240" y="609600"/>
            <a:ext cx="3566160" cy="699811"/>
          </a:xfrm>
          <a:prstGeom prst="rect">
            <a:avLst/>
          </a:prstGeom>
        </p:spPr>
      </p:pic>
      <p:sp>
        <p:nvSpPr>
          <p:cNvPr id="13" name="Footer Placeholder 2">
            <a:extLst>
              <a:ext uri="{FF2B5EF4-FFF2-40B4-BE49-F238E27FC236}">
                <a16:creationId xmlns:a16="http://schemas.microsoft.com/office/drawing/2014/main" id="{28C59B9E-6E97-4CFC-AAEF-9EEB33C5840A}"/>
              </a:ext>
            </a:extLst>
          </p:cNvPr>
          <p:cNvSpPr>
            <a:spLocks noGrp="1"/>
          </p:cNvSpPr>
          <p:nvPr>
            <p:ph type="ftr" sz="quarter" idx="3"/>
          </p:nvPr>
        </p:nvSpPr>
        <p:spPr>
          <a:xfrm>
            <a:off x="3543301" y="5458078"/>
            <a:ext cx="8039100" cy="535856"/>
          </a:xfrm>
        </p:spPr>
        <p:txBody>
          <a:bodyPr lIns="0" tIns="0" rIns="0" bIns="0"/>
          <a:lstStyle>
            <a:lvl1pPr>
              <a:defRPr b="0"/>
            </a:lvl1pPr>
          </a:lstStyle>
          <a:p>
            <a:r>
              <a:rPr lang="en-US" dirty="0"/>
              <a:t>© 2019 Ameriprise Financial, Inc. All rights reserved.</a:t>
            </a:r>
          </a:p>
        </p:txBody>
      </p:sp>
    </p:spTree>
    <p:extLst>
      <p:ext uri="{BB962C8B-B14F-4D97-AF65-F5344CB8AC3E}">
        <p14:creationId xmlns:p14="http://schemas.microsoft.com/office/powerpoint/2010/main" val="13642103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pos="3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Agenda Slide - Blue">
    <p:bg>
      <p:bgRef idx="1001">
        <a:schemeClr val="bg2"/>
      </p:bgRef>
    </p:bg>
    <p:spTree>
      <p:nvGrpSpPr>
        <p:cNvPr id="1" name=""/>
        <p:cNvGrpSpPr/>
        <p:nvPr/>
      </p:nvGrpSpPr>
      <p:grpSpPr>
        <a:xfrm>
          <a:off x="0" y="0"/>
          <a:ext cx="0" cy="0"/>
          <a:chOff x="0" y="0"/>
          <a:chExt cx="0" cy="0"/>
        </a:xfrm>
      </p:grpSpPr>
      <p:pic>
        <p:nvPicPr>
          <p:cNvPr id="13" name="Picture 12" descr="A picture containing building&#10;&#10;Description automatically generated">
            <a:extLst>
              <a:ext uri="{FF2B5EF4-FFF2-40B4-BE49-F238E27FC236}">
                <a16:creationId xmlns:a16="http://schemas.microsoft.com/office/drawing/2014/main" id="{9BA79C69-3714-4715-9162-42770C06290C}"/>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29457" t="39567" r="29845" b="37539"/>
          <a:stretch/>
        </p:blipFill>
        <p:spPr>
          <a:xfrm>
            <a:off x="0" y="0"/>
            <a:ext cx="12192000" cy="6858000"/>
          </a:xfrm>
          <a:prstGeom prst="rect">
            <a:avLst/>
          </a:prstGeom>
        </p:spPr>
      </p:pic>
      <p:sp>
        <p:nvSpPr>
          <p:cNvPr id="2" name="Title 1"/>
          <p:cNvSpPr>
            <a:spLocks noGrp="1"/>
          </p:cNvSpPr>
          <p:nvPr>
            <p:ph type="ctrTitle" hasCustomPrompt="1"/>
          </p:nvPr>
        </p:nvSpPr>
        <p:spPr bwMode="invGray">
          <a:xfrm>
            <a:off x="838199" y="647701"/>
            <a:ext cx="10677526" cy="1600200"/>
          </a:xfrm>
        </p:spPr>
        <p:txBody>
          <a:bodyPr anchor="b"/>
          <a:lstStyle>
            <a:lvl1pPr algn="l">
              <a:defRPr sz="5400" baseline="0"/>
            </a:lvl1pPr>
          </a:lstStyle>
          <a:p>
            <a:r>
              <a:rPr lang="en-US" dirty="0"/>
              <a:t>1-line agenda title 54pt Times Roman</a:t>
            </a:r>
          </a:p>
        </p:txBody>
      </p:sp>
      <p:sp>
        <p:nvSpPr>
          <p:cNvPr id="3" name="Subtitle 2"/>
          <p:cNvSpPr>
            <a:spLocks noGrp="1"/>
          </p:cNvSpPr>
          <p:nvPr>
            <p:ph type="subTitle" idx="1" hasCustomPrompt="1"/>
          </p:nvPr>
        </p:nvSpPr>
        <p:spPr bwMode="invGray">
          <a:xfrm>
            <a:off x="838199" y="2362200"/>
            <a:ext cx="10677526" cy="3352800"/>
          </a:xfrm>
        </p:spPr>
        <p:txBody>
          <a:bodyPr/>
          <a:lstStyle>
            <a:lvl1pPr marL="457200" indent="-457200" algn="l">
              <a:buFont typeface="+mj-lt"/>
              <a:buAutoNum type="arabicPeriod"/>
              <a:defRPr sz="2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Item one corresponds with section divider 24pt Arial reg</a:t>
            </a:r>
          </a:p>
        </p:txBody>
      </p:sp>
      <p:grpSp>
        <p:nvGrpSpPr>
          <p:cNvPr id="11" name="Group 10">
            <a:extLst>
              <a:ext uri="{FF2B5EF4-FFF2-40B4-BE49-F238E27FC236}">
                <a16:creationId xmlns:a16="http://schemas.microsoft.com/office/drawing/2014/main" id="{8A7F074B-5351-461A-B811-58F030315BD0}"/>
              </a:ext>
            </a:extLst>
          </p:cNvPr>
          <p:cNvGrpSpPr/>
          <p:nvPr userDrawn="1"/>
        </p:nvGrpSpPr>
        <p:grpSpPr>
          <a:xfrm>
            <a:off x="263051" y="6145688"/>
            <a:ext cx="508606" cy="540861"/>
            <a:chOff x="11294781" y="1794377"/>
            <a:chExt cx="302364" cy="321539"/>
          </a:xfrm>
          <a:solidFill>
            <a:schemeClr val="tx2"/>
          </a:solidFill>
        </p:grpSpPr>
        <p:sp>
          <p:nvSpPr>
            <p:cNvPr id="12" name="Freeform 5">
              <a:extLst>
                <a:ext uri="{FF2B5EF4-FFF2-40B4-BE49-F238E27FC236}">
                  <a16:creationId xmlns:a16="http://schemas.microsoft.com/office/drawing/2014/main" id="{58DE6194-F12C-4374-8DFF-42A0A951D14A}"/>
                </a:ext>
              </a:extLst>
            </p:cNvPr>
            <p:cNvSpPr>
              <a:spLocks noEditPoints="1"/>
            </p:cNvSpPr>
            <p:nvPr userDrawn="1"/>
          </p:nvSpPr>
          <p:spPr bwMode="auto">
            <a:xfrm>
              <a:off x="11294781" y="1794377"/>
              <a:ext cx="302364" cy="311214"/>
            </a:xfrm>
            <a:custGeom>
              <a:avLst/>
              <a:gdLst>
                <a:gd name="T0" fmla="*/ 79 w 158"/>
                <a:gd name="T1" fmla="*/ 0 h 159"/>
                <a:gd name="T2" fmla="*/ 0 w 158"/>
                <a:gd name="T3" fmla="*/ 79 h 159"/>
                <a:gd name="T4" fmla="*/ 79 w 158"/>
                <a:gd name="T5" fmla="*/ 159 h 159"/>
                <a:gd name="T6" fmla="*/ 158 w 158"/>
                <a:gd name="T7" fmla="*/ 79 h 159"/>
                <a:gd name="T8" fmla="*/ 79 w 158"/>
                <a:gd name="T9" fmla="*/ 0 h 159"/>
                <a:gd name="T10" fmla="*/ 127 w 158"/>
                <a:gd name="T11" fmla="*/ 127 h 159"/>
                <a:gd name="T12" fmla="*/ 93 w 158"/>
                <a:gd name="T13" fmla="*/ 113 h 159"/>
                <a:gd name="T14" fmla="*/ 79 w 158"/>
                <a:gd name="T15" fmla="*/ 147 h 159"/>
                <a:gd name="T16" fmla="*/ 65 w 158"/>
                <a:gd name="T17" fmla="*/ 113 h 159"/>
                <a:gd name="T18" fmla="*/ 31 w 158"/>
                <a:gd name="T19" fmla="*/ 127 h 159"/>
                <a:gd name="T20" fmla="*/ 45 w 158"/>
                <a:gd name="T21" fmla="*/ 93 h 159"/>
                <a:gd name="T22" fmla="*/ 11 w 158"/>
                <a:gd name="T23" fmla="*/ 79 h 159"/>
                <a:gd name="T24" fmla="*/ 45 w 158"/>
                <a:gd name="T25" fmla="*/ 65 h 159"/>
                <a:gd name="T26" fmla="*/ 31 w 158"/>
                <a:gd name="T27" fmla="*/ 32 h 159"/>
                <a:gd name="T28" fmla="*/ 65 w 158"/>
                <a:gd name="T29" fmla="*/ 46 h 159"/>
                <a:gd name="T30" fmla="*/ 79 w 158"/>
                <a:gd name="T31" fmla="*/ 12 h 159"/>
                <a:gd name="T32" fmla="*/ 93 w 158"/>
                <a:gd name="T33" fmla="*/ 46 h 159"/>
                <a:gd name="T34" fmla="*/ 93 w 158"/>
                <a:gd name="T35" fmla="*/ 46 h 159"/>
                <a:gd name="T36" fmla="*/ 127 w 158"/>
                <a:gd name="T37" fmla="*/ 32 h 159"/>
                <a:gd name="T38" fmla="*/ 113 w 158"/>
                <a:gd name="T39" fmla="*/ 65 h 159"/>
                <a:gd name="T40" fmla="*/ 147 w 158"/>
                <a:gd name="T41" fmla="*/ 79 h 159"/>
                <a:gd name="T42" fmla="*/ 113 w 158"/>
                <a:gd name="T43" fmla="*/ 93 h 159"/>
                <a:gd name="T44" fmla="*/ 127 w 158"/>
                <a:gd name="T45" fmla="*/ 12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 h="159">
                  <a:moveTo>
                    <a:pt x="79" y="0"/>
                  </a:moveTo>
                  <a:cubicBezTo>
                    <a:pt x="35" y="0"/>
                    <a:pt x="0" y="36"/>
                    <a:pt x="0" y="79"/>
                  </a:cubicBezTo>
                  <a:cubicBezTo>
                    <a:pt x="0" y="123"/>
                    <a:pt x="35" y="159"/>
                    <a:pt x="79" y="159"/>
                  </a:cubicBezTo>
                  <a:cubicBezTo>
                    <a:pt x="123" y="159"/>
                    <a:pt x="158" y="123"/>
                    <a:pt x="158" y="79"/>
                  </a:cubicBezTo>
                  <a:cubicBezTo>
                    <a:pt x="158" y="36"/>
                    <a:pt x="123" y="0"/>
                    <a:pt x="79" y="0"/>
                  </a:cubicBezTo>
                  <a:close/>
                  <a:moveTo>
                    <a:pt x="127" y="127"/>
                  </a:moveTo>
                  <a:cubicBezTo>
                    <a:pt x="93" y="113"/>
                    <a:pt x="93" y="113"/>
                    <a:pt x="93" y="113"/>
                  </a:cubicBezTo>
                  <a:cubicBezTo>
                    <a:pt x="79" y="147"/>
                    <a:pt x="79" y="147"/>
                    <a:pt x="79" y="147"/>
                  </a:cubicBezTo>
                  <a:cubicBezTo>
                    <a:pt x="65" y="113"/>
                    <a:pt x="65" y="113"/>
                    <a:pt x="65" y="113"/>
                  </a:cubicBezTo>
                  <a:cubicBezTo>
                    <a:pt x="31" y="127"/>
                    <a:pt x="31" y="127"/>
                    <a:pt x="31" y="127"/>
                  </a:cubicBezTo>
                  <a:cubicBezTo>
                    <a:pt x="45" y="93"/>
                    <a:pt x="45" y="93"/>
                    <a:pt x="45" y="93"/>
                  </a:cubicBezTo>
                  <a:cubicBezTo>
                    <a:pt x="11" y="79"/>
                    <a:pt x="11" y="79"/>
                    <a:pt x="11" y="79"/>
                  </a:cubicBezTo>
                  <a:cubicBezTo>
                    <a:pt x="45" y="65"/>
                    <a:pt x="45" y="65"/>
                    <a:pt x="45" y="65"/>
                  </a:cubicBezTo>
                  <a:cubicBezTo>
                    <a:pt x="31" y="32"/>
                    <a:pt x="31" y="32"/>
                    <a:pt x="31" y="32"/>
                  </a:cubicBezTo>
                  <a:cubicBezTo>
                    <a:pt x="65" y="46"/>
                    <a:pt x="65" y="46"/>
                    <a:pt x="65" y="46"/>
                  </a:cubicBezTo>
                  <a:cubicBezTo>
                    <a:pt x="79" y="12"/>
                    <a:pt x="79" y="12"/>
                    <a:pt x="79" y="12"/>
                  </a:cubicBezTo>
                  <a:cubicBezTo>
                    <a:pt x="93" y="46"/>
                    <a:pt x="93" y="46"/>
                    <a:pt x="93" y="46"/>
                  </a:cubicBezTo>
                  <a:cubicBezTo>
                    <a:pt x="93" y="46"/>
                    <a:pt x="93" y="46"/>
                    <a:pt x="93" y="46"/>
                  </a:cubicBezTo>
                  <a:cubicBezTo>
                    <a:pt x="127" y="32"/>
                    <a:pt x="127" y="32"/>
                    <a:pt x="127" y="32"/>
                  </a:cubicBezTo>
                  <a:cubicBezTo>
                    <a:pt x="113" y="65"/>
                    <a:pt x="113" y="65"/>
                    <a:pt x="113" y="65"/>
                  </a:cubicBezTo>
                  <a:cubicBezTo>
                    <a:pt x="147" y="79"/>
                    <a:pt x="147" y="79"/>
                    <a:pt x="147" y="79"/>
                  </a:cubicBezTo>
                  <a:cubicBezTo>
                    <a:pt x="113" y="93"/>
                    <a:pt x="113" y="93"/>
                    <a:pt x="113" y="93"/>
                  </a:cubicBezTo>
                  <a:lnTo>
                    <a:pt x="127"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4" name="Freeform 6">
              <a:extLst>
                <a:ext uri="{FF2B5EF4-FFF2-40B4-BE49-F238E27FC236}">
                  <a16:creationId xmlns:a16="http://schemas.microsoft.com/office/drawing/2014/main" id="{F085529A-919A-4AE8-A7A7-B7594A5338F6}"/>
                </a:ext>
              </a:extLst>
            </p:cNvPr>
            <p:cNvSpPr>
              <a:spLocks/>
            </p:cNvSpPr>
            <p:nvPr userDrawn="1"/>
          </p:nvSpPr>
          <p:spPr bwMode="auto">
            <a:xfrm>
              <a:off x="11390653" y="1871074"/>
              <a:ext cx="134220" cy="134220"/>
            </a:xfrm>
            <a:custGeom>
              <a:avLst/>
              <a:gdLst>
                <a:gd name="T0" fmla="*/ 91 w 91"/>
                <a:gd name="T1" fmla="*/ 0 h 91"/>
                <a:gd name="T2" fmla="*/ 0 w 91"/>
                <a:gd name="T3" fmla="*/ 37 h 91"/>
                <a:gd name="T4" fmla="*/ 38 w 91"/>
                <a:gd name="T5" fmla="*/ 53 h 91"/>
                <a:gd name="T6" fmla="*/ 53 w 91"/>
                <a:gd name="T7" fmla="*/ 91 h 91"/>
                <a:gd name="T8" fmla="*/ 91 w 91"/>
                <a:gd name="T9" fmla="*/ 0 h 91"/>
              </a:gdLst>
              <a:ahLst/>
              <a:cxnLst>
                <a:cxn ang="0">
                  <a:pos x="T0" y="T1"/>
                </a:cxn>
                <a:cxn ang="0">
                  <a:pos x="T2" y="T3"/>
                </a:cxn>
                <a:cxn ang="0">
                  <a:pos x="T4" y="T5"/>
                </a:cxn>
                <a:cxn ang="0">
                  <a:pos x="T6" y="T7"/>
                </a:cxn>
                <a:cxn ang="0">
                  <a:pos x="T8" y="T9"/>
                </a:cxn>
              </a:cxnLst>
              <a:rect l="0" t="0" r="r" b="b"/>
              <a:pathLst>
                <a:path w="91" h="91">
                  <a:moveTo>
                    <a:pt x="91" y="0"/>
                  </a:moveTo>
                  <a:lnTo>
                    <a:pt x="0" y="37"/>
                  </a:lnTo>
                  <a:lnTo>
                    <a:pt x="38" y="53"/>
                  </a:lnTo>
                  <a:lnTo>
                    <a:pt x="53" y="91"/>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5" name="Freeform 7">
              <a:extLst>
                <a:ext uri="{FF2B5EF4-FFF2-40B4-BE49-F238E27FC236}">
                  <a16:creationId xmlns:a16="http://schemas.microsoft.com/office/drawing/2014/main" id="{7F97A36A-03C6-4143-A0E8-61A1C8A3B266}"/>
                </a:ext>
              </a:extLst>
            </p:cNvPr>
            <p:cNvSpPr>
              <a:spLocks noEditPoints="1"/>
            </p:cNvSpPr>
            <p:nvPr userDrawn="1"/>
          </p:nvSpPr>
          <p:spPr bwMode="auto">
            <a:xfrm>
              <a:off x="11558796" y="2081992"/>
              <a:ext cx="32449" cy="33924"/>
            </a:xfrm>
            <a:custGeom>
              <a:avLst/>
              <a:gdLst>
                <a:gd name="T0" fmla="*/ 0 w 17"/>
                <a:gd name="T1" fmla="*/ 9 h 17"/>
                <a:gd name="T2" fmla="*/ 8 w 17"/>
                <a:gd name="T3" fmla="*/ 0 h 17"/>
                <a:gd name="T4" fmla="*/ 17 w 17"/>
                <a:gd name="T5" fmla="*/ 9 h 17"/>
                <a:gd name="T6" fmla="*/ 8 w 17"/>
                <a:gd name="T7" fmla="*/ 17 h 17"/>
                <a:gd name="T8" fmla="*/ 0 w 17"/>
                <a:gd name="T9" fmla="*/ 9 h 17"/>
                <a:gd name="T10" fmla="*/ 1 w 17"/>
                <a:gd name="T11" fmla="*/ 9 h 17"/>
                <a:gd name="T12" fmla="*/ 8 w 17"/>
                <a:gd name="T13" fmla="*/ 16 h 17"/>
                <a:gd name="T14" fmla="*/ 16 w 17"/>
                <a:gd name="T15" fmla="*/ 9 h 17"/>
                <a:gd name="T16" fmla="*/ 8 w 17"/>
                <a:gd name="T17" fmla="*/ 2 h 17"/>
                <a:gd name="T18" fmla="*/ 1 w 17"/>
                <a:gd name="T19" fmla="*/ 9 h 17"/>
                <a:gd name="T20" fmla="*/ 13 w 17"/>
                <a:gd name="T21" fmla="*/ 13 h 17"/>
                <a:gd name="T22" fmla="*/ 11 w 17"/>
                <a:gd name="T23" fmla="*/ 13 h 17"/>
                <a:gd name="T24" fmla="*/ 8 w 17"/>
                <a:gd name="T25" fmla="*/ 9 h 17"/>
                <a:gd name="T26" fmla="*/ 7 w 17"/>
                <a:gd name="T27" fmla="*/ 9 h 17"/>
                <a:gd name="T28" fmla="*/ 7 w 17"/>
                <a:gd name="T29" fmla="*/ 13 h 17"/>
                <a:gd name="T30" fmla="*/ 5 w 17"/>
                <a:gd name="T31" fmla="*/ 13 h 17"/>
                <a:gd name="T32" fmla="*/ 5 w 17"/>
                <a:gd name="T33" fmla="*/ 4 h 17"/>
                <a:gd name="T34" fmla="*/ 9 w 17"/>
                <a:gd name="T35" fmla="*/ 4 h 17"/>
                <a:gd name="T36" fmla="*/ 12 w 17"/>
                <a:gd name="T37" fmla="*/ 4 h 17"/>
                <a:gd name="T38" fmla="*/ 13 w 17"/>
                <a:gd name="T39" fmla="*/ 6 h 17"/>
                <a:gd name="T40" fmla="*/ 10 w 17"/>
                <a:gd name="T41" fmla="*/ 9 h 17"/>
                <a:gd name="T42" fmla="*/ 13 w 17"/>
                <a:gd name="T43" fmla="*/ 13 h 17"/>
                <a:gd name="T44" fmla="*/ 8 w 17"/>
                <a:gd name="T45" fmla="*/ 8 h 17"/>
                <a:gd name="T46" fmla="*/ 11 w 17"/>
                <a:gd name="T47" fmla="*/ 6 h 17"/>
                <a:gd name="T48" fmla="*/ 9 w 17"/>
                <a:gd name="T49" fmla="*/ 5 h 17"/>
                <a:gd name="T50" fmla="*/ 7 w 17"/>
                <a:gd name="T51" fmla="*/ 5 h 17"/>
                <a:gd name="T52" fmla="*/ 7 w 17"/>
                <a:gd name="T53" fmla="*/ 8 h 17"/>
                <a:gd name="T54" fmla="*/ 8 w 17"/>
                <a:gd name="T55"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17">
                  <a:moveTo>
                    <a:pt x="0" y="9"/>
                  </a:moveTo>
                  <a:cubicBezTo>
                    <a:pt x="0" y="4"/>
                    <a:pt x="4" y="0"/>
                    <a:pt x="8" y="0"/>
                  </a:cubicBezTo>
                  <a:cubicBezTo>
                    <a:pt x="13" y="0"/>
                    <a:pt x="17" y="4"/>
                    <a:pt x="17" y="9"/>
                  </a:cubicBezTo>
                  <a:cubicBezTo>
                    <a:pt x="17" y="13"/>
                    <a:pt x="13" y="17"/>
                    <a:pt x="8" y="17"/>
                  </a:cubicBezTo>
                  <a:cubicBezTo>
                    <a:pt x="4" y="17"/>
                    <a:pt x="0" y="13"/>
                    <a:pt x="0" y="9"/>
                  </a:cubicBezTo>
                  <a:close/>
                  <a:moveTo>
                    <a:pt x="1" y="9"/>
                  </a:moveTo>
                  <a:cubicBezTo>
                    <a:pt x="1" y="12"/>
                    <a:pt x="4" y="16"/>
                    <a:pt x="8" y="16"/>
                  </a:cubicBezTo>
                  <a:cubicBezTo>
                    <a:pt x="12" y="16"/>
                    <a:pt x="16" y="12"/>
                    <a:pt x="16" y="9"/>
                  </a:cubicBezTo>
                  <a:cubicBezTo>
                    <a:pt x="16" y="5"/>
                    <a:pt x="12" y="2"/>
                    <a:pt x="8" y="2"/>
                  </a:cubicBezTo>
                  <a:cubicBezTo>
                    <a:pt x="4" y="2"/>
                    <a:pt x="1" y="5"/>
                    <a:pt x="1" y="9"/>
                  </a:cubicBezTo>
                  <a:close/>
                  <a:moveTo>
                    <a:pt x="13" y="13"/>
                  </a:moveTo>
                  <a:cubicBezTo>
                    <a:pt x="11" y="13"/>
                    <a:pt x="11" y="13"/>
                    <a:pt x="11" y="13"/>
                  </a:cubicBezTo>
                  <a:cubicBezTo>
                    <a:pt x="8" y="9"/>
                    <a:pt x="8" y="9"/>
                    <a:pt x="8" y="9"/>
                  </a:cubicBezTo>
                  <a:cubicBezTo>
                    <a:pt x="7" y="9"/>
                    <a:pt x="7" y="9"/>
                    <a:pt x="7" y="9"/>
                  </a:cubicBezTo>
                  <a:cubicBezTo>
                    <a:pt x="7" y="13"/>
                    <a:pt x="7" y="13"/>
                    <a:pt x="7" y="13"/>
                  </a:cubicBezTo>
                  <a:cubicBezTo>
                    <a:pt x="5" y="13"/>
                    <a:pt x="5" y="13"/>
                    <a:pt x="5" y="13"/>
                  </a:cubicBezTo>
                  <a:cubicBezTo>
                    <a:pt x="5" y="4"/>
                    <a:pt x="5" y="4"/>
                    <a:pt x="5" y="4"/>
                  </a:cubicBezTo>
                  <a:cubicBezTo>
                    <a:pt x="9" y="4"/>
                    <a:pt x="9" y="4"/>
                    <a:pt x="9" y="4"/>
                  </a:cubicBezTo>
                  <a:cubicBezTo>
                    <a:pt x="10" y="4"/>
                    <a:pt x="11" y="4"/>
                    <a:pt x="12" y="4"/>
                  </a:cubicBezTo>
                  <a:cubicBezTo>
                    <a:pt x="13" y="5"/>
                    <a:pt x="13" y="6"/>
                    <a:pt x="13" y="6"/>
                  </a:cubicBezTo>
                  <a:cubicBezTo>
                    <a:pt x="13" y="8"/>
                    <a:pt x="12" y="9"/>
                    <a:pt x="10" y="9"/>
                  </a:cubicBezTo>
                  <a:lnTo>
                    <a:pt x="13" y="13"/>
                  </a:lnTo>
                  <a:close/>
                  <a:moveTo>
                    <a:pt x="8" y="8"/>
                  </a:moveTo>
                  <a:cubicBezTo>
                    <a:pt x="10" y="8"/>
                    <a:pt x="11" y="8"/>
                    <a:pt x="11" y="6"/>
                  </a:cubicBezTo>
                  <a:cubicBezTo>
                    <a:pt x="11" y="5"/>
                    <a:pt x="10" y="5"/>
                    <a:pt x="9" y="5"/>
                  </a:cubicBezTo>
                  <a:cubicBezTo>
                    <a:pt x="7" y="5"/>
                    <a:pt x="7" y="5"/>
                    <a:pt x="7" y="5"/>
                  </a:cubicBezTo>
                  <a:cubicBezTo>
                    <a:pt x="7" y="8"/>
                    <a:pt x="7" y="8"/>
                    <a:pt x="7" y="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5" name="Slide Number Placeholder 4">
            <a:extLst>
              <a:ext uri="{FF2B5EF4-FFF2-40B4-BE49-F238E27FC236}">
                <a16:creationId xmlns:a16="http://schemas.microsoft.com/office/drawing/2014/main" id="{BB5682AB-4F19-41AD-8118-AE99180483EB}"/>
              </a:ext>
            </a:extLst>
          </p:cNvPr>
          <p:cNvSpPr>
            <a:spLocks noGrp="1"/>
          </p:cNvSpPr>
          <p:nvPr>
            <p:ph type="sldNum" sz="quarter" idx="11"/>
          </p:nvPr>
        </p:nvSpPr>
        <p:spPr>
          <a:xfrm>
            <a:off x="8610600" y="7067550"/>
            <a:ext cx="2971800" cy="365125"/>
          </a:xfrm>
        </p:spPr>
        <p:txBody>
          <a:bodyPr/>
          <a:lstStyle/>
          <a:p>
            <a:fld id="{A314612B-08BD-498E-BCEC-B28DB973F4B9}" type="slidenum">
              <a:rPr lang="en-US" smtClean="0"/>
              <a:t>‹#›</a:t>
            </a:fld>
            <a:endParaRPr lang="en-US" dirty="0"/>
          </a:p>
        </p:txBody>
      </p:sp>
      <p:sp>
        <p:nvSpPr>
          <p:cNvPr id="6" name="Footer Placeholder 5">
            <a:extLst>
              <a:ext uri="{FF2B5EF4-FFF2-40B4-BE49-F238E27FC236}">
                <a16:creationId xmlns:a16="http://schemas.microsoft.com/office/drawing/2014/main" id="{84843A8D-FD2D-4DC7-B247-BD796BFB3BFC}"/>
              </a:ext>
            </a:extLst>
          </p:cNvPr>
          <p:cNvSpPr>
            <a:spLocks noGrp="1"/>
          </p:cNvSpPr>
          <p:nvPr>
            <p:ph type="ftr" sz="quarter" idx="12"/>
          </p:nvPr>
        </p:nvSpPr>
        <p:spPr>
          <a:xfrm>
            <a:off x="932923" y="6360396"/>
            <a:ext cx="7156977" cy="365125"/>
          </a:xfrm>
        </p:spPr>
        <p:txBody>
          <a:bodyPr/>
          <a:lstStyle>
            <a:lvl1pPr>
              <a:defRPr>
                <a:solidFill>
                  <a:schemeClr val="tx1"/>
                </a:solidFill>
              </a:defRPr>
            </a:lvl1pPr>
          </a:lstStyle>
          <a:p>
            <a:r>
              <a:rPr lang="en-US" dirty="0"/>
              <a:t>© 2019 Ameriprise Financial, Inc. All rights reserved.</a:t>
            </a:r>
          </a:p>
        </p:txBody>
      </p:sp>
    </p:spTree>
    <p:extLst>
      <p:ext uri="{BB962C8B-B14F-4D97-AF65-F5344CB8AC3E}">
        <p14:creationId xmlns:p14="http://schemas.microsoft.com/office/powerpoint/2010/main" val="3162663709"/>
      </p:ext>
    </p:extLst>
  </p:cSld>
  <p:clrMapOvr>
    <a:overrideClrMapping bg1="dk1" tx1="lt1" bg2="dk2" tx2="lt2" accent1="accent1" accent2="accent2" accent3="accent3" accent4="accent4" accent5="accent5" accent6="accent6" hlink="hlink" folHlink="folHlink"/>
  </p:clrMapOvr>
  <p:transition/>
  <p:extLst>
    <p:ext uri="{DCECCB84-F9BA-43D5-87BE-67443E8EF086}">
      <p15:sldGuideLst xmlns:p15="http://schemas.microsoft.com/office/powerpoint/2012/main">
        <p15:guide id="1" pos="408">
          <p15:clr>
            <a:srgbClr val="FBAE40"/>
          </p15:clr>
        </p15:guide>
        <p15:guide id="2" pos="528">
          <p15:clr>
            <a:srgbClr val="A4A3A4"/>
          </p15:clr>
        </p15:guide>
        <p15:guide id="3" orient="horz" pos="36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Section Slide - Blue">
    <p:bg>
      <p:bgRef idx="1001">
        <a:schemeClr val="bg2"/>
      </p:bgRef>
    </p:bg>
    <p:spTree>
      <p:nvGrpSpPr>
        <p:cNvPr id="1" name=""/>
        <p:cNvGrpSpPr/>
        <p:nvPr/>
      </p:nvGrpSpPr>
      <p:grpSpPr>
        <a:xfrm>
          <a:off x="0" y="0"/>
          <a:ext cx="0" cy="0"/>
          <a:chOff x="0" y="0"/>
          <a:chExt cx="0" cy="0"/>
        </a:xfrm>
      </p:grpSpPr>
      <p:pic>
        <p:nvPicPr>
          <p:cNvPr id="14" name="Picture 13" descr="A picture containing building&#10;&#10;Description automatically generated">
            <a:extLst>
              <a:ext uri="{FF2B5EF4-FFF2-40B4-BE49-F238E27FC236}">
                <a16:creationId xmlns:a16="http://schemas.microsoft.com/office/drawing/2014/main" id="{1DC68E52-26A9-4333-9EC9-ACEBFE2BC28C}"/>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29457" t="39567" r="29845" b="37539"/>
          <a:stretch/>
        </p:blipFill>
        <p:spPr>
          <a:xfrm>
            <a:off x="0" y="0"/>
            <a:ext cx="12192000" cy="6858000"/>
          </a:xfrm>
          <a:prstGeom prst="rect">
            <a:avLst/>
          </a:prstGeom>
        </p:spPr>
      </p:pic>
      <p:sp>
        <p:nvSpPr>
          <p:cNvPr id="2" name="Title 1"/>
          <p:cNvSpPr>
            <a:spLocks noGrp="1"/>
          </p:cNvSpPr>
          <p:nvPr>
            <p:ph type="ctrTitle" hasCustomPrompt="1"/>
          </p:nvPr>
        </p:nvSpPr>
        <p:spPr bwMode="blackGray">
          <a:xfrm>
            <a:off x="838200" y="2362200"/>
            <a:ext cx="7048500" cy="2019054"/>
          </a:xfrm>
        </p:spPr>
        <p:txBody>
          <a:bodyPr anchor="b"/>
          <a:lstStyle>
            <a:lvl1pPr algn="l">
              <a:defRPr sz="5400" baseline="0"/>
            </a:lvl1pPr>
          </a:lstStyle>
          <a:p>
            <a:r>
              <a:rPr lang="en-US" dirty="0"/>
              <a:t>Section title in sentence case 54 pt Times Roman</a:t>
            </a:r>
          </a:p>
        </p:txBody>
      </p:sp>
      <p:sp>
        <p:nvSpPr>
          <p:cNvPr id="3" name="Subtitle 2"/>
          <p:cNvSpPr>
            <a:spLocks noGrp="1"/>
          </p:cNvSpPr>
          <p:nvPr>
            <p:ph type="subTitle" idx="1" hasCustomPrompt="1"/>
          </p:nvPr>
        </p:nvSpPr>
        <p:spPr bwMode="blackGray">
          <a:xfrm>
            <a:off x="838200" y="4532622"/>
            <a:ext cx="7048500" cy="779462"/>
          </a:xfrm>
        </p:spPr>
        <p:txBody>
          <a:bodyPr/>
          <a:lstStyle>
            <a:lvl1pPr marL="0" indent="0" algn="l">
              <a:buNone/>
              <a:defRPr sz="2400" baseline="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Corresponds with agenda 24pt Arial reg</a:t>
            </a:r>
          </a:p>
        </p:txBody>
      </p:sp>
      <p:grpSp>
        <p:nvGrpSpPr>
          <p:cNvPr id="11" name="Group 10">
            <a:extLst>
              <a:ext uri="{FF2B5EF4-FFF2-40B4-BE49-F238E27FC236}">
                <a16:creationId xmlns:a16="http://schemas.microsoft.com/office/drawing/2014/main" id="{854F0E3C-9001-41C1-BFAE-6D893DB8EAC5}"/>
              </a:ext>
            </a:extLst>
          </p:cNvPr>
          <p:cNvGrpSpPr/>
          <p:nvPr userDrawn="1"/>
        </p:nvGrpSpPr>
        <p:grpSpPr>
          <a:xfrm>
            <a:off x="263051" y="6145688"/>
            <a:ext cx="508606" cy="540861"/>
            <a:chOff x="11294781" y="1794377"/>
            <a:chExt cx="302364" cy="321539"/>
          </a:xfrm>
          <a:solidFill>
            <a:schemeClr val="tx2"/>
          </a:solidFill>
        </p:grpSpPr>
        <p:sp>
          <p:nvSpPr>
            <p:cNvPr id="12" name="Freeform 5">
              <a:extLst>
                <a:ext uri="{FF2B5EF4-FFF2-40B4-BE49-F238E27FC236}">
                  <a16:creationId xmlns:a16="http://schemas.microsoft.com/office/drawing/2014/main" id="{53A419B6-6381-492E-8A99-593B5A9B85EB}"/>
                </a:ext>
              </a:extLst>
            </p:cNvPr>
            <p:cNvSpPr>
              <a:spLocks noEditPoints="1"/>
            </p:cNvSpPr>
            <p:nvPr userDrawn="1"/>
          </p:nvSpPr>
          <p:spPr bwMode="auto">
            <a:xfrm>
              <a:off x="11294781" y="1794377"/>
              <a:ext cx="302364" cy="311214"/>
            </a:xfrm>
            <a:custGeom>
              <a:avLst/>
              <a:gdLst>
                <a:gd name="T0" fmla="*/ 79 w 158"/>
                <a:gd name="T1" fmla="*/ 0 h 159"/>
                <a:gd name="T2" fmla="*/ 0 w 158"/>
                <a:gd name="T3" fmla="*/ 79 h 159"/>
                <a:gd name="T4" fmla="*/ 79 w 158"/>
                <a:gd name="T5" fmla="*/ 159 h 159"/>
                <a:gd name="T6" fmla="*/ 158 w 158"/>
                <a:gd name="T7" fmla="*/ 79 h 159"/>
                <a:gd name="T8" fmla="*/ 79 w 158"/>
                <a:gd name="T9" fmla="*/ 0 h 159"/>
                <a:gd name="T10" fmla="*/ 127 w 158"/>
                <a:gd name="T11" fmla="*/ 127 h 159"/>
                <a:gd name="T12" fmla="*/ 93 w 158"/>
                <a:gd name="T13" fmla="*/ 113 h 159"/>
                <a:gd name="T14" fmla="*/ 79 w 158"/>
                <a:gd name="T15" fmla="*/ 147 h 159"/>
                <a:gd name="T16" fmla="*/ 65 w 158"/>
                <a:gd name="T17" fmla="*/ 113 h 159"/>
                <a:gd name="T18" fmla="*/ 31 w 158"/>
                <a:gd name="T19" fmla="*/ 127 h 159"/>
                <a:gd name="T20" fmla="*/ 45 w 158"/>
                <a:gd name="T21" fmla="*/ 93 h 159"/>
                <a:gd name="T22" fmla="*/ 11 w 158"/>
                <a:gd name="T23" fmla="*/ 79 h 159"/>
                <a:gd name="T24" fmla="*/ 45 w 158"/>
                <a:gd name="T25" fmla="*/ 65 h 159"/>
                <a:gd name="T26" fmla="*/ 31 w 158"/>
                <a:gd name="T27" fmla="*/ 32 h 159"/>
                <a:gd name="T28" fmla="*/ 65 w 158"/>
                <a:gd name="T29" fmla="*/ 46 h 159"/>
                <a:gd name="T30" fmla="*/ 79 w 158"/>
                <a:gd name="T31" fmla="*/ 12 h 159"/>
                <a:gd name="T32" fmla="*/ 93 w 158"/>
                <a:gd name="T33" fmla="*/ 46 h 159"/>
                <a:gd name="T34" fmla="*/ 93 w 158"/>
                <a:gd name="T35" fmla="*/ 46 h 159"/>
                <a:gd name="T36" fmla="*/ 127 w 158"/>
                <a:gd name="T37" fmla="*/ 32 h 159"/>
                <a:gd name="T38" fmla="*/ 113 w 158"/>
                <a:gd name="T39" fmla="*/ 65 h 159"/>
                <a:gd name="T40" fmla="*/ 147 w 158"/>
                <a:gd name="T41" fmla="*/ 79 h 159"/>
                <a:gd name="T42" fmla="*/ 113 w 158"/>
                <a:gd name="T43" fmla="*/ 93 h 159"/>
                <a:gd name="T44" fmla="*/ 127 w 158"/>
                <a:gd name="T45" fmla="*/ 12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 h="159">
                  <a:moveTo>
                    <a:pt x="79" y="0"/>
                  </a:moveTo>
                  <a:cubicBezTo>
                    <a:pt x="35" y="0"/>
                    <a:pt x="0" y="36"/>
                    <a:pt x="0" y="79"/>
                  </a:cubicBezTo>
                  <a:cubicBezTo>
                    <a:pt x="0" y="123"/>
                    <a:pt x="35" y="159"/>
                    <a:pt x="79" y="159"/>
                  </a:cubicBezTo>
                  <a:cubicBezTo>
                    <a:pt x="123" y="159"/>
                    <a:pt x="158" y="123"/>
                    <a:pt x="158" y="79"/>
                  </a:cubicBezTo>
                  <a:cubicBezTo>
                    <a:pt x="158" y="36"/>
                    <a:pt x="123" y="0"/>
                    <a:pt x="79" y="0"/>
                  </a:cubicBezTo>
                  <a:close/>
                  <a:moveTo>
                    <a:pt x="127" y="127"/>
                  </a:moveTo>
                  <a:cubicBezTo>
                    <a:pt x="93" y="113"/>
                    <a:pt x="93" y="113"/>
                    <a:pt x="93" y="113"/>
                  </a:cubicBezTo>
                  <a:cubicBezTo>
                    <a:pt x="79" y="147"/>
                    <a:pt x="79" y="147"/>
                    <a:pt x="79" y="147"/>
                  </a:cubicBezTo>
                  <a:cubicBezTo>
                    <a:pt x="65" y="113"/>
                    <a:pt x="65" y="113"/>
                    <a:pt x="65" y="113"/>
                  </a:cubicBezTo>
                  <a:cubicBezTo>
                    <a:pt x="31" y="127"/>
                    <a:pt x="31" y="127"/>
                    <a:pt x="31" y="127"/>
                  </a:cubicBezTo>
                  <a:cubicBezTo>
                    <a:pt x="45" y="93"/>
                    <a:pt x="45" y="93"/>
                    <a:pt x="45" y="93"/>
                  </a:cubicBezTo>
                  <a:cubicBezTo>
                    <a:pt x="11" y="79"/>
                    <a:pt x="11" y="79"/>
                    <a:pt x="11" y="79"/>
                  </a:cubicBezTo>
                  <a:cubicBezTo>
                    <a:pt x="45" y="65"/>
                    <a:pt x="45" y="65"/>
                    <a:pt x="45" y="65"/>
                  </a:cubicBezTo>
                  <a:cubicBezTo>
                    <a:pt x="31" y="32"/>
                    <a:pt x="31" y="32"/>
                    <a:pt x="31" y="32"/>
                  </a:cubicBezTo>
                  <a:cubicBezTo>
                    <a:pt x="65" y="46"/>
                    <a:pt x="65" y="46"/>
                    <a:pt x="65" y="46"/>
                  </a:cubicBezTo>
                  <a:cubicBezTo>
                    <a:pt x="79" y="12"/>
                    <a:pt x="79" y="12"/>
                    <a:pt x="79" y="12"/>
                  </a:cubicBezTo>
                  <a:cubicBezTo>
                    <a:pt x="93" y="46"/>
                    <a:pt x="93" y="46"/>
                    <a:pt x="93" y="46"/>
                  </a:cubicBezTo>
                  <a:cubicBezTo>
                    <a:pt x="93" y="46"/>
                    <a:pt x="93" y="46"/>
                    <a:pt x="93" y="46"/>
                  </a:cubicBezTo>
                  <a:cubicBezTo>
                    <a:pt x="127" y="32"/>
                    <a:pt x="127" y="32"/>
                    <a:pt x="127" y="32"/>
                  </a:cubicBezTo>
                  <a:cubicBezTo>
                    <a:pt x="113" y="65"/>
                    <a:pt x="113" y="65"/>
                    <a:pt x="113" y="65"/>
                  </a:cubicBezTo>
                  <a:cubicBezTo>
                    <a:pt x="147" y="79"/>
                    <a:pt x="147" y="79"/>
                    <a:pt x="147" y="79"/>
                  </a:cubicBezTo>
                  <a:cubicBezTo>
                    <a:pt x="113" y="93"/>
                    <a:pt x="113" y="93"/>
                    <a:pt x="113" y="93"/>
                  </a:cubicBezTo>
                  <a:lnTo>
                    <a:pt x="127"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6" name="Freeform 6">
              <a:extLst>
                <a:ext uri="{FF2B5EF4-FFF2-40B4-BE49-F238E27FC236}">
                  <a16:creationId xmlns:a16="http://schemas.microsoft.com/office/drawing/2014/main" id="{F44AB71F-7434-4966-861D-1635D1E70D5C}"/>
                </a:ext>
              </a:extLst>
            </p:cNvPr>
            <p:cNvSpPr>
              <a:spLocks/>
            </p:cNvSpPr>
            <p:nvPr userDrawn="1"/>
          </p:nvSpPr>
          <p:spPr bwMode="auto">
            <a:xfrm>
              <a:off x="11390653" y="1871074"/>
              <a:ext cx="134220" cy="134220"/>
            </a:xfrm>
            <a:custGeom>
              <a:avLst/>
              <a:gdLst>
                <a:gd name="T0" fmla="*/ 91 w 91"/>
                <a:gd name="T1" fmla="*/ 0 h 91"/>
                <a:gd name="T2" fmla="*/ 0 w 91"/>
                <a:gd name="T3" fmla="*/ 37 h 91"/>
                <a:gd name="T4" fmla="*/ 38 w 91"/>
                <a:gd name="T5" fmla="*/ 53 h 91"/>
                <a:gd name="T6" fmla="*/ 53 w 91"/>
                <a:gd name="T7" fmla="*/ 91 h 91"/>
                <a:gd name="T8" fmla="*/ 91 w 91"/>
                <a:gd name="T9" fmla="*/ 0 h 91"/>
              </a:gdLst>
              <a:ahLst/>
              <a:cxnLst>
                <a:cxn ang="0">
                  <a:pos x="T0" y="T1"/>
                </a:cxn>
                <a:cxn ang="0">
                  <a:pos x="T2" y="T3"/>
                </a:cxn>
                <a:cxn ang="0">
                  <a:pos x="T4" y="T5"/>
                </a:cxn>
                <a:cxn ang="0">
                  <a:pos x="T6" y="T7"/>
                </a:cxn>
                <a:cxn ang="0">
                  <a:pos x="T8" y="T9"/>
                </a:cxn>
              </a:cxnLst>
              <a:rect l="0" t="0" r="r" b="b"/>
              <a:pathLst>
                <a:path w="91" h="91">
                  <a:moveTo>
                    <a:pt x="91" y="0"/>
                  </a:moveTo>
                  <a:lnTo>
                    <a:pt x="0" y="37"/>
                  </a:lnTo>
                  <a:lnTo>
                    <a:pt x="38" y="53"/>
                  </a:lnTo>
                  <a:lnTo>
                    <a:pt x="53" y="91"/>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Freeform 7">
              <a:extLst>
                <a:ext uri="{FF2B5EF4-FFF2-40B4-BE49-F238E27FC236}">
                  <a16:creationId xmlns:a16="http://schemas.microsoft.com/office/drawing/2014/main" id="{418BE396-41C0-4032-A9CA-6850BE140BA5}"/>
                </a:ext>
              </a:extLst>
            </p:cNvPr>
            <p:cNvSpPr>
              <a:spLocks noEditPoints="1"/>
            </p:cNvSpPr>
            <p:nvPr userDrawn="1"/>
          </p:nvSpPr>
          <p:spPr bwMode="auto">
            <a:xfrm>
              <a:off x="11558796" y="2081992"/>
              <a:ext cx="32449" cy="33924"/>
            </a:xfrm>
            <a:custGeom>
              <a:avLst/>
              <a:gdLst>
                <a:gd name="T0" fmla="*/ 0 w 17"/>
                <a:gd name="T1" fmla="*/ 9 h 17"/>
                <a:gd name="T2" fmla="*/ 8 w 17"/>
                <a:gd name="T3" fmla="*/ 0 h 17"/>
                <a:gd name="T4" fmla="*/ 17 w 17"/>
                <a:gd name="T5" fmla="*/ 9 h 17"/>
                <a:gd name="T6" fmla="*/ 8 w 17"/>
                <a:gd name="T7" fmla="*/ 17 h 17"/>
                <a:gd name="T8" fmla="*/ 0 w 17"/>
                <a:gd name="T9" fmla="*/ 9 h 17"/>
                <a:gd name="T10" fmla="*/ 1 w 17"/>
                <a:gd name="T11" fmla="*/ 9 h 17"/>
                <a:gd name="T12" fmla="*/ 8 w 17"/>
                <a:gd name="T13" fmla="*/ 16 h 17"/>
                <a:gd name="T14" fmla="*/ 16 w 17"/>
                <a:gd name="T15" fmla="*/ 9 h 17"/>
                <a:gd name="T16" fmla="*/ 8 w 17"/>
                <a:gd name="T17" fmla="*/ 2 h 17"/>
                <a:gd name="T18" fmla="*/ 1 w 17"/>
                <a:gd name="T19" fmla="*/ 9 h 17"/>
                <a:gd name="T20" fmla="*/ 13 w 17"/>
                <a:gd name="T21" fmla="*/ 13 h 17"/>
                <a:gd name="T22" fmla="*/ 11 w 17"/>
                <a:gd name="T23" fmla="*/ 13 h 17"/>
                <a:gd name="T24" fmla="*/ 8 w 17"/>
                <a:gd name="T25" fmla="*/ 9 h 17"/>
                <a:gd name="T26" fmla="*/ 7 w 17"/>
                <a:gd name="T27" fmla="*/ 9 h 17"/>
                <a:gd name="T28" fmla="*/ 7 w 17"/>
                <a:gd name="T29" fmla="*/ 13 h 17"/>
                <a:gd name="T30" fmla="*/ 5 w 17"/>
                <a:gd name="T31" fmla="*/ 13 h 17"/>
                <a:gd name="T32" fmla="*/ 5 w 17"/>
                <a:gd name="T33" fmla="*/ 4 h 17"/>
                <a:gd name="T34" fmla="*/ 9 w 17"/>
                <a:gd name="T35" fmla="*/ 4 h 17"/>
                <a:gd name="T36" fmla="*/ 12 w 17"/>
                <a:gd name="T37" fmla="*/ 4 h 17"/>
                <a:gd name="T38" fmla="*/ 13 w 17"/>
                <a:gd name="T39" fmla="*/ 6 h 17"/>
                <a:gd name="T40" fmla="*/ 10 w 17"/>
                <a:gd name="T41" fmla="*/ 9 h 17"/>
                <a:gd name="T42" fmla="*/ 13 w 17"/>
                <a:gd name="T43" fmla="*/ 13 h 17"/>
                <a:gd name="T44" fmla="*/ 8 w 17"/>
                <a:gd name="T45" fmla="*/ 8 h 17"/>
                <a:gd name="T46" fmla="*/ 11 w 17"/>
                <a:gd name="T47" fmla="*/ 6 h 17"/>
                <a:gd name="T48" fmla="*/ 9 w 17"/>
                <a:gd name="T49" fmla="*/ 5 h 17"/>
                <a:gd name="T50" fmla="*/ 7 w 17"/>
                <a:gd name="T51" fmla="*/ 5 h 17"/>
                <a:gd name="T52" fmla="*/ 7 w 17"/>
                <a:gd name="T53" fmla="*/ 8 h 17"/>
                <a:gd name="T54" fmla="*/ 8 w 17"/>
                <a:gd name="T55"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17">
                  <a:moveTo>
                    <a:pt x="0" y="9"/>
                  </a:moveTo>
                  <a:cubicBezTo>
                    <a:pt x="0" y="4"/>
                    <a:pt x="4" y="0"/>
                    <a:pt x="8" y="0"/>
                  </a:cubicBezTo>
                  <a:cubicBezTo>
                    <a:pt x="13" y="0"/>
                    <a:pt x="17" y="4"/>
                    <a:pt x="17" y="9"/>
                  </a:cubicBezTo>
                  <a:cubicBezTo>
                    <a:pt x="17" y="13"/>
                    <a:pt x="13" y="17"/>
                    <a:pt x="8" y="17"/>
                  </a:cubicBezTo>
                  <a:cubicBezTo>
                    <a:pt x="4" y="17"/>
                    <a:pt x="0" y="13"/>
                    <a:pt x="0" y="9"/>
                  </a:cubicBezTo>
                  <a:close/>
                  <a:moveTo>
                    <a:pt x="1" y="9"/>
                  </a:moveTo>
                  <a:cubicBezTo>
                    <a:pt x="1" y="12"/>
                    <a:pt x="4" y="16"/>
                    <a:pt x="8" y="16"/>
                  </a:cubicBezTo>
                  <a:cubicBezTo>
                    <a:pt x="12" y="16"/>
                    <a:pt x="16" y="12"/>
                    <a:pt x="16" y="9"/>
                  </a:cubicBezTo>
                  <a:cubicBezTo>
                    <a:pt x="16" y="5"/>
                    <a:pt x="12" y="2"/>
                    <a:pt x="8" y="2"/>
                  </a:cubicBezTo>
                  <a:cubicBezTo>
                    <a:pt x="4" y="2"/>
                    <a:pt x="1" y="5"/>
                    <a:pt x="1" y="9"/>
                  </a:cubicBezTo>
                  <a:close/>
                  <a:moveTo>
                    <a:pt x="13" y="13"/>
                  </a:moveTo>
                  <a:cubicBezTo>
                    <a:pt x="11" y="13"/>
                    <a:pt x="11" y="13"/>
                    <a:pt x="11" y="13"/>
                  </a:cubicBezTo>
                  <a:cubicBezTo>
                    <a:pt x="8" y="9"/>
                    <a:pt x="8" y="9"/>
                    <a:pt x="8" y="9"/>
                  </a:cubicBezTo>
                  <a:cubicBezTo>
                    <a:pt x="7" y="9"/>
                    <a:pt x="7" y="9"/>
                    <a:pt x="7" y="9"/>
                  </a:cubicBezTo>
                  <a:cubicBezTo>
                    <a:pt x="7" y="13"/>
                    <a:pt x="7" y="13"/>
                    <a:pt x="7" y="13"/>
                  </a:cubicBezTo>
                  <a:cubicBezTo>
                    <a:pt x="5" y="13"/>
                    <a:pt x="5" y="13"/>
                    <a:pt x="5" y="13"/>
                  </a:cubicBezTo>
                  <a:cubicBezTo>
                    <a:pt x="5" y="4"/>
                    <a:pt x="5" y="4"/>
                    <a:pt x="5" y="4"/>
                  </a:cubicBezTo>
                  <a:cubicBezTo>
                    <a:pt x="9" y="4"/>
                    <a:pt x="9" y="4"/>
                    <a:pt x="9" y="4"/>
                  </a:cubicBezTo>
                  <a:cubicBezTo>
                    <a:pt x="10" y="4"/>
                    <a:pt x="11" y="4"/>
                    <a:pt x="12" y="4"/>
                  </a:cubicBezTo>
                  <a:cubicBezTo>
                    <a:pt x="13" y="5"/>
                    <a:pt x="13" y="6"/>
                    <a:pt x="13" y="6"/>
                  </a:cubicBezTo>
                  <a:cubicBezTo>
                    <a:pt x="13" y="8"/>
                    <a:pt x="12" y="9"/>
                    <a:pt x="10" y="9"/>
                  </a:cubicBezTo>
                  <a:lnTo>
                    <a:pt x="13" y="13"/>
                  </a:lnTo>
                  <a:close/>
                  <a:moveTo>
                    <a:pt x="8" y="8"/>
                  </a:moveTo>
                  <a:cubicBezTo>
                    <a:pt x="10" y="8"/>
                    <a:pt x="11" y="8"/>
                    <a:pt x="11" y="6"/>
                  </a:cubicBezTo>
                  <a:cubicBezTo>
                    <a:pt x="11" y="5"/>
                    <a:pt x="10" y="5"/>
                    <a:pt x="9" y="5"/>
                  </a:cubicBezTo>
                  <a:cubicBezTo>
                    <a:pt x="7" y="5"/>
                    <a:pt x="7" y="5"/>
                    <a:pt x="7" y="5"/>
                  </a:cubicBezTo>
                  <a:cubicBezTo>
                    <a:pt x="7" y="8"/>
                    <a:pt x="7" y="8"/>
                    <a:pt x="7" y="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5" name="Slide Number Placeholder 4">
            <a:extLst>
              <a:ext uri="{FF2B5EF4-FFF2-40B4-BE49-F238E27FC236}">
                <a16:creationId xmlns:a16="http://schemas.microsoft.com/office/drawing/2014/main" id="{A31612AC-9BC2-405F-B5DC-EF03D9D791FE}"/>
              </a:ext>
            </a:extLst>
          </p:cNvPr>
          <p:cNvSpPr>
            <a:spLocks noGrp="1"/>
          </p:cNvSpPr>
          <p:nvPr>
            <p:ph type="sldNum" sz="quarter" idx="11"/>
          </p:nvPr>
        </p:nvSpPr>
        <p:spPr>
          <a:xfrm>
            <a:off x="8611127" y="7143750"/>
            <a:ext cx="2971800" cy="365125"/>
          </a:xfrm>
        </p:spPr>
        <p:txBody>
          <a:bodyPr/>
          <a:lstStyle/>
          <a:p>
            <a:fld id="{A314612B-08BD-498E-BCEC-B28DB973F4B9}" type="slidenum">
              <a:rPr lang="en-US" smtClean="0"/>
              <a:t>‹#›</a:t>
            </a:fld>
            <a:endParaRPr lang="en-US" dirty="0"/>
          </a:p>
        </p:txBody>
      </p:sp>
      <p:sp>
        <p:nvSpPr>
          <p:cNvPr id="6" name="Footer Placeholder 5">
            <a:extLst>
              <a:ext uri="{FF2B5EF4-FFF2-40B4-BE49-F238E27FC236}">
                <a16:creationId xmlns:a16="http://schemas.microsoft.com/office/drawing/2014/main" id="{25D7E9A1-15AF-4E9E-8F6B-BEB81AA2F917}"/>
              </a:ext>
            </a:extLst>
          </p:cNvPr>
          <p:cNvSpPr>
            <a:spLocks noGrp="1"/>
          </p:cNvSpPr>
          <p:nvPr>
            <p:ph type="ftr" sz="quarter" idx="12"/>
          </p:nvPr>
        </p:nvSpPr>
        <p:spPr/>
        <p:txBody>
          <a:bodyPr/>
          <a:lstStyle>
            <a:lvl1pPr>
              <a:defRPr>
                <a:solidFill>
                  <a:schemeClr val="tx1"/>
                </a:solidFill>
              </a:defRPr>
            </a:lvl1pPr>
          </a:lstStyle>
          <a:p>
            <a:r>
              <a:rPr lang="en-US" dirty="0"/>
              <a:t>© 2019 Ameriprise Financial, Inc. All rights reserved.</a:t>
            </a:r>
          </a:p>
        </p:txBody>
      </p:sp>
    </p:spTree>
    <p:extLst>
      <p:ext uri="{BB962C8B-B14F-4D97-AF65-F5344CB8AC3E}">
        <p14:creationId xmlns:p14="http://schemas.microsoft.com/office/powerpoint/2010/main" val="3172851585"/>
      </p:ext>
    </p:extLst>
  </p:cSld>
  <p:clrMapOvr>
    <a:overrideClrMapping bg1="dk1" tx1="lt1" bg2="dk2" tx2="lt2" accent1="accent1" accent2="accent2" accent3="accent3" accent4="accent4" accent5="accent5" accent6="accent6" hlink="hlink" folHlink="folHlink"/>
  </p:clrMapOvr>
  <p:transition/>
  <p:extLst>
    <p:ext uri="{DCECCB84-F9BA-43D5-87BE-67443E8EF086}">
      <p15:sldGuideLst xmlns:p15="http://schemas.microsoft.com/office/powerpoint/2012/main">
        <p15:guide id="1" pos="52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Subhead, Content, H.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599" y="609600"/>
            <a:ext cx="3581401" cy="2617380"/>
          </a:xfrm>
        </p:spPr>
        <p:txBody>
          <a:bodyPr anchor="b"/>
          <a:lstStyle>
            <a:lvl1pPr>
              <a:defRPr sz="3200"/>
            </a:lvl1pPr>
          </a:lstStyle>
          <a:p>
            <a:r>
              <a:rPr lang="en-US" dirty="0"/>
              <a:t>Type headline</a:t>
            </a:r>
          </a:p>
        </p:txBody>
      </p:sp>
      <p:sp>
        <p:nvSpPr>
          <p:cNvPr id="4" name="Text Placeholder 3"/>
          <p:cNvSpPr>
            <a:spLocks noGrp="1"/>
          </p:cNvSpPr>
          <p:nvPr>
            <p:ph type="body" sz="half" idx="2" hasCustomPrompt="1"/>
          </p:nvPr>
        </p:nvSpPr>
        <p:spPr>
          <a:xfrm>
            <a:off x="609600" y="3468913"/>
            <a:ext cx="3581400" cy="2779487"/>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Type subhead (24 pt Arial)</a:t>
            </a:r>
          </a:p>
        </p:txBody>
      </p:sp>
      <p:sp>
        <p:nvSpPr>
          <p:cNvPr id="5" name="Date Placeholder 4"/>
          <p:cNvSpPr>
            <a:spLocks noGrp="1"/>
          </p:cNvSpPr>
          <p:nvPr>
            <p:ph type="dt" sz="half" idx="10"/>
          </p:nvPr>
        </p:nvSpPr>
        <p:spPr>
          <a:xfrm>
            <a:off x="609600" y="6963408"/>
            <a:ext cx="27432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314612B-08BD-498E-BCEC-B28DB973F4B9}" type="slidenum">
              <a:rPr lang="en-US" smtClean="0"/>
              <a:t>‹#›</a:t>
            </a:fld>
            <a:endParaRPr lang="en-US"/>
          </a:p>
        </p:txBody>
      </p:sp>
      <p:sp>
        <p:nvSpPr>
          <p:cNvPr id="18" name="Picture Placeholder 17">
            <a:extLst>
              <a:ext uri="{FF2B5EF4-FFF2-40B4-BE49-F238E27FC236}">
                <a16:creationId xmlns:a16="http://schemas.microsoft.com/office/drawing/2014/main" id="{424C3D4C-DD52-4989-B7B8-9C9DBF497346}"/>
              </a:ext>
            </a:extLst>
          </p:cNvPr>
          <p:cNvSpPr>
            <a:spLocks noGrp="1"/>
          </p:cNvSpPr>
          <p:nvPr>
            <p:ph type="pic" sz="quarter" idx="14" hasCustomPrompt="1"/>
          </p:nvPr>
        </p:nvSpPr>
        <p:spPr bwMode="gray">
          <a:xfrm>
            <a:off x="4305301" y="87764"/>
            <a:ext cx="7886699" cy="6151528"/>
          </a:xfrm>
          <a:custGeom>
            <a:avLst/>
            <a:gdLst>
              <a:gd name="connsiteX0" fmla="*/ 7886699 w 7886699"/>
              <a:gd name="connsiteY0" fmla="*/ 0 h 6151528"/>
              <a:gd name="connsiteX1" fmla="*/ 7886699 w 7886699"/>
              <a:gd name="connsiteY1" fmla="*/ 5630865 h 6151528"/>
              <a:gd name="connsiteX2" fmla="*/ 7380415 w 7886699"/>
              <a:gd name="connsiteY2" fmla="*/ 6151528 h 6151528"/>
              <a:gd name="connsiteX3" fmla="*/ 1254237 w 7886699"/>
              <a:gd name="connsiteY3" fmla="*/ 6151528 h 6151528"/>
              <a:gd name="connsiteX4" fmla="*/ 700753 w 7886699"/>
              <a:gd name="connsiteY4" fmla="*/ 6151528 h 6151528"/>
              <a:gd name="connsiteX5" fmla="*/ 0 w 7886699"/>
              <a:gd name="connsiteY5" fmla="*/ 6151528 h 6151528"/>
              <a:gd name="connsiteX6" fmla="*/ 0 w 7886699"/>
              <a:gd name="connsiteY6" fmla="*/ 521836 h 6151528"/>
              <a:gd name="connsiteX7" fmla="*/ 700753 w 7886699"/>
              <a:gd name="connsiteY7" fmla="*/ 521836 h 6151528"/>
              <a:gd name="connsiteX8" fmla="*/ 1254237 w 7886699"/>
              <a:gd name="connsiteY8" fmla="*/ 521836 h 6151528"/>
              <a:gd name="connsiteX9" fmla="*/ 7379274 w 7886699"/>
              <a:gd name="connsiteY9" fmla="*/ 521836 h 6151528"/>
              <a:gd name="connsiteX10" fmla="*/ 7380464 w 7886699"/>
              <a:gd name="connsiteY10" fmla="*/ 521836 h 6151528"/>
              <a:gd name="connsiteX11" fmla="*/ 7380464 w 7886699"/>
              <a:gd name="connsiteY11" fmla="*/ 520612 h 615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86699" h="6151528">
                <a:moveTo>
                  <a:pt x="7886699" y="0"/>
                </a:moveTo>
                <a:lnTo>
                  <a:pt x="7886699" y="5630865"/>
                </a:lnTo>
                <a:lnTo>
                  <a:pt x="7380415" y="6151528"/>
                </a:lnTo>
                <a:lnTo>
                  <a:pt x="1254237" y="6151528"/>
                </a:lnTo>
                <a:lnTo>
                  <a:pt x="700753" y="6151528"/>
                </a:lnTo>
                <a:lnTo>
                  <a:pt x="0" y="6151528"/>
                </a:lnTo>
                <a:lnTo>
                  <a:pt x="0" y="521836"/>
                </a:lnTo>
                <a:lnTo>
                  <a:pt x="700753" y="521836"/>
                </a:lnTo>
                <a:lnTo>
                  <a:pt x="1254237" y="521836"/>
                </a:lnTo>
                <a:lnTo>
                  <a:pt x="7379274" y="521836"/>
                </a:lnTo>
                <a:lnTo>
                  <a:pt x="7380464" y="521836"/>
                </a:lnTo>
                <a:lnTo>
                  <a:pt x="7380464" y="520612"/>
                </a:lnTo>
                <a:close/>
              </a:path>
            </a:pathLst>
          </a:custGeom>
          <a:solidFill>
            <a:schemeClr val="tx1">
              <a:lumMod val="20000"/>
              <a:lumOff val="80000"/>
            </a:schemeClr>
          </a:solidFill>
        </p:spPr>
        <p:txBody>
          <a:bodyPr wrap="square" bIns="731520" anchor="ctr">
            <a:noAutofit/>
          </a:bodyPr>
          <a:lstStyle>
            <a:lvl1pPr algn="ctr">
              <a:defRPr/>
            </a:lvl1pPr>
          </a:lstStyle>
          <a:p>
            <a:r>
              <a:rPr lang="en-US" dirty="0"/>
              <a:t>Click icon below to add picture</a:t>
            </a:r>
          </a:p>
        </p:txBody>
      </p:sp>
      <p:sp>
        <p:nvSpPr>
          <p:cNvPr id="3" name="Footer Placeholder 2">
            <a:extLst>
              <a:ext uri="{FF2B5EF4-FFF2-40B4-BE49-F238E27FC236}">
                <a16:creationId xmlns:a16="http://schemas.microsoft.com/office/drawing/2014/main" id="{4F41BCDB-7200-44BE-9BF3-589645D1AA0A}"/>
              </a:ext>
            </a:extLst>
          </p:cNvPr>
          <p:cNvSpPr>
            <a:spLocks noGrp="1"/>
          </p:cNvSpPr>
          <p:nvPr>
            <p:ph type="ftr" sz="quarter" idx="15"/>
          </p:nvPr>
        </p:nvSpPr>
        <p:spPr/>
        <p:txBody>
          <a:bodyPr/>
          <a:lstStyle>
            <a:lvl1pPr>
              <a:defRPr/>
            </a:lvl1pPr>
          </a:lstStyle>
          <a:p>
            <a:r>
              <a:rPr lang="en-US" dirty="0"/>
              <a:t>© 2019 Ameriprise Financial, Inc. All rights reserved.</a:t>
            </a:r>
          </a:p>
        </p:txBody>
      </p:sp>
    </p:spTree>
    <p:extLst>
      <p:ext uri="{BB962C8B-B14F-4D97-AF65-F5344CB8AC3E}">
        <p14:creationId xmlns:p14="http://schemas.microsoft.com/office/powerpoint/2010/main" val="209941323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09600"/>
            <a:ext cx="10972800" cy="876300"/>
          </a:xfrm>
        </p:spPr>
        <p:txBody>
          <a:bodyPr/>
          <a:lstStyle/>
          <a:p>
            <a:r>
              <a:rPr lang="en-US" dirty="0"/>
              <a:t>Type headline</a:t>
            </a:r>
          </a:p>
        </p:txBody>
      </p:sp>
      <p:sp>
        <p:nvSpPr>
          <p:cNvPr id="3" name="Text Placeholder 2"/>
          <p:cNvSpPr>
            <a:spLocks noGrp="1"/>
          </p:cNvSpPr>
          <p:nvPr>
            <p:ph type="body" idx="1" hasCustomPrompt="1"/>
          </p:nvPr>
        </p:nvSpPr>
        <p:spPr>
          <a:xfrm>
            <a:off x="609600" y="1608593"/>
            <a:ext cx="5387975" cy="638275"/>
          </a:xfrm>
        </p:spPr>
        <p:txBody>
          <a:bodyPr anchor="b"/>
          <a:lstStyle>
            <a:lvl1pPr marL="0" indent="0">
              <a:buNone/>
              <a:defRPr sz="22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header here</a:t>
            </a:r>
          </a:p>
        </p:txBody>
      </p:sp>
      <p:sp>
        <p:nvSpPr>
          <p:cNvPr id="5" name="Text Placeholder 4"/>
          <p:cNvSpPr>
            <a:spLocks noGrp="1"/>
          </p:cNvSpPr>
          <p:nvPr>
            <p:ph type="body" sz="quarter" idx="3" hasCustomPrompt="1"/>
          </p:nvPr>
        </p:nvSpPr>
        <p:spPr>
          <a:xfrm>
            <a:off x="6215740" y="1608593"/>
            <a:ext cx="5366659" cy="638275"/>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header here</a:t>
            </a:r>
          </a:p>
        </p:txBody>
      </p:sp>
      <p:sp>
        <p:nvSpPr>
          <p:cNvPr id="7" name="Date Placeholder 6"/>
          <p:cNvSpPr>
            <a:spLocks noGrp="1"/>
          </p:cNvSpPr>
          <p:nvPr>
            <p:ph type="dt" sz="half" idx="10"/>
          </p:nvPr>
        </p:nvSpPr>
        <p:spPr>
          <a:xfrm>
            <a:off x="609600" y="6963408"/>
            <a:ext cx="27432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A314612B-08BD-498E-BCEC-B28DB973F4B9}" type="slidenum">
              <a:rPr lang="en-US" smtClean="0"/>
              <a:t>‹#›</a:t>
            </a:fld>
            <a:endParaRPr lang="en-US"/>
          </a:p>
        </p:txBody>
      </p:sp>
      <p:sp>
        <p:nvSpPr>
          <p:cNvPr id="10" name="Content Placeholder 2"/>
          <p:cNvSpPr>
            <a:spLocks noGrp="1"/>
          </p:cNvSpPr>
          <p:nvPr>
            <p:ph sz="half" idx="13" hasCustomPrompt="1"/>
          </p:nvPr>
        </p:nvSpPr>
        <p:spPr>
          <a:xfrm>
            <a:off x="609599" y="2369560"/>
            <a:ext cx="5370287" cy="3878840"/>
          </a:xfrm>
        </p:spPr>
        <p:txBody>
          <a:bodyPr/>
          <a:lstStyle>
            <a:lvl1pPr>
              <a:defRPr baseline="0"/>
            </a:lvl1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half" idx="2" hasCustomPrompt="1"/>
          </p:nvPr>
        </p:nvSpPr>
        <p:spPr>
          <a:xfrm>
            <a:off x="6215741" y="2369560"/>
            <a:ext cx="5370287" cy="3878840"/>
          </a:xfrm>
          <a:prstGeom prst="rect">
            <a:avLst/>
          </a:prstGeom>
        </p:spPr>
        <p:txBody>
          <a:bodyPr wrap="square">
            <a:noAutofit/>
          </a:bodyPr>
          <a:lstStyle>
            <a:lvl1pPr>
              <a:defRPr/>
            </a:lvl1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617FCB2-3C7B-4514-8221-FABF5CD8DD19}"/>
              </a:ext>
            </a:extLst>
          </p:cNvPr>
          <p:cNvSpPr>
            <a:spLocks noGrp="1"/>
          </p:cNvSpPr>
          <p:nvPr>
            <p:ph type="ftr" sz="quarter" idx="14"/>
          </p:nvPr>
        </p:nvSpPr>
        <p:spPr/>
        <p:txBody>
          <a:bodyPr/>
          <a:lstStyle>
            <a:lvl1pPr>
              <a:defRPr/>
            </a:lvl1pPr>
          </a:lstStyle>
          <a:p>
            <a:r>
              <a:rPr lang="en-US" dirty="0"/>
              <a:t>© 2019 Ameriprise Financial, Inc. All rights reserved.</a:t>
            </a:r>
          </a:p>
        </p:txBody>
      </p:sp>
    </p:spTree>
    <p:extLst>
      <p:ext uri="{BB962C8B-B14F-4D97-AF65-F5344CB8AC3E}">
        <p14:creationId xmlns:p14="http://schemas.microsoft.com/office/powerpoint/2010/main" val="287192870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09600"/>
            <a:ext cx="10972800" cy="876300"/>
          </a:xfrm>
        </p:spPr>
        <p:txBody>
          <a:bodyPr/>
          <a:lstStyle/>
          <a:p>
            <a:r>
              <a:rPr lang="en-US" dirty="0"/>
              <a:t>Type headline</a:t>
            </a:r>
          </a:p>
        </p:txBody>
      </p:sp>
      <p:sp>
        <p:nvSpPr>
          <p:cNvPr id="3" name="Content Placeholder 2"/>
          <p:cNvSpPr>
            <a:spLocks noGrp="1"/>
          </p:cNvSpPr>
          <p:nvPr>
            <p:ph sz="half" idx="1" hasCustomPrompt="1"/>
          </p:nvPr>
        </p:nvSpPr>
        <p:spPr>
          <a:xfrm>
            <a:off x="609599" y="2369560"/>
            <a:ext cx="5370287" cy="3886200"/>
          </a:xfrm>
        </p:spPr>
        <p:txBody>
          <a:bodyPr/>
          <a:lstStyle>
            <a:lvl1pPr>
              <a:defRPr/>
            </a:lvl1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half" idx="2" hasCustomPrompt="1"/>
          </p:nvPr>
        </p:nvSpPr>
        <p:spPr>
          <a:xfrm>
            <a:off x="6212116" y="2362200"/>
            <a:ext cx="5370287" cy="3886200"/>
          </a:xfrm>
          <a:prstGeom prst="rect">
            <a:avLst/>
          </a:prstGeom>
        </p:spPr>
        <p:txBody>
          <a:bodyPr wrap="square">
            <a:noAutofit/>
          </a:bodyPr>
          <a:lstStyle>
            <a:lvl1pPr>
              <a:defRPr/>
            </a:lvl1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963408"/>
            <a:ext cx="27432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314612B-08BD-498E-BCEC-B28DB973F4B9}" type="slidenum">
              <a:rPr lang="en-US" smtClean="0"/>
              <a:t>‹#›</a:t>
            </a:fld>
            <a:endParaRPr lang="en-US"/>
          </a:p>
        </p:txBody>
      </p:sp>
      <p:sp>
        <p:nvSpPr>
          <p:cNvPr id="8" name="Text Placeholder 8"/>
          <p:cNvSpPr>
            <a:spLocks noGrp="1"/>
          </p:cNvSpPr>
          <p:nvPr>
            <p:ph type="body" sz="quarter" idx="13" hasCustomPrompt="1"/>
          </p:nvPr>
        </p:nvSpPr>
        <p:spPr>
          <a:xfrm>
            <a:off x="609600" y="1600200"/>
            <a:ext cx="10972800" cy="647700"/>
          </a:xfrm>
        </p:spPr>
        <p:txBody>
          <a:bodyPr/>
          <a:lstStyle>
            <a:lvl1pPr>
              <a:defRPr sz="2400" baseline="0">
                <a:solidFill>
                  <a:schemeClr val="tx1">
                    <a:lumMod val="50000"/>
                  </a:schemeClr>
                </a:solidFill>
              </a:defRPr>
            </a:lvl1pPr>
          </a:lstStyle>
          <a:p>
            <a:pPr lvl="0"/>
            <a:r>
              <a:rPr lang="en-US" dirty="0"/>
              <a:t>Type subhead if needed (24 pt Arial). This placeholder will not show if not used</a:t>
            </a:r>
          </a:p>
        </p:txBody>
      </p:sp>
      <p:sp>
        <p:nvSpPr>
          <p:cNvPr id="4" name="Footer Placeholder 3">
            <a:extLst>
              <a:ext uri="{FF2B5EF4-FFF2-40B4-BE49-F238E27FC236}">
                <a16:creationId xmlns:a16="http://schemas.microsoft.com/office/drawing/2014/main" id="{A16816E1-3565-4113-A37C-FFD4382D83D7}"/>
              </a:ext>
            </a:extLst>
          </p:cNvPr>
          <p:cNvSpPr>
            <a:spLocks noGrp="1"/>
          </p:cNvSpPr>
          <p:nvPr>
            <p:ph type="ftr" sz="quarter" idx="14"/>
          </p:nvPr>
        </p:nvSpPr>
        <p:spPr/>
        <p:txBody>
          <a:bodyPr/>
          <a:lstStyle>
            <a:lvl1pPr>
              <a:defRPr/>
            </a:lvl1pPr>
          </a:lstStyle>
          <a:p>
            <a:r>
              <a:rPr lang="en-US" dirty="0"/>
              <a:t>© 2019 Ameriprise Financial, Inc. All rights reserved.</a:t>
            </a:r>
          </a:p>
        </p:txBody>
      </p:sp>
    </p:spTree>
    <p:extLst>
      <p:ext uri="{BB962C8B-B14F-4D97-AF65-F5344CB8AC3E}">
        <p14:creationId xmlns:p14="http://schemas.microsoft.com/office/powerpoint/2010/main" val="2956500398"/>
      </p:ext>
    </p:extLst>
  </p:cSld>
  <p:clrMapOvr>
    <a:masterClrMapping/>
  </p:clrMapOvr>
  <p:transition/>
  <p:extLst>
    <p:ext uri="{DCECCB84-F9BA-43D5-87BE-67443E8EF086}">
      <p15:sldGuideLst xmlns:p15="http://schemas.microsoft.com/office/powerpoint/2012/main">
        <p15:guide id="1"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Subhead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09598"/>
            <a:ext cx="10972800" cy="876301"/>
          </a:xfrm>
        </p:spPr>
        <p:txBody>
          <a:bodyPr/>
          <a:lstStyle>
            <a:lvl1pPr>
              <a:defRPr baseline="0"/>
            </a:lvl1pPr>
          </a:lstStyle>
          <a:p>
            <a:r>
              <a:rPr lang="en-US" dirty="0"/>
              <a:t>Type headline</a:t>
            </a:r>
          </a:p>
        </p:txBody>
      </p:sp>
      <p:sp>
        <p:nvSpPr>
          <p:cNvPr id="13" name="Content Placeholder 12"/>
          <p:cNvSpPr>
            <a:spLocks noGrp="1"/>
          </p:cNvSpPr>
          <p:nvPr>
            <p:ph idx="1" hasCustomPrompt="1"/>
          </p:nvPr>
        </p:nvSpPr>
        <p:spPr>
          <a:xfrm>
            <a:off x="609600" y="2362202"/>
            <a:ext cx="10972800" cy="3886200"/>
          </a:xfrm>
          <a:prstGeom prst="rect">
            <a:avLst/>
          </a:prstGeom>
        </p:spPr>
        <p:txBody>
          <a:bodyPr wrap="square">
            <a:noAutofit/>
          </a:bodyPr>
          <a:lstStyle>
            <a:lvl1pPr>
              <a:defRPr sz="2200" baseline="0"/>
            </a:lvl1pPr>
            <a:lvl2pPr>
              <a:defRPr sz="2200"/>
            </a:lvl2pPr>
            <a:lvl3pPr>
              <a:defRPr sz="2000"/>
            </a:lvl3pPr>
            <a:lvl4pPr>
              <a:defRPr sz="1800"/>
            </a:lvl4pPr>
            <a:lvl5pPr>
              <a:defRPr sz="1800"/>
            </a:lvl5pPr>
          </a:lstStyle>
          <a:p>
            <a:pPr lvl="0"/>
            <a:r>
              <a:rPr lang="en-US" dirty="0"/>
              <a:t>Type body copy here (22 pt Arial). To add bullets, do not use the bullet icon in the ribbon. Instead, place your cursor at the front of the line and hit Tab. For smaller bulleted text, hit Enter, then Tab</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963408"/>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314612B-08BD-498E-BCEC-B28DB973F4B9}" type="slidenum">
              <a:rPr lang="en-US" smtClean="0"/>
              <a:t>‹#›</a:t>
            </a:fld>
            <a:endParaRPr lang="en-US"/>
          </a:p>
        </p:txBody>
      </p:sp>
      <p:sp>
        <p:nvSpPr>
          <p:cNvPr id="9" name="Text Placeholder 8"/>
          <p:cNvSpPr>
            <a:spLocks noGrp="1"/>
          </p:cNvSpPr>
          <p:nvPr>
            <p:ph type="body" sz="quarter" idx="13" hasCustomPrompt="1"/>
          </p:nvPr>
        </p:nvSpPr>
        <p:spPr>
          <a:xfrm>
            <a:off x="609600" y="1600200"/>
            <a:ext cx="10972800" cy="647700"/>
          </a:xfrm>
        </p:spPr>
        <p:txBody>
          <a:bodyPr/>
          <a:lstStyle>
            <a:lvl1pPr>
              <a:defRPr sz="2400" baseline="0">
                <a:solidFill>
                  <a:schemeClr val="tx1">
                    <a:lumMod val="50000"/>
                  </a:schemeClr>
                </a:solidFill>
              </a:defRPr>
            </a:lvl1pPr>
          </a:lstStyle>
          <a:p>
            <a:pPr lvl="0"/>
            <a:r>
              <a:rPr lang="en-US" dirty="0"/>
              <a:t>Type subhead if needed (24 pt Arial). This placeholder will not show if not used</a:t>
            </a:r>
          </a:p>
        </p:txBody>
      </p:sp>
      <p:sp>
        <p:nvSpPr>
          <p:cNvPr id="3" name="Footer Placeholder 2">
            <a:extLst>
              <a:ext uri="{FF2B5EF4-FFF2-40B4-BE49-F238E27FC236}">
                <a16:creationId xmlns:a16="http://schemas.microsoft.com/office/drawing/2014/main" id="{2BD1EF72-FB38-4F8E-BF7D-3C53825D449E}"/>
              </a:ext>
            </a:extLst>
          </p:cNvPr>
          <p:cNvSpPr>
            <a:spLocks noGrp="1"/>
          </p:cNvSpPr>
          <p:nvPr>
            <p:ph type="ftr" sz="quarter" idx="14"/>
          </p:nvPr>
        </p:nvSpPr>
        <p:spPr/>
        <p:txBody>
          <a:bodyPr/>
          <a:lstStyle>
            <a:lvl1pPr>
              <a:defRPr/>
            </a:lvl1pPr>
          </a:lstStyle>
          <a:p>
            <a:r>
              <a:rPr lang="en-US" dirty="0"/>
              <a:t>© 2019 Ameriprise Financial, Inc. All rights reserved.</a:t>
            </a:r>
          </a:p>
        </p:txBody>
      </p:sp>
    </p:spTree>
    <p:extLst>
      <p:ext uri="{BB962C8B-B14F-4D97-AF65-F5344CB8AC3E}">
        <p14:creationId xmlns:p14="http://schemas.microsoft.com/office/powerpoint/2010/main" val="1542422433"/>
      </p:ext>
    </p:extLst>
  </p:cSld>
  <p:clrMapOvr>
    <a:masterClrMapping/>
  </p:clrMapOvr>
  <p:transition/>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Alt. Conten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09600"/>
            <a:ext cx="3581400" cy="2617380"/>
          </a:xfrm>
        </p:spPr>
        <p:txBody>
          <a:bodyPr anchor="b"/>
          <a:lstStyle>
            <a:lvl1pPr>
              <a:defRPr sz="3200"/>
            </a:lvl1pPr>
          </a:lstStyle>
          <a:p>
            <a:r>
              <a:rPr lang="en-US" dirty="0"/>
              <a:t>Type headline</a:t>
            </a:r>
          </a:p>
        </p:txBody>
      </p:sp>
      <p:sp>
        <p:nvSpPr>
          <p:cNvPr id="10" name="Content Placeholder 9"/>
          <p:cNvSpPr>
            <a:spLocks noGrp="1"/>
          </p:cNvSpPr>
          <p:nvPr>
            <p:ph idx="1" hasCustomPrompt="1"/>
          </p:nvPr>
        </p:nvSpPr>
        <p:spPr>
          <a:xfrm>
            <a:off x="4305300" y="609600"/>
            <a:ext cx="7277100" cy="5638800"/>
          </a:xfrm>
          <a:prstGeom prst="rect">
            <a:avLst/>
          </a:prstGeom>
        </p:spPr>
        <p:txBody>
          <a:bodyPr wrap="square">
            <a:noAutofit/>
          </a:bodyPr>
          <a:lstStyle>
            <a:lvl1pPr>
              <a:defRPr sz="22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09600" y="3468914"/>
            <a:ext cx="3581400" cy="2779486"/>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Type subhead (24 pt Arial)</a:t>
            </a:r>
          </a:p>
        </p:txBody>
      </p:sp>
      <p:sp>
        <p:nvSpPr>
          <p:cNvPr id="3" name="Footer Placeholder 2">
            <a:extLst>
              <a:ext uri="{FF2B5EF4-FFF2-40B4-BE49-F238E27FC236}">
                <a16:creationId xmlns:a16="http://schemas.microsoft.com/office/drawing/2014/main" id="{73795B6F-38ED-4947-B8E7-7C56AB7C509B}"/>
              </a:ext>
            </a:extLst>
          </p:cNvPr>
          <p:cNvSpPr>
            <a:spLocks noGrp="1"/>
          </p:cNvSpPr>
          <p:nvPr>
            <p:ph type="ftr" sz="quarter" idx="10"/>
          </p:nvPr>
        </p:nvSpPr>
        <p:spPr/>
        <p:txBody>
          <a:bodyPr/>
          <a:lstStyle>
            <a:lvl1pPr>
              <a:defRPr/>
            </a:lvl1pPr>
          </a:lstStyle>
          <a:p>
            <a:r>
              <a:rPr lang="en-US" dirty="0"/>
              <a:t>© 2019 Ameriprise Financial, Inc. All rights reserved.</a:t>
            </a:r>
          </a:p>
        </p:txBody>
      </p:sp>
      <p:sp>
        <p:nvSpPr>
          <p:cNvPr id="6" name="Slide Number Placeholder 5">
            <a:extLst>
              <a:ext uri="{FF2B5EF4-FFF2-40B4-BE49-F238E27FC236}">
                <a16:creationId xmlns:a16="http://schemas.microsoft.com/office/drawing/2014/main" id="{28C7C313-DC13-465F-BDD4-057EA8E6CF9B}"/>
              </a:ext>
            </a:extLst>
          </p:cNvPr>
          <p:cNvSpPr>
            <a:spLocks noGrp="1"/>
          </p:cNvSpPr>
          <p:nvPr>
            <p:ph type="sldNum" sz="quarter" idx="11"/>
          </p:nvPr>
        </p:nvSpPr>
        <p:spPr/>
        <p:txBody>
          <a:bodyPr/>
          <a:lstStyle/>
          <a:p>
            <a:fld id="{A314612B-08BD-498E-BCEC-B28DB973F4B9}" type="slidenum">
              <a:rPr lang="en-US" smtClean="0"/>
              <a:t>‹#›</a:t>
            </a:fld>
            <a:endParaRPr lang="en-US" dirty="0"/>
          </a:p>
        </p:txBody>
      </p:sp>
    </p:spTree>
    <p:extLst>
      <p:ext uri="{BB962C8B-B14F-4D97-AF65-F5344CB8AC3E}">
        <p14:creationId xmlns:p14="http://schemas.microsoft.com/office/powerpoint/2010/main" val="1359258856"/>
      </p:ext>
    </p:extLst>
  </p:cSld>
  <p:clrMapOvr>
    <a:masterClrMapping/>
  </p:clrMapOvr>
  <p:transition/>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852E40-8192-4202-9694-FAD187AE2F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A0AEC8-F42E-4A90-8E08-7522A07617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FA3C55-E540-4402-9F68-B11D705093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CBE387-8B55-47C4-A668-A901AB297083}" type="datetimeFigureOut">
              <a:rPr lang="en-US" smtClean="0"/>
              <a:t>8/25/2020</a:t>
            </a:fld>
            <a:endParaRPr lang="en-US"/>
          </a:p>
        </p:txBody>
      </p:sp>
      <p:sp>
        <p:nvSpPr>
          <p:cNvPr id="5" name="Footer Placeholder 4">
            <a:extLst>
              <a:ext uri="{FF2B5EF4-FFF2-40B4-BE49-F238E27FC236}">
                <a16:creationId xmlns:a16="http://schemas.microsoft.com/office/drawing/2014/main" id="{45D54E54-0F26-4FBB-A7DB-7592B2C744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ED2B17-952D-4EFD-9BC2-5D0FD0B710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AA606E-4CA4-44EE-BF92-3B69C31B6B6F}" type="slidenum">
              <a:rPr lang="en-US" smtClean="0"/>
              <a:t>‹#›</a:t>
            </a:fld>
            <a:endParaRPr lang="en-US"/>
          </a:p>
        </p:txBody>
      </p:sp>
    </p:spTree>
    <p:extLst>
      <p:ext uri="{BB962C8B-B14F-4D97-AF65-F5344CB8AC3E}">
        <p14:creationId xmlns:p14="http://schemas.microsoft.com/office/powerpoint/2010/main" val="277827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5962CBB-19FC-4DB3-9F1C-B4AD50381CE7}"/>
              </a:ext>
            </a:extLst>
          </p:cNvPr>
          <p:cNvSpPr>
            <a:spLocks noGrp="1"/>
          </p:cNvSpPr>
          <p:nvPr>
            <p:ph type="ctrTitle"/>
          </p:nvPr>
        </p:nvSpPr>
        <p:spPr/>
        <p:txBody>
          <a:bodyPr/>
          <a:lstStyle/>
          <a:p>
            <a:r>
              <a:rPr lang="en-US" dirty="0"/>
              <a:t>Ameriprise Financial	</a:t>
            </a:r>
            <a:br>
              <a:rPr lang="en-US" dirty="0"/>
            </a:br>
            <a:r>
              <a:rPr lang="en-US" dirty="0"/>
              <a:t>Recruiting Solutions Team</a:t>
            </a:r>
          </a:p>
        </p:txBody>
      </p:sp>
      <p:sp>
        <p:nvSpPr>
          <p:cNvPr id="13" name="Subtitle 12">
            <a:extLst>
              <a:ext uri="{FF2B5EF4-FFF2-40B4-BE49-F238E27FC236}">
                <a16:creationId xmlns:a16="http://schemas.microsoft.com/office/drawing/2014/main" id="{B85BB8E2-FD08-4D6C-A2C8-6E09589F74C2}"/>
              </a:ext>
            </a:extLst>
          </p:cNvPr>
          <p:cNvSpPr>
            <a:spLocks noGrp="1"/>
          </p:cNvSpPr>
          <p:nvPr>
            <p:ph type="subTitle" idx="1"/>
          </p:nvPr>
        </p:nvSpPr>
        <p:spPr/>
        <p:txBody>
          <a:bodyPr/>
          <a:lstStyle/>
          <a:p>
            <a:r>
              <a:rPr lang="en-US" dirty="0"/>
              <a:t>Internal Release and Communication Planning</a:t>
            </a:r>
          </a:p>
        </p:txBody>
      </p:sp>
      <p:sp>
        <p:nvSpPr>
          <p:cNvPr id="14" name="Text Placeholder 13">
            <a:extLst>
              <a:ext uri="{FF2B5EF4-FFF2-40B4-BE49-F238E27FC236}">
                <a16:creationId xmlns:a16="http://schemas.microsoft.com/office/drawing/2014/main" id="{C3BC93CE-3114-4F4E-87ED-9279271E9E6F}"/>
              </a:ext>
            </a:extLst>
          </p:cNvPr>
          <p:cNvSpPr>
            <a:spLocks noGrp="1"/>
          </p:cNvSpPr>
          <p:nvPr>
            <p:ph type="body" sz="quarter" idx="13"/>
          </p:nvPr>
        </p:nvSpPr>
        <p:spPr/>
        <p:txBody>
          <a:bodyPr/>
          <a:lstStyle/>
          <a:p>
            <a:pPr marL="0" indent="0">
              <a:buNone/>
            </a:pPr>
            <a:r>
              <a:rPr lang="en-US" dirty="0"/>
              <a:t>Christine Dornbusch</a:t>
            </a:r>
          </a:p>
        </p:txBody>
      </p:sp>
      <p:sp>
        <p:nvSpPr>
          <p:cNvPr id="15" name="Text Placeholder 14">
            <a:extLst>
              <a:ext uri="{FF2B5EF4-FFF2-40B4-BE49-F238E27FC236}">
                <a16:creationId xmlns:a16="http://schemas.microsoft.com/office/drawing/2014/main" id="{59CE77D2-E333-4063-BFA9-656A37489D67}"/>
              </a:ext>
            </a:extLst>
          </p:cNvPr>
          <p:cNvSpPr>
            <a:spLocks noGrp="1"/>
          </p:cNvSpPr>
          <p:nvPr>
            <p:ph type="body" sz="quarter" idx="14"/>
          </p:nvPr>
        </p:nvSpPr>
        <p:spPr/>
        <p:txBody>
          <a:bodyPr/>
          <a:lstStyle/>
          <a:p>
            <a:pPr marL="0" indent="0">
              <a:buNone/>
            </a:pPr>
            <a:r>
              <a:rPr lang="en-US" dirty="0"/>
              <a:t>Recruiting Solutions Manager</a:t>
            </a:r>
          </a:p>
        </p:txBody>
      </p:sp>
      <p:sp>
        <p:nvSpPr>
          <p:cNvPr id="2" name="Footer Placeholder 1">
            <a:extLst>
              <a:ext uri="{FF2B5EF4-FFF2-40B4-BE49-F238E27FC236}">
                <a16:creationId xmlns:a16="http://schemas.microsoft.com/office/drawing/2014/main" id="{C4C94D6E-E4AA-419E-9858-7EBF46AFA992}"/>
              </a:ext>
            </a:extLst>
          </p:cNvPr>
          <p:cNvSpPr>
            <a:spLocks noGrp="1"/>
          </p:cNvSpPr>
          <p:nvPr>
            <p:ph type="ftr" sz="quarter" idx="3"/>
          </p:nvPr>
        </p:nvSpPr>
        <p:spPr/>
        <p:txBody>
          <a:bodyPr/>
          <a:lstStyle/>
          <a:p>
            <a:r>
              <a:rPr lang="en-US" dirty="0"/>
              <a:t>© 2020 Ameriprise Financial, Inc. All rights reserved.</a:t>
            </a:r>
          </a:p>
        </p:txBody>
      </p:sp>
    </p:spTree>
    <p:extLst>
      <p:ext uri="{BB962C8B-B14F-4D97-AF65-F5344CB8AC3E}">
        <p14:creationId xmlns:p14="http://schemas.microsoft.com/office/powerpoint/2010/main" val="120874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8E1836-9CD0-48D0-9405-38BB773D73EC}"/>
              </a:ext>
            </a:extLst>
          </p:cNvPr>
          <p:cNvSpPr>
            <a:spLocks noGrp="1"/>
          </p:cNvSpPr>
          <p:nvPr>
            <p:ph type="ctrTitle"/>
          </p:nvPr>
        </p:nvSpPr>
        <p:spPr/>
        <p:txBody>
          <a:bodyPr/>
          <a:lstStyle/>
          <a:p>
            <a:r>
              <a:rPr lang="en-US" dirty="0"/>
              <a:t>AGENDA</a:t>
            </a:r>
          </a:p>
        </p:txBody>
      </p:sp>
      <p:sp>
        <p:nvSpPr>
          <p:cNvPr id="7" name="Subtitle 6">
            <a:extLst>
              <a:ext uri="{FF2B5EF4-FFF2-40B4-BE49-F238E27FC236}">
                <a16:creationId xmlns:a16="http://schemas.microsoft.com/office/drawing/2014/main" id="{3BA7B75E-A915-4E42-A09F-3F0205616766}"/>
              </a:ext>
            </a:extLst>
          </p:cNvPr>
          <p:cNvSpPr>
            <a:spLocks noGrp="1"/>
          </p:cNvSpPr>
          <p:nvPr>
            <p:ph type="subTitle" idx="1"/>
          </p:nvPr>
        </p:nvSpPr>
        <p:spPr/>
        <p:txBody>
          <a:bodyPr/>
          <a:lstStyle/>
          <a:p>
            <a:r>
              <a:rPr lang="en-US" dirty="0"/>
              <a:t>Team structure and scope</a:t>
            </a:r>
          </a:p>
          <a:p>
            <a:r>
              <a:rPr lang="en-US" dirty="0"/>
              <a:t>Intake process</a:t>
            </a:r>
          </a:p>
          <a:p>
            <a:r>
              <a:rPr lang="en-US" dirty="0"/>
              <a:t>Project management approach</a:t>
            </a:r>
          </a:p>
          <a:p>
            <a:r>
              <a:rPr lang="en-US" dirty="0"/>
              <a:t>Communication strategy</a:t>
            </a:r>
          </a:p>
        </p:txBody>
      </p:sp>
      <p:sp>
        <p:nvSpPr>
          <p:cNvPr id="5" name="Footer Placeholder 4">
            <a:extLst>
              <a:ext uri="{FF2B5EF4-FFF2-40B4-BE49-F238E27FC236}">
                <a16:creationId xmlns:a16="http://schemas.microsoft.com/office/drawing/2014/main" id="{E39CCFE9-1C00-48BE-910C-D3024A314495}"/>
              </a:ext>
            </a:extLst>
          </p:cNvPr>
          <p:cNvSpPr>
            <a:spLocks noGrp="1"/>
          </p:cNvSpPr>
          <p:nvPr>
            <p:ph type="ftr" sz="quarter" idx="12"/>
          </p:nvPr>
        </p:nvSpPr>
        <p:spPr>
          <a:xfrm>
            <a:off x="922874" y="6330251"/>
            <a:ext cx="7156977" cy="365125"/>
          </a:xfrm>
        </p:spPr>
        <p:txBody>
          <a:bodyPr/>
          <a:lstStyle/>
          <a:p>
            <a:r>
              <a:rPr lang="en-US" dirty="0"/>
              <a:t>© 2020 Ameriprise Financial, Inc. All rights reserved.</a:t>
            </a:r>
          </a:p>
        </p:txBody>
      </p:sp>
      <p:sp>
        <p:nvSpPr>
          <p:cNvPr id="6" name="Slide Number Placeholder 5">
            <a:extLst>
              <a:ext uri="{FF2B5EF4-FFF2-40B4-BE49-F238E27FC236}">
                <a16:creationId xmlns:a16="http://schemas.microsoft.com/office/drawing/2014/main" id="{8351BE1F-84DA-4268-ADA3-0ED7DC68E937}"/>
              </a:ext>
            </a:extLst>
          </p:cNvPr>
          <p:cNvSpPr>
            <a:spLocks noGrp="1"/>
          </p:cNvSpPr>
          <p:nvPr>
            <p:ph type="sldNum" sz="quarter" idx="11"/>
          </p:nvPr>
        </p:nvSpPr>
        <p:spPr/>
        <p:txBody>
          <a:bodyPr/>
          <a:lstStyle/>
          <a:p>
            <a:fld id="{A314612B-08BD-498E-BCEC-B28DB973F4B9}" type="slidenum">
              <a:rPr lang="en-US" smtClean="0"/>
              <a:t>2</a:t>
            </a:fld>
            <a:endParaRPr lang="en-US" dirty="0"/>
          </a:p>
        </p:txBody>
      </p:sp>
    </p:spTree>
    <p:extLst>
      <p:ext uri="{BB962C8B-B14F-4D97-AF65-F5344CB8AC3E}">
        <p14:creationId xmlns:p14="http://schemas.microsoft.com/office/powerpoint/2010/main" val="2586916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44CBA-2D50-4196-A7D3-BA07466906C1}"/>
              </a:ext>
            </a:extLst>
          </p:cNvPr>
          <p:cNvSpPr>
            <a:spLocks noGrp="1"/>
          </p:cNvSpPr>
          <p:nvPr>
            <p:ph type="ctrTitle"/>
          </p:nvPr>
        </p:nvSpPr>
        <p:spPr/>
        <p:txBody>
          <a:bodyPr/>
          <a:lstStyle/>
          <a:p>
            <a:r>
              <a:rPr lang="en-US" dirty="0"/>
              <a:t>Team structure and scope</a:t>
            </a:r>
          </a:p>
        </p:txBody>
      </p:sp>
      <p:sp>
        <p:nvSpPr>
          <p:cNvPr id="5" name="Subtitle 4">
            <a:extLst>
              <a:ext uri="{FF2B5EF4-FFF2-40B4-BE49-F238E27FC236}">
                <a16:creationId xmlns:a16="http://schemas.microsoft.com/office/drawing/2014/main" id="{B8FD28F1-B230-494E-83B7-CED31080E133}"/>
              </a:ext>
            </a:extLst>
          </p:cNvPr>
          <p:cNvSpPr>
            <a:spLocks noGrp="1"/>
          </p:cNvSpPr>
          <p:nvPr>
            <p:ph type="subTitle" idx="1"/>
          </p:nvPr>
        </p:nvSpPr>
        <p:spPr/>
        <p:txBody>
          <a:bodyPr/>
          <a:lstStyle/>
          <a:p>
            <a:endParaRPr lang="en-US" dirty="0"/>
          </a:p>
        </p:txBody>
      </p:sp>
      <p:sp>
        <p:nvSpPr>
          <p:cNvPr id="6" name="Footer Placeholder 5">
            <a:extLst>
              <a:ext uri="{FF2B5EF4-FFF2-40B4-BE49-F238E27FC236}">
                <a16:creationId xmlns:a16="http://schemas.microsoft.com/office/drawing/2014/main" id="{A47DBCFB-5415-4701-BC94-AEF0EF969F57}"/>
              </a:ext>
            </a:extLst>
          </p:cNvPr>
          <p:cNvSpPr>
            <a:spLocks noGrp="1"/>
          </p:cNvSpPr>
          <p:nvPr>
            <p:ph type="ftr" sz="quarter" idx="12"/>
          </p:nvPr>
        </p:nvSpPr>
        <p:spPr/>
        <p:txBody>
          <a:bodyPr/>
          <a:lstStyle/>
          <a:p>
            <a:r>
              <a:rPr lang="en-US" dirty="0"/>
              <a:t>© 2020 Ameriprise Financial, Inc. All rights reserved.</a:t>
            </a:r>
          </a:p>
        </p:txBody>
      </p:sp>
      <p:sp>
        <p:nvSpPr>
          <p:cNvPr id="7" name="Slide Number Placeholder 6">
            <a:extLst>
              <a:ext uri="{FF2B5EF4-FFF2-40B4-BE49-F238E27FC236}">
                <a16:creationId xmlns:a16="http://schemas.microsoft.com/office/drawing/2014/main" id="{59CAD6BE-9362-4BB8-965F-A075F727E81C}"/>
              </a:ext>
            </a:extLst>
          </p:cNvPr>
          <p:cNvSpPr>
            <a:spLocks noGrp="1"/>
          </p:cNvSpPr>
          <p:nvPr>
            <p:ph type="sldNum" sz="quarter" idx="11"/>
          </p:nvPr>
        </p:nvSpPr>
        <p:spPr/>
        <p:txBody>
          <a:bodyPr/>
          <a:lstStyle/>
          <a:p>
            <a:fld id="{A314612B-08BD-498E-BCEC-B28DB973F4B9}" type="slidenum">
              <a:rPr lang="en-US" smtClean="0"/>
              <a:t>3</a:t>
            </a:fld>
            <a:endParaRPr lang="en-US" dirty="0"/>
          </a:p>
        </p:txBody>
      </p:sp>
    </p:spTree>
    <p:extLst>
      <p:ext uri="{BB962C8B-B14F-4D97-AF65-F5344CB8AC3E}">
        <p14:creationId xmlns:p14="http://schemas.microsoft.com/office/powerpoint/2010/main" val="2850272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32C5E-96CE-4EF3-BCA5-A0149A473066}"/>
              </a:ext>
            </a:extLst>
          </p:cNvPr>
          <p:cNvSpPr>
            <a:spLocks noGrp="1"/>
          </p:cNvSpPr>
          <p:nvPr>
            <p:ph type="title"/>
          </p:nvPr>
        </p:nvSpPr>
        <p:spPr>
          <a:xfrm>
            <a:off x="609599" y="163195"/>
            <a:ext cx="3581401" cy="2617380"/>
          </a:xfrm>
        </p:spPr>
        <p:txBody>
          <a:bodyPr/>
          <a:lstStyle/>
          <a:p>
            <a:r>
              <a:rPr lang="en-US" dirty="0"/>
              <a:t>Recruiting Solutions Team </a:t>
            </a:r>
            <a:r>
              <a:rPr lang="en-US" b="1" dirty="0"/>
              <a:t>Scope</a:t>
            </a:r>
          </a:p>
        </p:txBody>
      </p:sp>
      <p:sp>
        <p:nvSpPr>
          <p:cNvPr id="3" name="Text Placeholder 2">
            <a:extLst>
              <a:ext uri="{FF2B5EF4-FFF2-40B4-BE49-F238E27FC236}">
                <a16:creationId xmlns:a16="http://schemas.microsoft.com/office/drawing/2014/main" id="{16D437B6-0F2F-49CF-9B54-F876902DCD4D}"/>
              </a:ext>
            </a:extLst>
          </p:cNvPr>
          <p:cNvSpPr>
            <a:spLocks noGrp="1"/>
          </p:cNvSpPr>
          <p:nvPr>
            <p:ph type="body" sz="half" idx="2"/>
          </p:nvPr>
        </p:nvSpPr>
        <p:spPr>
          <a:xfrm>
            <a:off x="609599" y="3046003"/>
            <a:ext cx="3581400" cy="2779487"/>
          </a:xfrm>
        </p:spPr>
        <p:txBody>
          <a:bodyPr>
            <a:normAutofit fontScale="92500" lnSpcReduction="20000"/>
          </a:bodyPr>
          <a:lstStyle/>
          <a:p>
            <a:pPr marL="342900" indent="-342900">
              <a:buFontTx/>
              <a:buChar char="-"/>
            </a:pPr>
            <a:r>
              <a:rPr lang="en-US" dirty="0"/>
              <a:t>BrassRing and Lead Manager system administration</a:t>
            </a:r>
          </a:p>
          <a:p>
            <a:pPr marL="342900" indent="-342900">
              <a:buFontTx/>
              <a:buChar char="-"/>
            </a:pPr>
            <a:r>
              <a:rPr lang="en-US" dirty="0"/>
              <a:t>Recruitment advertising</a:t>
            </a:r>
          </a:p>
          <a:p>
            <a:pPr marL="342900" indent="-342900">
              <a:buFontTx/>
              <a:buChar char="-"/>
            </a:pPr>
            <a:r>
              <a:rPr lang="en-US" dirty="0"/>
              <a:t>Recruiting Support &amp; Sourcing</a:t>
            </a:r>
          </a:p>
          <a:p>
            <a:pPr marL="342900" indent="-342900">
              <a:buFontTx/>
              <a:buChar char="-"/>
            </a:pPr>
            <a:r>
              <a:rPr lang="en-US" dirty="0"/>
              <a:t>TA programs/vendor management</a:t>
            </a:r>
          </a:p>
          <a:p>
            <a:pPr marL="342900" indent="-342900">
              <a:buFontTx/>
              <a:buChar char="-"/>
            </a:pPr>
            <a:r>
              <a:rPr lang="en-US" dirty="0"/>
              <a:t>Project management</a:t>
            </a:r>
          </a:p>
          <a:p>
            <a:pPr marL="342900" indent="-342900">
              <a:buFontTx/>
              <a:buChar char="-"/>
            </a:pPr>
            <a:endParaRPr lang="en-US" dirty="0"/>
          </a:p>
        </p:txBody>
      </p:sp>
      <p:sp>
        <p:nvSpPr>
          <p:cNvPr id="7" name="Footer Placeholder 6">
            <a:extLst>
              <a:ext uri="{FF2B5EF4-FFF2-40B4-BE49-F238E27FC236}">
                <a16:creationId xmlns:a16="http://schemas.microsoft.com/office/drawing/2014/main" id="{24591C81-2202-4C1A-973C-0F3184BF7747}"/>
              </a:ext>
            </a:extLst>
          </p:cNvPr>
          <p:cNvSpPr>
            <a:spLocks noGrp="1"/>
          </p:cNvSpPr>
          <p:nvPr>
            <p:ph type="ftr" sz="quarter" idx="15"/>
          </p:nvPr>
        </p:nvSpPr>
        <p:spPr/>
        <p:txBody>
          <a:bodyPr/>
          <a:lstStyle/>
          <a:p>
            <a:r>
              <a:rPr lang="en-US" dirty="0"/>
              <a:t>© 2020 Ameriprise Financial, Inc. All rights reserved.</a:t>
            </a:r>
          </a:p>
        </p:txBody>
      </p:sp>
      <p:sp>
        <p:nvSpPr>
          <p:cNvPr id="8" name="Slide Number Placeholder 7">
            <a:extLst>
              <a:ext uri="{FF2B5EF4-FFF2-40B4-BE49-F238E27FC236}">
                <a16:creationId xmlns:a16="http://schemas.microsoft.com/office/drawing/2014/main" id="{920886F6-BB9C-43EC-BCE2-ED5095E6FF86}"/>
              </a:ext>
            </a:extLst>
          </p:cNvPr>
          <p:cNvSpPr>
            <a:spLocks noGrp="1"/>
          </p:cNvSpPr>
          <p:nvPr>
            <p:ph type="sldNum" sz="quarter" idx="12"/>
          </p:nvPr>
        </p:nvSpPr>
        <p:spPr/>
        <p:txBody>
          <a:bodyPr/>
          <a:lstStyle/>
          <a:p>
            <a:fld id="{A314612B-08BD-498E-BCEC-B28DB973F4B9}" type="slidenum">
              <a:rPr lang="en-US" smtClean="0"/>
              <a:t>4</a:t>
            </a:fld>
            <a:endParaRPr lang="en-US"/>
          </a:p>
        </p:txBody>
      </p:sp>
      <p:graphicFrame>
        <p:nvGraphicFramePr>
          <p:cNvPr id="5" name="Diagram 4">
            <a:extLst>
              <a:ext uri="{FF2B5EF4-FFF2-40B4-BE49-F238E27FC236}">
                <a16:creationId xmlns:a16="http://schemas.microsoft.com/office/drawing/2014/main" id="{757101C9-3480-4D4B-BE31-E728F2E8FD4C}"/>
              </a:ext>
            </a:extLst>
          </p:cNvPr>
          <p:cNvGraphicFramePr/>
          <p:nvPr>
            <p:extLst>
              <p:ext uri="{D42A27DB-BD31-4B8C-83A1-F6EECF244321}">
                <p14:modId xmlns:p14="http://schemas.microsoft.com/office/powerpoint/2010/main" val="1744109519"/>
              </p:ext>
            </p:extLst>
          </p:nvPr>
        </p:nvGraphicFramePr>
        <p:xfrm>
          <a:off x="4884420" y="112024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24494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44CBA-2D50-4196-A7D3-BA07466906C1}"/>
              </a:ext>
            </a:extLst>
          </p:cNvPr>
          <p:cNvSpPr>
            <a:spLocks noGrp="1"/>
          </p:cNvSpPr>
          <p:nvPr>
            <p:ph type="ctrTitle"/>
          </p:nvPr>
        </p:nvSpPr>
        <p:spPr/>
        <p:txBody>
          <a:bodyPr/>
          <a:lstStyle/>
          <a:p>
            <a:r>
              <a:rPr lang="en-US" dirty="0"/>
              <a:t>Intake process</a:t>
            </a:r>
          </a:p>
        </p:txBody>
      </p:sp>
      <p:sp>
        <p:nvSpPr>
          <p:cNvPr id="5" name="Subtitle 4">
            <a:extLst>
              <a:ext uri="{FF2B5EF4-FFF2-40B4-BE49-F238E27FC236}">
                <a16:creationId xmlns:a16="http://schemas.microsoft.com/office/drawing/2014/main" id="{B8FD28F1-B230-494E-83B7-CED31080E133}"/>
              </a:ext>
            </a:extLst>
          </p:cNvPr>
          <p:cNvSpPr>
            <a:spLocks noGrp="1"/>
          </p:cNvSpPr>
          <p:nvPr>
            <p:ph type="subTitle" idx="1"/>
          </p:nvPr>
        </p:nvSpPr>
        <p:spPr/>
        <p:txBody>
          <a:bodyPr/>
          <a:lstStyle/>
          <a:p>
            <a:endParaRPr lang="en-US"/>
          </a:p>
        </p:txBody>
      </p:sp>
      <p:sp>
        <p:nvSpPr>
          <p:cNvPr id="6" name="Footer Placeholder 5">
            <a:extLst>
              <a:ext uri="{FF2B5EF4-FFF2-40B4-BE49-F238E27FC236}">
                <a16:creationId xmlns:a16="http://schemas.microsoft.com/office/drawing/2014/main" id="{A47DBCFB-5415-4701-BC94-AEF0EF969F57}"/>
              </a:ext>
            </a:extLst>
          </p:cNvPr>
          <p:cNvSpPr>
            <a:spLocks noGrp="1"/>
          </p:cNvSpPr>
          <p:nvPr>
            <p:ph type="ftr" sz="quarter" idx="12"/>
          </p:nvPr>
        </p:nvSpPr>
        <p:spPr/>
        <p:txBody>
          <a:bodyPr/>
          <a:lstStyle/>
          <a:p>
            <a:r>
              <a:rPr lang="en-US" dirty="0"/>
              <a:t>© 2020 Ameriprise Financial, Inc. All rights reserved.</a:t>
            </a:r>
          </a:p>
        </p:txBody>
      </p:sp>
      <p:sp>
        <p:nvSpPr>
          <p:cNvPr id="7" name="Slide Number Placeholder 6">
            <a:extLst>
              <a:ext uri="{FF2B5EF4-FFF2-40B4-BE49-F238E27FC236}">
                <a16:creationId xmlns:a16="http://schemas.microsoft.com/office/drawing/2014/main" id="{59CAD6BE-9362-4BB8-965F-A075F727E81C}"/>
              </a:ext>
            </a:extLst>
          </p:cNvPr>
          <p:cNvSpPr>
            <a:spLocks noGrp="1"/>
          </p:cNvSpPr>
          <p:nvPr>
            <p:ph type="sldNum" sz="quarter" idx="11"/>
          </p:nvPr>
        </p:nvSpPr>
        <p:spPr/>
        <p:txBody>
          <a:bodyPr/>
          <a:lstStyle/>
          <a:p>
            <a:fld id="{A314612B-08BD-498E-BCEC-B28DB973F4B9}" type="slidenum">
              <a:rPr lang="en-US" smtClean="0"/>
              <a:t>5</a:t>
            </a:fld>
            <a:endParaRPr lang="en-US" dirty="0"/>
          </a:p>
        </p:txBody>
      </p:sp>
    </p:spTree>
    <p:extLst>
      <p:ext uri="{BB962C8B-B14F-4D97-AF65-F5344CB8AC3E}">
        <p14:creationId xmlns:p14="http://schemas.microsoft.com/office/powerpoint/2010/main" val="254364042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8FC67CB-2434-4AA1-8507-2B80A7201587}"/>
              </a:ext>
            </a:extLst>
          </p:cNvPr>
          <p:cNvSpPr>
            <a:spLocks noGrp="1"/>
          </p:cNvSpPr>
          <p:nvPr>
            <p:ph type="title"/>
          </p:nvPr>
        </p:nvSpPr>
        <p:spPr/>
        <p:txBody>
          <a:bodyPr/>
          <a:lstStyle/>
          <a:p>
            <a:r>
              <a:rPr lang="en-US" dirty="0"/>
              <a:t>Intake process</a:t>
            </a:r>
          </a:p>
        </p:txBody>
      </p:sp>
      <p:sp>
        <p:nvSpPr>
          <p:cNvPr id="9" name="Text Placeholder 8">
            <a:extLst>
              <a:ext uri="{FF2B5EF4-FFF2-40B4-BE49-F238E27FC236}">
                <a16:creationId xmlns:a16="http://schemas.microsoft.com/office/drawing/2014/main" id="{D5EEE8D0-D094-474C-9BF0-490ECFC8F5B9}"/>
              </a:ext>
            </a:extLst>
          </p:cNvPr>
          <p:cNvSpPr>
            <a:spLocks noGrp="1"/>
          </p:cNvSpPr>
          <p:nvPr>
            <p:ph type="body" idx="1"/>
          </p:nvPr>
        </p:nvSpPr>
        <p:spPr/>
        <p:txBody>
          <a:bodyPr/>
          <a:lstStyle/>
          <a:p>
            <a:r>
              <a:rPr lang="en-US" dirty="0"/>
              <a:t>Sources</a:t>
            </a:r>
          </a:p>
        </p:txBody>
      </p:sp>
      <p:sp>
        <p:nvSpPr>
          <p:cNvPr id="12" name="Content Placeholder 11">
            <a:extLst>
              <a:ext uri="{FF2B5EF4-FFF2-40B4-BE49-F238E27FC236}">
                <a16:creationId xmlns:a16="http://schemas.microsoft.com/office/drawing/2014/main" id="{A25E68E0-B9C1-4087-93F8-BC64408232AB}"/>
              </a:ext>
            </a:extLst>
          </p:cNvPr>
          <p:cNvSpPr>
            <a:spLocks noGrp="1"/>
          </p:cNvSpPr>
          <p:nvPr>
            <p:ph sz="half" idx="13"/>
          </p:nvPr>
        </p:nvSpPr>
        <p:spPr/>
        <p:txBody>
          <a:bodyPr/>
          <a:lstStyle/>
          <a:p>
            <a:r>
              <a:rPr lang="en-US" dirty="0"/>
              <a:t>End user (recruiter)</a:t>
            </a:r>
          </a:p>
          <a:p>
            <a:r>
              <a:rPr lang="en-US" dirty="0"/>
              <a:t>Recruiting Solutions Team</a:t>
            </a:r>
          </a:p>
          <a:p>
            <a:r>
              <a:rPr lang="en-US" dirty="0"/>
              <a:t>Legal / Compliance</a:t>
            </a:r>
          </a:p>
          <a:p>
            <a:r>
              <a:rPr lang="en-US" dirty="0"/>
              <a:t>IBM release notes</a:t>
            </a:r>
          </a:p>
          <a:p>
            <a:endParaRPr lang="en-US" dirty="0"/>
          </a:p>
        </p:txBody>
      </p:sp>
      <p:pic>
        <p:nvPicPr>
          <p:cNvPr id="2" name="Content Placeholder 1">
            <a:extLst>
              <a:ext uri="{FF2B5EF4-FFF2-40B4-BE49-F238E27FC236}">
                <a16:creationId xmlns:a16="http://schemas.microsoft.com/office/drawing/2014/main" id="{5497956A-CE16-4729-B52A-E20FB7EC2977}"/>
              </a:ext>
            </a:extLst>
          </p:cNvPr>
          <p:cNvPicPr>
            <a:picLocks noGrp="1" noChangeAspect="1"/>
          </p:cNvPicPr>
          <p:nvPr>
            <p:ph sz="half" idx="2"/>
          </p:nvPr>
        </p:nvPicPr>
        <p:blipFill rotWithShape="1">
          <a:blip r:embed="rId2"/>
          <a:srcRect b="40475"/>
          <a:stretch/>
        </p:blipFill>
        <p:spPr>
          <a:xfrm>
            <a:off x="4860090" y="1804035"/>
            <a:ext cx="7076726" cy="34453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Footer Placeholder 3">
            <a:extLst>
              <a:ext uri="{FF2B5EF4-FFF2-40B4-BE49-F238E27FC236}">
                <a16:creationId xmlns:a16="http://schemas.microsoft.com/office/drawing/2014/main" id="{E30AAEA1-AD9B-47E0-9855-B8B1AB638138}"/>
              </a:ext>
            </a:extLst>
          </p:cNvPr>
          <p:cNvSpPr>
            <a:spLocks noGrp="1"/>
          </p:cNvSpPr>
          <p:nvPr>
            <p:ph type="ftr" sz="quarter" idx="14"/>
          </p:nvPr>
        </p:nvSpPr>
        <p:spPr/>
        <p:txBody>
          <a:bodyPr/>
          <a:lstStyle/>
          <a:p>
            <a:r>
              <a:rPr lang="en-US" dirty="0"/>
              <a:t>© 2020 Ameriprise Financial, Inc. All rights reserved.</a:t>
            </a:r>
          </a:p>
        </p:txBody>
      </p:sp>
      <p:sp>
        <p:nvSpPr>
          <p:cNvPr id="5" name="Slide Number Placeholder 4">
            <a:extLst>
              <a:ext uri="{FF2B5EF4-FFF2-40B4-BE49-F238E27FC236}">
                <a16:creationId xmlns:a16="http://schemas.microsoft.com/office/drawing/2014/main" id="{F5CC6E67-00C7-4D46-B674-50813ABAF541}"/>
              </a:ext>
            </a:extLst>
          </p:cNvPr>
          <p:cNvSpPr>
            <a:spLocks noGrp="1"/>
          </p:cNvSpPr>
          <p:nvPr>
            <p:ph type="sldNum" sz="quarter" idx="12"/>
          </p:nvPr>
        </p:nvSpPr>
        <p:spPr/>
        <p:txBody>
          <a:bodyPr/>
          <a:lstStyle/>
          <a:p>
            <a:fld id="{A314612B-08BD-498E-BCEC-B28DB973F4B9}" type="slidenum">
              <a:rPr lang="en-US" smtClean="0"/>
              <a:t>6</a:t>
            </a:fld>
            <a:endParaRPr lang="en-US" dirty="0"/>
          </a:p>
        </p:txBody>
      </p:sp>
    </p:spTree>
    <p:extLst>
      <p:ext uri="{BB962C8B-B14F-4D97-AF65-F5344CB8AC3E}">
        <p14:creationId xmlns:p14="http://schemas.microsoft.com/office/powerpoint/2010/main" val="14371150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CE2317-CABF-48CC-8D35-50CC638674FC}"/>
              </a:ext>
            </a:extLst>
          </p:cNvPr>
          <p:cNvSpPr>
            <a:spLocks noGrp="1"/>
          </p:cNvSpPr>
          <p:nvPr>
            <p:ph type="title"/>
          </p:nvPr>
        </p:nvSpPr>
        <p:spPr/>
        <p:txBody>
          <a:bodyPr/>
          <a:lstStyle/>
          <a:p>
            <a:r>
              <a:rPr lang="en-US" dirty="0"/>
              <a:t>SharePoint intake form</a:t>
            </a:r>
          </a:p>
        </p:txBody>
      </p:sp>
      <p:pic>
        <p:nvPicPr>
          <p:cNvPr id="17" name="Content Placeholder 16">
            <a:extLst>
              <a:ext uri="{FF2B5EF4-FFF2-40B4-BE49-F238E27FC236}">
                <a16:creationId xmlns:a16="http://schemas.microsoft.com/office/drawing/2014/main" id="{20113E93-2B06-47A5-A6E8-34654AC58FD7}"/>
              </a:ext>
            </a:extLst>
          </p:cNvPr>
          <p:cNvPicPr>
            <a:picLocks noGrp="1" noChangeAspect="1"/>
          </p:cNvPicPr>
          <p:nvPr>
            <p:ph sz="half" idx="1"/>
          </p:nvPr>
        </p:nvPicPr>
        <p:blipFill>
          <a:blip r:embed="rId2"/>
          <a:stretch>
            <a:fillRect/>
          </a:stretch>
        </p:blipFill>
        <p:spPr>
          <a:xfrm>
            <a:off x="365760" y="1835662"/>
            <a:ext cx="5730240" cy="39528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Content Placeholder 17">
            <a:extLst>
              <a:ext uri="{FF2B5EF4-FFF2-40B4-BE49-F238E27FC236}">
                <a16:creationId xmlns:a16="http://schemas.microsoft.com/office/drawing/2014/main" id="{A9867B11-1069-4144-8316-77098B7BD42E}"/>
              </a:ext>
            </a:extLst>
          </p:cNvPr>
          <p:cNvPicPr>
            <a:picLocks noGrp="1" noChangeAspect="1"/>
          </p:cNvPicPr>
          <p:nvPr>
            <p:ph sz="half" idx="2"/>
          </p:nvPr>
        </p:nvPicPr>
        <p:blipFill>
          <a:blip r:embed="rId3"/>
          <a:stretch>
            <a:fillRect/>
          </a:stretch>
        </p:blipFill>
        <p:spPr>
          <a:xfrm>
            <a:off x="6207151" y="1551745"/>
            <a:ext cx="5831260" cy="49411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25623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1245E50-0817-4BE9-9F4E-68ED701A4E33}"/>
              </a:ext>
            </a:extLst>
          </p:cNvPr>
          <p:cNvSpPr>
            <a:spLocks noGrp="1"/>
          </p:cNvSpPr>
          <p:nvPr>
            <p:ph type="title"/>
          </p:nvPr>
        </p:nvSpPr>
        <p:spPr/>
        <p:txBody>
          <a:bodyPr/>
          <a:lstStyle/>
          <a:p>
            <a:r>
              <a:rPr lang="en-US" dirty="0"/>
              <a:t>Intake process</a:t>
            </a:r>
          </a:p>
        </p:txBody>
      </p:sp>
      <p:sp>
        <p:nvSpPr>
          <p:cNvPr id="8" name="Content Placeholder 7">
            <a:extLst>
              <a:ext uri="{FF2B5EF4-FFF2-40B4-BE49-F238E27FC236}">
                <a16:creationId xmlns:a16="http://schemas.microsoft.com/office/drawing/2014/main" id="{B806734D-103A-4048-8B53-8F79F6216431}"/>
              </a:ext>
            </a:extLst>
          </p:cNvPr>
          <p:cNvSpPr>
            <a:spLocks noGrp="1"/>
          </p:cNvSpPr>
          <p:nvPr>
            <p:ph sz="half" idx="1"/>
          </p:nvPr>
        </p:nvSpPr>
        <p:spPr/>
        <p:txBody>
          <a:bodyPr/>
          <a:lstStyle/>
          <a:p>
            <a:r>
              <a:rPr lang="en-US" b="1" dirty="0"/>
              <a:t>Status</a:t>
            </a:r>
          </a:p>
          <a:p>
            <a:pPr lvl="1"/>
            <a:r>
              <a:rPr lang="en-US" dirty="0"/>
              <a:t>New</a:t>
            </a:r>
          </a:p>
          <a:p>
            <a:pPr lvl="1"/>
            <a:r>
              <a:rPr lang="en-US" dirty="0"/>
              <a:t>Assigned</a:t>
            </a:r>
          </a:p>
          <a:p>
            <a:pPr lvl="1"/>
            <a:r>
              <a:rPr lang="en-US" dirty="0"/>
              <a:t>Define</a:t>
            </a:r>
          </a:p>
          <a:p>
            <a:pPr lvl="1"/>
            <a:r>
              <a:rPr lang="en-US" dirty="0"/>
              <a:t>Assess</a:t>
            </a:r>
          </a:p>
          <a:p>
            <a:pPr lvl="1"/>
            <a:r>
              <a:rPr lang="en-US" dirty="0"/>
              <a:t>Design</a:t>
            </a:r>
          </a:p>
          <a:p>
            <a:pPr lvl="1"/>
            <a:r>
              <a:rPr lang="en-US" dirty="0"/>
              <a:t>Pilot</a:t>
            </a:r>
          </a:p>
          <a:p>
            <a:pPr lvl="1"/>
            <a:r>
              <a:rPr lang="en-US" dirty="0"/>
              <a:t>Implementation</a:t>
            </a:r>
          </a:p>
          <a:p>
            <a:pPr lvl="1"/>
            <a:r>
              <a:rPr lang="en-US" dirty="0"/>
              <a:t>Complete</a:t>
            </a:r>
          </a:p>
        </p:txBody>
      </p:sp>
      <p:sp>
        <p:nvSpPr>
          <p:cNvPr id="9" name="Content Placeholder 8">
            <a:extLst>
              <a:ext uri="{FF2B5EF4-FFF2-40B4-BE49-F238E27FC236}">
                <a16:creationId xmlns:a16="http://schemas.microsoft.com/office/drawing/2014/main" id="{664D12BD-F4F2-444F-B0B6-978DBD9511FB}"/>
              </a:ext>
            </a:extLst>
          </p:cNvPr>
          <p:cNvSpPr>
            <a:spLocks noGrp="1"/>
          </p:cNvSpPr>
          <p:nvPr>
            <p:ph sz="half" idx="2"/>
          </p:nvPr>
        </p:nvSpPr>
        <p:spPr/>
        <p:txBody>
          <a:bodyPr/>
          <a:lstStyle/>
          <a:p>
            <a:r>
              <a:rPr lang="en-US" b="1" dirty="0"/>
              <a:t>Priority</a:t>
            </a:r>
          </a:p>
          <a:p>
            <a:pPr marL="457200" lvl="1" indent="0">
              <a:buNone/>
            </a:pPr>
            <a:endParaRPr lang="en-US" dirty="0"/>
          </a:p>
        </p:txBody>
      </p:sp>
      <p:sp>
        <p:nvSpPr>
          <p:cNvPr id="10" name="Text Placeholder 9">
            <a:extLst>
              <a:ext uri="{FF2B5EF4-FFF2-40B4-BE49-F238E27FC236}">
                <a16:creationId xmlns:a16="http://schemas.microsoft.com/office/drawing/2014/main" id="{A81D2926-CA21-4EA2-A413-3F9C06FB7B6E}"/>
              </a:ext>
            </a:extLst>
          </p:cNvPr>
          <p:cNvSpPr>
            <a:spLocks noGrp="1"/>
          </p:cNvSpPr>
          <p:nvPr>
            <p:ph type="body" sz="quarter" idx="13"/>
          </p:nvPr>
        </p:nvSpPr>
        <p:spPr/>
        <p:txBody>
          <a:bodyPr/>
          <a:lstStyle/>
          <a:p>
            <a:pPr marL="0" indent="0">
              <a:buNone/>
            </a:pPr>
            <a:r>
              <a:rPr lang="en-US" dirty="0"/>
              <a:t>Lean terminology</a:t>
            </a:r>
          </a:p>
        </p:txBody>
      </p:sp>
      <p:sp>
        <p:nvSpPr>
          <p:cNvPr id="4" name="Footer Placeholder 3">
            <a:extLst>
              <a:ext uri="{FF2B5EF4-FFF2-40B4-BE49-F238E27FC236}">
                <a16:creationId xmlns:a16="http://schemas.microsoft.com/office/drawing/2014/main" id="{0A08D3AB-ED07-417C-8F3B-C1C85CEEA062}"/>
              </a:ext>
            </a:extLst>
          </p:cNvPr>
          <p:cNvSpPr>
            <a:spLocks noGrp="1"/>
          </p:cNvSpPr>
          <p:nvPr>
            <p:ph type="ftr" sz="quarter" idx="14"/>
          </p:nvPr>
        </p:nvSpPr>
        <p:spPr/>
        <p:txBody>
          <a:bodyPr/>
          <a:lstStyle/>
          <a:p>
            <a:r>
              <a:rPr lang="en-US" dirty="0"/>
              <a:t>© 2020 Ameriprise Financial, Inc. All rights reserved.</a:t>
            </a:r>
          </a:p>
        </p:txBody>
      </p:sp>
      <p:sp>
        <p:nvSpPr>
          <p:cNvPr id="5" name="Slide Number Placeholder 4">
            <a:extLst>
              <a:ext uri="{FF2B5EF4-FFF2-40B4-BE49-F238E27FC236}">
                <a16:creationId xmlns:a16="http://schemas.microsoft.com/office/drawing/2014/main" id="{A4E52654-A191-4F10-B9AE-19EE9EA054F4}"/>
              </a:ext>
            </a:extLst>
          </p:cNvPr>
          <p:cNvSpPr>
            <a:spLocks noGrp="1"/>
          </p:cNvSpPr>
          <p:nvPr>
            <p:ph type="sldNum" sz="quarter" idx="12"/>
          </p:nvPr>
        </p:nvSpPr>
        <p:spPr/>
        <p:txBody>
          <a:bodyPr/>
          <a:lstStyle/>
          <a:p>
            <a:fld id="{A314612B-08BD-498E-BCEC-B28DB973F4B9}" type="slidenum">
              <a:rPr lang="en-US" smtClean="0"/>
              <a:t>8</a:t>
            </a:fld>
            <a:endParaRPr lang="en-US"/>
          </a:p>
        </p:txBody>
      </p:sp>
      <p:pic>
        <p:nvPicPr>
          <p:cNvPr id="2" name="Picture 1">
            <a:extLst>
              <a:ext uri="{FF2B5EF4-FFF2-40B4-BE49-F238E27FC236}">
                <a16:creationId xmlns:a16="http://schemas.microsoft.com/office/drawing/2014/main" id="{5267A5D4-B925-4C4B-9AF0-7F6D46A905C8}"/>
              </a:ext>
            </a:extLst>
          </p:cNvPr>
          <p:cNvPicPr>
            <a:picLocks noChangeAspect="1"/>
          </p:cNvPicPr>
          <p:nvPr/>
        </p:nvPicPr>
        <p:blipFill>
          <a:blip r:embed="rId2"/>
          <a:stretch>
            <a:fillRect/>
          </a:stretch>
        </p:blipFill>
        <p:spPr>
          <a:xfrm>
            <a:off x="6447280" y="2858952"/>
            <a:ext cx="4670486" cy="3273810"/>
          </a:xfrm>
          <a:prstGeom prst="rect">
            <a:avLst/>
          </a:prstGeom>
        </p:spPr>
      </p:pic>
    </p:spTree>
    <p:extLst>
      <p:ext uri="{BB962C8B-B14F-4D97-AF65-F5344CB8AC3E}">
        <p14:creationId xmlns:p14="http://schemas.microsoft.com/office/powerpoint/2010/main" val="949328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 calcmode="lin" valueType="num">
                                      <p:cBhvr additive="base">
                                        <p:cTn id="1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 calcmode="lin" valueType="num">
                                      <p:cBhvr additive="base">
                                        <p:cTn id="2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 calcmode="lin" valueType="num">
                                      <p:cBhvr additive="base">
                                        <p:cTn id="2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anim calcmode="lin" valueType="num">
                                      <p:cBhvr additive="base">
                                        <p:cTn id="31"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anim calcmode="lin" valueType="num">
                                      <p:cBhvr additive="base">
                                        <p:cTn id="35"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arn(inVertical)">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44CBA-2D50-4196-A7D3-BA07466906C1}"/>
              </a:ext>
            </a:extLst>
          </p:cNvPr>
          <p:cNvSpPr>
            <a:spLocks noGrp="1"/>
          </p:cNvSpPr>
          <p:nvPr>
            <p:ph type="ctrTitle"/>
          </p:nvPr>
        </p:nvSpPr>
        <p:spPr/>
        <p:txBody>
          <a:bodyPr/>
          <a:lstStyle/>
          <a:p>
            <a:r>
              <a:rPr lang="en-US" dirty="0"/>
              <a:t>Project management approach</a:t>
            </a:r>
          </a:p>
        </p:txBody>
      </p:sp>
      <p:sp>
        <p:nvSpPr>
          <p:cNvPr id="5" name="Subtitle 4">
            <a:extLst>
              <a:ext uri="{FF2B5EF4-FFF2-40B4-BE49-F238E27FC236}">
                <a16:creationId xmlns:a16="http://schemas.microsoft.com/office/drawing/2014/main" id="{B8FD28F1-B230-494E-83B7-CED31080E133}"/>
              </a:ext>
            </a:extLst>
          </p:cNvPr>
          <p:cNvSpPr>
            <a:spLocks noGrp="1"/>
          </p:cNvSpPr>
          <p:nvPr>
            <p:ph type="subTitle" idx="1"/>
          </p:nvPr>
        </p:nvSpPr>
        <p:spPr/>
        <p:txBody>
          <a:bodyPr/>
          <a:lstStyle/>
          <a:p>
            <a:endParaRPr lang="en-US"/>
          </a:p>
        </p:txBody>
      </p:sp>
      <p:sp>
        <p:nvSpPr>
          <p:cNvPr id="6" name="Footer Placeholder 5">
            <a:extLst>
              <a:ext uri="{FF2B5EF4-FFF2-40B4-BE49-F238E27FC236}">
                <a16:creationId xmlns:a16="http://schemas.microsoft.com/office/drawing/2014/main" id="{A47DBCFB-5415-4701-BC94-AEF0EF969F57}"/>
              </a:ext>
            </a:extLst>
          </p:cNvPr>
          <p:cNvSpPr>
            <a:spLocks noGrp="1"/>
          </p:cNvSpPr>
          <p:nvPr>
            <p:ph type="ftr" sz="quarter" idx="12"/>
          </p:nvPr>
        </p:nvSpPr>
        <p:spPr/>
        <p:txBody>
          <a:bodyPr/>
          <a:lstStyle/>
          <a:p>
            <a:r>
              <a:rPr lang="en-US" dirty="0"/>
              <a:t>© 2020 Ameriprise Financial, Inc. All rights reserved.</a:t>
            </a:r>
          </a:p>
        </p:txBody>
      </p:sp>
      <p:sp>
        <p:nvSpPr>
          <p:cNvPr id="7" name="Slide Number Placeholder 6">
            <a:extLst>
              <a:ext uri="{FF2B5EF4-FFF2-40B4-BE49-F238E27FC236}">
                <a16:creationId xmlns:a16="http://schemas.microsoft.com/office/drawing/2014/main" id="{59CAD6BE-9362-4BB8-965F-A075F727E81C}"/>
              </a:ext>
            </a:extLst>
          </p:cNvPr>
          <p:cNvSpPr>
            <a:spLocks noGrp="1"/>
          </p:cNvSpPr>
          <p:nvPr>
            <p:ph type="sldNum" sz="quarter" idx="11"/>
          </p:nvPr>
        </p:nvSpPr>
        <p:spPr/>
        <p:txBody>
          <a:bodyPr/>
          <a:lstStyle/>
          <a:p>
            <a:fld id="{A314612B-08BD-498E-BCEC-B28DB973F4B9}" type="slidenum">
              <a:rPr lang="en-US" smtClean="0"/>
              <a:t>9</a:t>
            </a:fld>
            <a:endParaRPr lang="en-US" dirty="0"/>
          </a:p>
        </p:txBody>
      </p:sp>
    </p:spTree>
    <p:extLst>
      <p:ext uri="{BB962C8B-B14F-4D97-AF65-F5344CB8AC3E}">
        <p14:creationId xmlns:p14="http://schemas.microsoft.com/office/powerpoint/2010/main" val="6221452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C7B9A1-61B4-4ED6-AD17-AF94DCB02A9F}"/>
              </a:ext>
            </a:extLst>
          </p:cNvPr>
          <p:cNvSpPr>
            <a:spLocks noGrp="1"/>
          </p:cNvSpPr>
          <p:nvPr>
            <p:ph type="title"/>
          </p:nvPr>
        </p:nvSpPr>
        <p:spPr/>
        <p:txBody>
          <a:bodyPr/>
          <a:lstStyle/>
          <a:p>
            <a:r>
              <a:rPr lang="en-US" dirty="0"/>
              <a:t>Project management approach</a:t>
            </a:r>
          </a:p>
        </p:txBody>
      </p:sp>
      <p:sp>
        <p:nvSpPr>
          <p:cNvPr id="8" name="Text Placeholder 7">
            <a:extLst>
              <a:ext uri="{FF2B5EF4-FFF2-40B4-BE49-F238E27FC236}">
                <a16:creationId xmlns:a16="http://schemas.microsoft.com/office/drawing/2014/main" id="{17C8939B-020A-470E-8F40-8F8F92424BCE}"/>
              </a:ext>
            </a:extLst>
          </p:cNvPr>
          <p:cNvSpPr>
            <a:spLocks noGrp="1"/>
          </p:cNvSpPr>
          <p:nvPr>
            <p:ph type="body" sz="quarter" idx="13"/>
          </p:nvPr>
        </p:nvSpPr>
        <p:spPr>
          <a:xfrm>
            <a:off x="609600" y="1600199"/>
            <a:ext cx="10972800" cy="4057651"/>
          </a:xfrm>
        </p:spPr>
        <p:txBody>
          <a:bodyPr>
            <a:normAutofit/>
          </a:bodyPr>
          <a:lstStyle/>
          <a:p>
            <a:r>
              <a:rPr lang="en-US" dirty="0"/>
              <a:t>Use weekly Recruiting Solutions Team meetings to review new intakes, brainstorm, and align on configuration and/or process changes</a:t>
            </a:r>
          </a:p>
          <a:p>
            <a:r>
              <a:rPr lang="en-US" u="sng" dirty="0"/>
              <a:t>Everything</a:t>
            </a:r>
            <a:r>
              <a:rPr lang="en-US" dirty="0"/>
              <a:t> is first configured and tested in Staging environment</a:t>
            </a:r>
          </a:p>
          <a:p>
            <a:r>
              <a:rPr lang="en-US" dirty="0"/>
              <a:t>Update SharePoint intakes with configuration notes and document progress as it occurs</a:t>
            </a:r>
          </a:p>
          <a:p>
            <a:r>
              <a:rPr lang="en-US" dirty="0"/>
              <a:t>Discuss priorities in quarterly “Roadmap Review” meetings</a:t>
            </a:r>
          </a:p>
          <a:p>
            <a:r>
              <a:rPr lang="en-US" dirty="0"/>
              <a:t>Log and maintain intakes for recurring items such as reviewing/updating offer letter verbiage</a:t>
            </a:r>
          </a:p>
        </p:txBody>
      </p:sp>
      <p:sp>
        <p:nvSpPr>
          <p:cNvPr id="4" name="Footer Placeholder 3">
            <a:extLst>
              <a:ext uri="{FF2B5EF4-FFF2-40B4-BE49-F238E27FC236}">
                <a16:creationId xmlns:a16="http://schemas.microsoft.com/office/drawing/2014/main" id="{A167DF8F-6662-41BC-B021-2F7F8D71DF75}"/>
              </a:ext>
            </a:extLst>
          </p:cNvPr>
          <p:cNvSpPr>
            <a:spLocks noGrp="1"/>
          </p:cNvSpPr>
          <p:nvPr>
            <p:ph type="ftr" sz="quarter" idx="14"/>
          </p:nvPr>
        </p:nvSpPr>
        <p:spPr/>
        <p:txBody>
          <a:bodyPr/>
          <a:lstStyle/>
          <a:p>
            <a:r>
              <a:rPr lang="en-US" dirty="0"/>
              <a:t>© 2020 Ameriprise Financial, Inc. All rights reserved.</a:t>
            </a:r>
          </a:p>
        </p:txBody>
      </p:sp>
      <p:sp>
        <p:nvSpPr>
          <p:cNvPr id="5" name="Slide Number Placeholder 4">
            <a:extLst>
              <a:ext uri="{FF2B5EF4-FFF2-40B4-BE49-F238E27FC236}">
                <a16:creationId xmlns:a16="http://schemas.microsoft.com/office/drawing/2014/main" id="{D4674708-D81B-4494-86AD-E2451D233437}"/>
              </a:ext>
            </a:extLst>
          </p:cNvPr>
          <p:cNvSpPr>
            <a:spLocks noGrp="1"/>
          </p:cNvSpPr>
          <p:nvPr>
            <p:ph type="sldNum" sz="quarter" idx="12"/>
          </p:nvPr>
        </p:nvSpPr>
        <p:spPr/>
        <p:txBody>
          <a:bodyPr/>
          <a:lstStyle/>
          <a:p>
            <a:fld id="{A314612B-08BD-498E-BCEC-B28DB973F4B9}" type="slidenum">
              <a:rPr lang="en-US" smtClean="0"/>
              <a:t>10</a:t>
            </a:fld>
            <a:endParaRPr lang="en-US"/>
          </a:p>
        </p:txBody>
      </p:sp>
    </p:spTree>
    <p:extLst>
      <p:ext uri="{BB962C8B-B14F-4D97-AF65-F5344CB8AC3E}">
        <p14:creationId xmlns:p14="http://schemas.microsoft.com/office/powerpoint/2010/main" val="18288042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44CBA-2D50-4196-A7D3-BA07466906C1}"/>
              </a:ext>
            </a:extLst>
          </p:cNvPr>
          <p:cNvSpPr>
            <a:spLocks noGrp="1"/>
          </p:cNvSpPr>
          <p:nvPr>
            <p:ph type="ctrTitle"/>
          </p:nvPr>
        </p:nvSpPr>
        <p:spPr/>
        <p:txBody>
          <a:bodyPr/>
          <a:lstStyle/>
          <a:p>
            <a:r>
              <a:rPr lang="en-US" dirty="0"/>
              <a:t>Communication strategy</a:t>
            </a:r>
          </a:p>
        </p:txBody>
      </p:sp>
      <p:sp>
        <p:nvSpPr>
          <p:cNvPr id="5" name="Subtitle 4">
            <a:extLst>
              <a:ext uri="{FF2B5EF4-FFF2-40B4-BE49-F238E27FC236}">
                <a16:creationId xmlns:a16="http://schemas.microsoft.com/office/drawing/2014/main" id="{B8FD28F1-B230-494E-83B7-CED31080E133}"/>
              </a:ext>
            </a:extLst>
          </p:cNvPr>
          <p:cNvSpPr>
            <a:spLocks noGrp="1"/>
          </p:cNvSpPr>
          <p:nvPr>
            <p:ph type="subTitle" idx="1"/>
          </p:nvPr>
        </p:nvSpPr>
        <p:spPr/>
        <p:txBody>
          <a:bodyPr/>
          <a:lstStyle/>
          <a:p>
            <a:endParaRPr lang="en-US"/>
          </a:p>
        </p:txBody>
      </p:sp>
      <p:sp>
        <p:nvSpPr>
          <p:cNvPr id="6" name="Footer Placeholder 5">
            <a:extLst>
              <a:ext uri="{FF2B5EF4-FFF2-40B4-BE49-F238E27FC236}">
                <a16:creationId xmlns:a16="http://schemas.microsoft.com/office/drawing/2014/main" id="{A47DBCFB-5415-4701-BC94-AEF0EF969F57}"/>
              </a:ext>
            </a:extLst>
          </p:cNvPr>
          <p:cNvSpPr>
            <a:spLocks noGrp="1"/>
          </p:cNvSpPr>
          <p:nvPr>
            <p:ph type="ftr" sz="quarter" idx="12"/>
          </p:nvPr>
        </p:nvSpPr>
        <p:spPr/>
        <p:txBody>
          <a:bodyPr/>
          <a:lstStyle/>
          <a:p>
            <a:r>
              <a:rPr lang="en-US" dirty="0"/>
              <a:t>© 2020 Ameriprise Financial, Inc. All rights reserved.</a:t>
            </a:r>
          </a:p>
        </p:txBody>
      </p:sp>
      <p:sp>
        <p:nvSpPr>
          <p:cNvPr id="7" name="Slide Number Placeholder 6">
            <a:extLst>
              <a:ext uri="{FF2B5EF4-FFF2-40B4-BE49-F238E27FC236}">
                <a16:creationId xmlns:a16="http://schemas.microsoft.com/office/drawing/2014/main" id="{59CAD6BE-9362-4BB8-965F-A075F727E81C}"/>
              </a:ext>
            </a:extLst>
          </p:cNvPr>
          <p:cNvSpPr>
            <a:spLocks noGrp="1"/>
          </p:cNvSpPr>
          <p:nvPr>
            <p:ph type="sldNum" sz="quarter" idx="11"/>
          </p:nvPr>
        </p:nvSpPr>
        <p:spPr/>
        <p:txBody>
          <a:bodyPr/>
          <a:lstStyle/>
          <a:p>
            <a:fld id="{A314612B-08BD-498E-BCEC-B28DB973F4B9}" type="slidenum">
              <a:rPr lang="en-US" smtClean="0"/>
              <a:t>11</a:t>
            </a:fld>
            <a:endParaRPr lang="en-US" dirty="0"/>
          </a:p>
        </p:txBody>
      </p:sp>
    </p:spTree>
    <p:extLst>
      <p:ext uri="{BB962C8B-B14F-4D97-AF65-F5344CB8AC3E}">
        <p14:creationId xmlns:p14="http://schemas.microsoft.com/office/powerpoint/2010/main" val="405379473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D1047B-0581-4BB0-B06E-59A8CCD561E4}"/>
              </a:ext>
            </a:extLst>
          </p:cNvPr>
          <p:cNvSpPr>
            <a:spLocks noGrp="1"/>
          </p:cNvSpPr>
          <p:nvPr>
            <p:ph type="title"/>
          </p:nvPr>
        </p:nvSpPr>
        <p:spPr/>
        <p:txBody>
          <a:bodyPr/>
          <a:lstStyle/>
          <a:p>
            <a:r>
              <a:rPr lang="en-US" dirty="0"/>
              <a:t>Communication strategy</a:t>
            </a:r>
          </a:p>
        </p:txBody>
      </p:sp>
      <p:sp>
        <p:nvSpPr>
          <p:cNvPr id="7" name="Text Placeholder 6">
            <a:extLst>
              <a:ext uri="{FF2B5EF4-FFF2-40B4-BE49-F238E27FC236}">
                <a16:creationId xmlns:a16="http://schemas.microsoft.com/office/drawing/2014/main" id="{98441F34-3A84-4087-94C8-4343DDF8ECD6}"/>
              </a:ext>
            </a:extLst>
          </p:cNvPr>
          <p:cNvSpPr>
            <a:spLocks noGrp="1"/>
          </p:cNvSpPr>
          <p:nvPr>
            <p:ph type="body" sz="half" idx="2"/>
          </p:nvPr>
        </p:nvSpPr>
        <p:spPr/>
        <p:txBody>
          <a:bodyPr/>
          <a:lstStyle/>
          <a:p>
            <a:r>
              <a:rPr lang="en-US" dirty="0"/>
              <a:t>Weekly “TA Updates” email linked to SharePoint list</a:t>
            </a:r>
          </a:p>
        </p:txBody>
      </p:sp>
      <p:sp>
        <p:nvSpPr>
          <p:cNvPr id="4" name="Footer Placeholder 3">
            <a:extLst>
              <a:ext uri="{FF2B5EF4-FFF2-40B4-BE49-F238E27FC236}">
                <a16:creationId xmlns:a16="http://schemas.microsoft.com/office/drawing/2014/main" id="{FD5DE249-3FDF-4945-A167-77A6680EB158}"/>
              </a:ext>
            </a:extLst>
          </p:cNvPr>
          <p:cNvSpPr>
            <a:spLocks noGrp="1"/>
          </p:cNvSpPr>
          <p:nvPr>
            <p:ph type="ftr" sz="quarter" idx="10"/>
          </p:nvPr>
        </p:nvSpPr>
        <p:spPr/>
        <p:txBody>
          <a:bodyPr/>
          <a:lstStyle/>
          <a:p>
            <a:r>
              <a:rPr lang="en-US" dirty="0"/>
              <a:t>© 2020 Ameriprise Financial, Inc. All rights reserved.</a:t>
            </a:r>
          </a:p>
        </p:txBody>
      </p:sp>
      <p:sp>
        <p:nvSpPr>
          <p:cNvPr id="8" name="Slide Number Placeholder 7">
            <a:extLst>
              <a:ext uri="{FF2B5EF4-FFF2-40B4-BE49-F238E27FC236}">
                <a16:creationId xmlns:a16="http://schemas.microsoft.com/office/drawing/2014/main" id="{5A76306E-90E4-4593-83A8-CE678E27032E}"/>
              </a:ext>
            </a:extLst>
          </p:cNvPr>
          <p:cNvSpPr>
            <a:spLocks noGrp="1"/>
          </p:cNvSpPr>
          <p:nvPr>
            <p:ph type="sldNum" sz="quarter" idx="11"/>
          </p:nvPr>
        </p:nvSpPr>
        <p:spPr/>
        <p:txBody>
          <a:bodyPr/>
          <a:lstStyle/>
          <a:p>
            <a:fld id="{A314612B-08BD-498E-BCEC-B28DB973F4B9}" type="slidenum">
              <a:rPr lang="en-US" smtClean="0"/>
              <a:t>12</a:t>
            </a:fld>
            <a:endParaRPr lang="en-US" dirty="0"/>
          </a:p>
        </p:txBody>
      </p:sp>
      <p:pic>
        <p:nvPicPr>
          <p:cNvPr id="10" name="Content Placeholder 9">
            <a:extLst>
              <a:ext uri="{FF2B5EF4-FFF2-40B4-BE49-F238E27FC236}">
                <a16:creationId xmlns:a16="http://schemas.microsoft.com/office/drawing/2014/main" id="{7DBD58E6-8807-48ED-BCFF-B86156097278}"/>
              </a:ext>
            </a:extLst>
          </p:cNvPr>
          <p:cNvPicPr>
            <a:picLocks noGrp="1" noChangeAspect="1"/>
          </p:cNvPicPr>
          <p:nvPr>
            <p:ph idx="1"/>
          </p:nvPr>
        </p:nvPicPr>
        <p:blipFill>
          <a:blip r:embed="rId2"/>
          <a:stretch>
            <a:fillRect/>
          </a:stretch>
        </p:blipFill>
        <p:spPr>
          <a:xfrm>
            <a:off x="4444667" y="1474470"/>
            <a:ext cx="7417465" cy="37250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9406926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E35B87-9A78-435B-9650-385767CBB7D2}"/>
              </a:ext>
            </a:extLst>
          </p:cNvPr>
          <p:cNvSpPr>
            <a:spLocks noGrp="1"/>
          </p:cNvSpPr>
          <p:nvPr>
            <p:ph type="title"/>
          </p:nvPr>
        </p:nvSpPr>
        <p:spPr/>
        <p:txBody>
          <a:bodyPr/>
          <a:lstStyle/>
          <a:p>
            <a:r>
              <a:rPr lang="en-US" dirty="0"/>
              <a:t>Example TA Update</a:t>
            </a:r>
          </a:p>
        </p:txBody>
      </p:sp>
      <p:pic>
        <p:nvPicPr>
          <p:cNvPr id="6" name="Picture 5">
            <a:extLst>
              <a:ext uri="{FF2B5EF4-FFF2-40B4-BE49-F238E27FC236}">
                <a16:creationId xmlns:a16="http://schemas.microsoft.com/office/drawing/2014/main" id="{59D04B85-DEB8-400D-A942-6CD5F18966A8}"/>
              </a:ext>
            </a:extLst>
          </p:cNvPr>
          <p:cNvPicPr>
            <a:picLocks noChangeAspect="1"/>
          </p:cNvPicPr>
          <p:nvPr/>
        </p:nvPicPr>
        <p:blipFill>
          <a:blip r:embed="rId2"/>
          <a:stretch>
            <a:fillRect/>
          </a:stretch>
        </p:blipFill>
        <p:spPr>
          <a:xfrm>
            <a:off x="383291" y="1370957"/>
            <a:ext cx="6631737" cy="53155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3559A204-CDE4-44D9-80E8-FB343146F02A}"/>
              </a:ext>
            </a:extLst>
          </p:cNvPr>
          <p:cNvPicPr>
            <a:picLocks noChangeAspect="1"/>
          </p:cNvPicPr>
          <p:nvPr/>
        </p:nvPicPr>
        <p:blipFill>
          <a:blip r:embed="rId3"/>
          <a:stretch>
            <a:fillRect/>
          </a:stretch>
        </p:blipFill>
        <p:spPr>
          <a:xfrm>
            <a:off x="5084027" y="2696520"/>
            <a:ext cx="6724681" cy="16811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32632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16E76-A2CA-446F-A9B3-C5FC0984052E}"/>
              </a:ext>
            </a:extLst>
          </p:cNvPr>
          <p:cNvSpPr>
            <a:spLocks noGrp="1"/>
          </p:cNvSpPr>
          <p:nvPr>
            <p:ph type="title"/>
          </p:nvPr>
        </p:nvSpPr>
        <p:spPr/>
        <p:txBody>
          <a:bodyPr/>
          <a:lstStyle/>
          <a:p>
            <a:r>
              <a:rPr lang="en-US" dirty="0"/>
              <a:t>TA Update SharePoint list</a:t>
            </a:r>
          </a:p>
        </p:txBody>
      </p:sp>
      <p:pic>
        <p:nvPicPr>
          <p:cNvPr id="3" name="Picture 2">
            <a:extLst>
              <a:ext uri="{FF2B5EF4-FFF2-40B4-BE49-F238E27FC236}">
                <a16:creationId xmlns:a16="http://schemas.microsoft.com/office/drawing/2014/main" id="{1FA26038-D3D7-40B9-8058-A32871C98632}"/>
              </a:ext>
            </a:extLst>
          </p:cNvPr>
          <p:cNvPicPr>
            <a:picLocks noChangeAspect="1"/>
          </p:cNvPicPr>
          <p:nvPr/>
        </p:nvPicPr>
        <p:blipFill>
          <a:blip r:embed="rId2"/>
          <a:stretch>
            <a:fillRect/>
          </a:stretch>
        </p:blipFill>
        <p:spPr>
          <a:xfrm>
            <a:off x="886546" y="1349977"/>
            <a:ext cx="10806344" cy="53674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39681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134829DDB40548B6A46F1F9E4C7E61" ma:contentTypeVersion="13" ma:contentTypeDescription="Create a new document." ma:contentTypeScope="" ma:versionID="c111e69edc26551f035824b98976f704">
  <xsd:schema xmlns:xsd="http://www.w3.org/2001/XMLSchema" xmlns:xs="http://www.w3.org/2001/XMLSchema" xmlns:p="http://schemas.microsoft.com/office/2006/metadata/properties" xmlns:ns3="e749ed9c-7d21-46ee-9aa8-4bdf9e6d2bd2" xmlns:ns4="827b32ab-0a9b-41a6-8ff6-00108657cca5" targetNamespace="http://schemas.microsoft.com/office/2006/metadata/properties" ma:root="true" ma:fieldsID="4b33defb6c4622ec484b41e33d232069" ns3:_="" ns4:_="">
    <xsd:import namespace="e749ed9c-7d21-46ee-9aa8-4bdf9e6d2bd2"/>
    <xsd:import namespace="827b32ab-0a9b-41a6-8ff6-00108657cca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49ed9c-7d21-46ee-9aa8-4bdf9e6d2b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7b32ab-0a9b-41a6-8ff6-00108657cca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8BC5EE5-5D34-43C5-91EE-26971DB1BBA1}">
  <ds:schemaRefs>
    <ds:schemaRef ds:uri="http://schemas.microsoft.com/sharepoint/v3/contenttype/forms"/>
  </ds:schemaRefs>
</ds:datastoreItem>
</file>

<file path=customXml/itemProps2.xml><?xml version="1.0" encoding="utf-8"?>
<ds:datastoreItem xmlns:ds="http://schemas.openxmlformats.org/officeDocument/2006/customXml" ds:itemID="{641A5BAE-50BE-4468-9A63-61FD30559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49ed9c-7d21-46ee-9aa8-4bdf9e6d2bd2"/>
    <ds:schemaRef ds:uri="827b32ab-0a9b-41a6-8ff6-00108657cc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EB7A871-1F5F-4035-A234-D4922F991115}">
  <ds:schemaRefs>
    <ds:schemaRef ds:uri="http://purl.org/dc/elements/1.1/"/>
    <ds:schemaRef ds:uri="http://schemas.microsoft.com/office/infopath/2007/PartnerControls"/>
    <ds:schemaRef ds:uri="http://purl.org/dc/terms/"/>
    <ds:schemaRef ds:uri="http://schemas.microsoft.com/office/2006/metadata/properties"/>
    <ds:schemaRef ds:uri="827b32ab-0a9b-41a6-8ff6-00108657cca5"/>
    <ds:schemaRef ds:uri="http://schemas.microsoft.com/office/2006/documentManagement/types"/>
    <ds:schemaRef ds:uri="e749ed9c-7d21-46ee-9aa8-4bdf9e6d2bd2"/>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1937</TotalTime>
  <Words>325</Words>
  <Application>Microsoft Office PowerPoint</Application>
  <PresentationFormat>Widescreen</PresentationFormat>
  <Paragraphs>73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Ameriprise Financial  Recruiting Solutions Team</vt:lpstr>
      <vt:lpstr>AGENDA</vt:lpstr>
      <vt:lpstr>Team structure and scope</vt:lpstr>
      <vt:lpstr>Recruiting Solutions Team Scope</vt:lpstr>
      <vt:lpstr>Intake process</vt:lpstr>
      <vt:lpstr>Intake process</vt:lpstr>
      <vt:lpstr>SharePoint intake form</vt:lpstr>
      <vt:lpstr>Intake process</vt:lpstr>
      <vt:lpstr>Project management approach</vt:lpstr>
      <vt:lpstr>Project management approach</vt:lpstr>
      <vt:lpstr>Communication strategy</vt:lpstr>
      <vt:lpstr>Communication strategy</vt:lpstr>
      <vt:lpstr>Example TA Update</vt:lpstr>
      <vt:lpstr>TA Update SharePoint 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Ameriprise Financial  Recruiting Solutions Team</dc:title>
  <dc:creator>Dornbusch, Christine</dc:creator>
  <cp:lastModifiedBy>Niki Trumble</cp:lastModifiedBy>
  <cp:revision>6</cp:revision>
  <dcterms:created xsi:type="dcterms:W3CDTF">2019-05-23T19:20:55Z</dcterms:created>
  <dcterms:modified xsi:type="dcterms:W3CDTF">2020-08-25T20:32:28Z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0x010100EB134829DDB40548B6A46F1F9E4C7E61</vt:lpwstr>
  </property>
</Properties>
</file>