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8" r:id="rId2"/>
  </p:sldMasterIdLst>
  <p:notesMasterIdLst>
    <p:notesMasterId r:id="rId19"/>
  </p:notesMasterIdLst>
  <p:handoutMasterIdLst>
    <p:handoutMasterId r:id="rId20"/>
  </p:handoutMasterIdLst>
  <p:sldIdLst>
    <p:sldId id="257" r:id="rId3"/>
    <p:sldId id="326" r:id="rId4"/>
    <p:sldId id="286" r:id="rId5"/>
    <p:sldId id="331" r:id="rId6"/>
    <p:sldId id="327" r:id="rId7"/>
    <p:sldId id="337" r:id="rId8"/>
    <p:sldId id="328" r:id="rId9"/>
    <p:sldId id="338" r:id="rId10"/>
    <p:sldId id="339" r:id="rId11"/>
    <p:sldId id="340" r:id="rId12"/>
    <p:sldId id="341" r:id="rId13"/>
    <p:sldId id="343" r:id="rId14"/>
    <p:sldId id="342" r:id="rId15"/>
    <p:sldId id="333" r:id="rId16"/>
    <p:sldId id="336" r:id="rId17"/>
    <p:sldId id="26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D6C3"/>
    <a:srgbClr val="264A60"/>
    <a:srgbClr val="6EEDD8"/>
    <a:srgbClr val="5596E6"/>
    <a:srgbClr val="5AA700"/>
    <a:srgbClr val="00B4A0"/>
    <a:srgbClr val="4178BE"/>
    <a:srgbClr val="5AAAFA"/>
    <a:srgbClr val="B8E05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A220FD-BEEE-4CAF-8CB7-7DF21B4DC21A}" v="7" dt="2026-09-18T13:42:22.8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62" d="100"/>
          <a:sy n="62" d="100"/>
        </p:scale>
        <p:origin x="68" y="312"/>
      </p:cViewPr>
      <p:guideLst/>
    </p:cSldViewPr>
  </p:slideViewPr>
  <p:notesTextViewPr>
    <p:cViewPr>
      <p:scale>
        <a:sx n="1" d="1"/>
        <a:sy n="1" d="1"/>
      </p:scale>
      <p:origin x="0" y="0"/>
    </p:cViewPr>
  </p:notesTextViewPr>
  <p:notesViewPr>
    <p:cSldViewPr snapToGrid="0">
      <p:cViewPr varScale="1">
        <p:scale>
          <a:sx n="123" d="100"/>
          <a:sy n="123" d="100"/>
        </p:scale>
        <p:origin x="4122" y="11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5/10/relationships/revisionInfo" Target="revisionInfo.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thosh Sankar" userId="f8112a0f-b5ee-464b-8842-5b2948bad411" providerId="ADAL" clId="{564B03E4-2881-4569-B22F-2EE44AC02D10}"/>
    <pc:docChg chg="custSel modSld modMainMaster">
      <pc:chgData name="Santhosh Sankar" userId="f8112a0f-b5ee-464b-8842-5b2948bad411" providerId="ADAL" clId="{564B03E4-2881-4569-B22F-2EE44AC02D10}" dt="2026-09-18T13:43:15.187" v="11" actId="3626"/>
      <pc:docMkLst>
        <pc:docMk/>
      </pc:docMkLst>
      <pc:sldChg chg="modSp mod modAnim">
        <pc:chgData name="Santhosh Sankar" userId="f8112a0f-b5ee-464b-8842-5b2948bad411" providerId="ADAL" clId="{564B03E4-2881-4569-B22F-2EE44AC02D10}" dt="2026-09-18T13:42:22.857" v="7"/>
        <pc:sldMkLst>
          <pc:docMk/>
          <pc:sldMk cId="3516720985" sldId="257"/>
        </pc:sldMkLst>
        <pc:spChg chg="mod">
          <ac:chgData name="Santhosh Sankar" userId="f8112a0f-b5ee-464b-8842-5b2948bad411" providerId="ADAL" clId="{564B03E4-2881-4569-B22F-2EE44AC02D10}" dt="2026-09-18T13:42:22.857" v="7"/>
          <ac:spMkLst>
            <pc:docMk/>
            <pc:sldMk cId="3516720985" sldId="257"/>
            <ac:spMk id="4" creationId="{00000000-0000-0000-0000-000000000000}"/>
          </ac:spMkLst>
        </pc:spChg>
      </pc:sldChg>
      <pc:sldChg chg="modAnim">
        <pc:chgData name="Santhosh Sankar" userId="f8112a0f-b5ee-464b-8842-5b2948bad411" providerId="ADAL" clId="{564B03E4-2881-4569-B22F-2EE44AC02D10}" dt="2026-09-18T13:41:26.340" v="3"/>
        <pc:sldMkLst>
          <pc:docMk/>
          <pc:sldMk cId="3804313112" sldId="263"/>
        </pc:sldMkLst>
      </pc:sldChg>
      <pc:sldChg chg="modAnim">
        <pc:chgData name="Santhosh Sankar" userId="f8112a0f-b5ee-464b-8842-5b2948bad411" providerId="ADAL" clId="{564B03E4-2881-4569-B22F-2EE44AC02D10}" dt="2026-09-18T13:41:26.340" v="3"/>
        <pc:sldMkLst>
          <pc:docMk/>
          <pc:sldMk cId="3590416772" sldId="286"/>
        </pc:sldMkLst>
      </pc:sldChg>
      <pc:sldChg chg="modAnim">
        <pc:chgData name="Santhosh Sankar" userId="f8112a0f-b5ee-464b-8842-5b2948bad411" providerId="ADAL" clId="{564B03E4-2881-4569-B22F-2EE44AC02D10}" dt="2026-09-18T13:41:26.340" v="3"/>
        <pc:sldMkLst>
          <pc:docMk/>
          <pc:sldMk cId="3904204556" sldId="326"/>
        </pc:sldMkLst>
      </pc:sldChg>
      <pc:sldChg chg="modAnim">
        <pc:chgData name="Santhosh Sankar" userId="f8112a0f-b5ee-464b-8842-5b2948bad411" providerId="ADAL" clId="{564B03E4-2881-4569-B22F-2EE44AC02D10}" dt="2026-09-18T13:41:26.340" v="3"/>
        <pc:sldMkLst>
          <pc:docMk/>
          <pc:sldMk cId="3213288165" sldId="327"/>
        </pc:sldMkLst>
      </pc:sldChg>
      <pc:sldChg chg="modAnim">
        <pc:chgData name="Santhosh Sankar" userId="f8112a0f-b5ee-464b-8842-5b2948bad411" providerId="ADAL" clId="{564B03E4-2881-4569-B22F-2EE44AC02D10}" dt="2026-09-18T13:41:26.340" v="3"/>
        <pc:sldMkLst>
          <pc:docMk/>
          <pc:sldMk cId="764410023" sldId="328"/>
        </pc:sldMkLst>
      </pc:sldChg>
      <pc:sldChg chg="modAnim">
        <pc:chgData name="Santhosh Sankar" userId="f8112a0f-b5ee-464b-8842-5b2948bad411" providerId="ADAL" clId="{564B03E4-2881-4569-B22F-2EE44AC02D10}" dt="2026-09-18T13:41:26.340" v="3"/>
        <pc:sldMkLst>
          <pc:docMk/>
          <pc:sldMk cId="2896374364" sldId="331"/>
        </pc:sldMkLst>
      </pc:sldChg>
      <pc:sldChg chg="modAnim">
        <pc:chgData name="Santhosh Sankar" userId="f8112a0f-b5ee-464b-8842-5b2948bad411" providerId="ADAL" clId="{564B03E4-2881-4569-B22F-2EE44AC02D10}" dt="2026-09-18T13:41:26.340" v="3"/>
        <pc:sldMkLst>
          <pc:docMk/>
          <pc:sldMk cId="3182714543" sldId="333"/>
        </pc:sldMkLst>
      </pc:sldChg>
      <pc:sldChg chg="modSp mod modAnim">
        <pc:chgData name="Santhosh Sankar" userId="f8112a0f-b5ee-464b-8842-5b2948bad411" providerId="ADAL" clId="{564B03E4-2881-4569-B22F-2EE44AC02D10}" dt="2026-09-18T13:43:04.678" v="10" actId="20577"/>
        <pc:sldMkLst>
          <pc:docMk/>
          <pc:sldMk cId="1152686709" sldId="336"/>
        </pc:sldMkLst>
        <pc:spChg chg="mod">
          <ac:chgData name="Santhosh Sankar" userId="f8112a0f-b5ee-464b-8842-5b2948bad411" providerId="ADAL" clId="{564B03E4-2881-4569-B22F-2EE44AC02D10}" dt="2026-09-18T13:43:04.678" v="10" actId="20577"/>
          <ac:spMkLst>
            <pc:docMk/>
            <pc:sldMk cId="1152686709" sldId="336"/>
            <ac:spMk id="3" creationId="{00000000-0000-0000-0000-000000000000}"/>
          </ac:spMkLst>
        </pc:spChg>
      </pc:sldChg>
      <pc:sldChg chg="modSp modAnim">
        <pc:chgData name="Santhosh Sankar" userId="f8112a0f-b5ee-464b-8842-5b2948bad411" providerId="ADAL" clId="{564B03E4-2881-4569-B22F-2EE44AC02D10}" dt="2026-09-18T13:42:22.857" v="7"/>
        <pc:sldMkLst>
          <pc:docMk/>
          <pc:sldMk cId="1381412778" sldId="337"/>
        </pc:sldMkLst>
        <pc:spChg chg="mod">
          <ac:chgData name="Santhosh Sankar" userId="f8112a0f-b5ee-464b-8842-5b2948bad411" providerId="ADAL" clId="{564B03E4-2881-4569-B22F-2EE44AC02D10}" dt="2026-09-18T13:42:22.857" v="7"/>
          <ac:spMkLst>
            <pc:docMk/>
            <pc:sldMk cId="1381412778" sldId="337"/>
            <ac:spMk id="3" creationId="{00000000-0000-0000-0000-000000000000}"/>
          </ac:spMkLst>
        </pc:spChg>
      </pc:sldChg>
      <pc:sldChg chg="modAnim">
        <pc:chgData name="Santhosh Sankar" userId="f8112a0f-b5ee-464b-8842-5b2948bad411" providerId="ADAL" clId="{564B03E4-2881-4569-B22F-2EE44AC02D10}" dt="2026-09-18T13:41:26.340" v="3"/>
        <pc:sldMkLst>
          <pc:docMk/>
          <pc:sldMk cId="3798613073" sldId="338"/>
        </pc:sldMkLst>
      </pc:sldChg>
      <pc:sldChg chg="modAnim">
        <pc:chgData name="Santhosh Sankar" userId="f8112a0f-b5ee-464b-8842-5b2948bad411" providerId="ADAL" clId="{564B03E4-2881-4569-B22F-2EE44AC02D10}" dt="2026-09-18T13:41:26.340" v="3"/>
        <pc:sldMkLst>
          <pc:docMk/>
          <pc:sldMk cId="3844589185" sldId="339"/>
        </pc:sldMkLst>
      </pc:sldChg>
      <pc:sldChg chg="modAnim">
        <pc:chgData name="Santhosh Sankar" userId="f8112a0f-b5ee-464b-8842-5b2948bad411" providerId="ADAL" clId="{564B03E4-2881-4569-B22F-2EE44AC02D10}" dt="2026-09-18T13:41:26.340" v="3"/>
        <pc:sldMkLst>
          <pc:docMk/>
          <pc:sldMk cId="1135006876" sldId="340"/>
        </pc:sldMkLst>
      </pc:sldChg>
      <pc:sldChg chg="modAnim">
        <pc:chgData name="Santhosh Sankar" userId="f8112a0f-b5ee-464b-8842-5b2948bad411" providerId="ADAL" clId="{564B03E4-2881-4569-B22F-2EE44AC02D10}" dt="2026-09-18T13:41:26.340" v="3"/>
        <pc:sldMkLst>
          <pc:docMk/>
          <pc:sldMk cId="1301698437" sldId="341"/>
        </pc:sldMkLst>
      </pc:sldChg>
      <pc:sldChg chg="modSp mod modAnim">
        <pc:chgData name="Santhosh Sankar" userId="f8112a0f-b5ee-464b-8842-5b2948bad411" providerId="ADAL" clId="{564B03E4-2881-4569-B22F-2EE44AC02D10}" dt="2026-09-18T13:43:15.187" v="11" actId="3626"/>
        <pc:sldMkLst>
          <pc:docMk/>
          <pc:sldMk cId="919906014" sldId="342"/>
        </pc:sldMkLst>
        <pc:spChg chg="mod">
          <ac:chgData name="Santhosh Sankar" userId="f8112a0f-b5ee-464b-8842-5b2948bad411" providerId="ADAL" clId="{564B03E4-2881-4569-B22F-2EE44AC02D10}" dt="2026-09-18T13:43:15.187" v="11" actId="3626"/>
          <ac:spMkLst>
            <pc:docMk/>
            <pc:sldMk cId="919906014" sldId="342"/>
            <ac:spMk id="3" creationId="{00000000-0000-0000-0000-000000000000}"/>
          </ac:spMkLst>
        </pc:spChg>
      </pc:sldChg>
      <pc:sldChg chg="modAnim">
        <pc:chgData name="Santhosh Sankar" userId="f8112a0f-b5ee-464b-8842-5b2948bad411" providerId="ADAL" clId="{564B03E4-2881-4569-B22F-2EE44AC02D10}" dt="2026-09-18T13:41:26.340" v="3"/>
        <pc:sldMkLst>
          <pc:docMk/>
          <pc:sldMk cId="1283624962" sldId="343"/>
        </pc:sldMkLst>
      </pc:sldChg>
      <pc:sldMasterChg chg="modSldLayout">
        <pc:chgData name="Santhosh Sankar" userId="f8112a0f-b5ee-464b-8842-5b2948bad411" providerId="ADAL" clId="{564B03E4-2881-4569-B22F-2EE44AC02D10}" dt="2026-09-18T13:41:26.340" v="3"/>
        <pc:sldMasterMkLst>
          <pc:docMk/>
          <pc:sldMasterMk cId="3008364102" sldId="2147483648"/>
        </pc:sldMasterMkLst>
        <pc:sldLayoutChg chg="modAnim">
          <pc:chgData name="Santhosh Sankar" userId="f8112a0f-b5ee-464b-8842-5b2948bad411" providerId="ADAL" clId="{564B03E4-2881-4569-B22F-2EE44AC02D10}" dt="2026-09-18T13:41:26.340" v="3"/>
          <pc:sldLayoutMkLst>
            <pc:docMk/>
            <pc:sldMasterMk cId="3008364102" sldId="2147483648"/>
            <pc:sldLayoutMk cId="2872737717" sldId="2147483649"/>
          </pc:sldLayoutMkLst>
        </pc:sldLayoutChg>
        <pc:sldLayoutChg chg="modAnim">
          <pc:chgData name="Santhosh Sankar" userId="f8112a0f-b5ee-464b-8842-5b2948bad411" providerId="ADAL" clId="{564B03E4-2881-4569-B22F-2EE44AC02D10}" dt="2026-09-18T13:41:26.340" v="3"/>
          <pc:sldLayoutMkLst>
            <pc:docMk/>
            <pc:sldMasterMk cId="3008364102" sldId="2147483648"/>
            <pc:sldLayoutMk cId="1442008083" sldId="2147483650"/>
          </pc:sldLayoutMkLst>
        </pc:sldLayoutChg>
        <pc:sldLayoutChg chg="modAnim">
          <pc:chgData name="Santhosh Sankar" userId="f8112a0f-b5ee-464b-8842-5b2948bad411" providerId="ADAL" clId="{564B03E4-2881-4569-B22F-2EE44AC02D10}" dt="2026-09-18T13:41:26.340" v="3"/>
          <pc:sldLayoutMkLst>
            <pc:docMk/>
            <pc:sldMasterMk cId="3008364102" sldId="2147483648"/>
            <pc:sldLayoutMk cId="2956381498" sldId="2147483651"/>
          </pc:sldLayoutMkLst>
        </pc:sldLayoutChg>
        <pc:sldLayoutChg chg="modAnim">
          <pc:chgData name="Santhosh Sankar" userId="f8112a0f-b5ee-464b-8842-5b2948bad411" providerId="ADAL" clId="{564B03E4-2881-4569-B22F-2EE44AC02D10}" dt="2026-09-18T13:41:26.340" v="3"/>
          <pc:sldLayoutMkLst>
            <pc:docMk/>
            <pc:sldMasterMk cId="3008364102" sldId="2147483648"/>
            <pc:sldLayoutMk cId="2122215031" sldId="2147483652"/>
          </pc:sldLayoutMkLst>
        </pc:sldLayoutChg>
        <pc:sldLayoutChg chg="modAnim">
          <pc:chgData name="Santhosh Sankar" userId="f8112a0f-b5ee-464b-8842-5b2948bad411" providerId="ADAL" clId="{564B03E4-2881-4569-B22F-2EE44AC02D10}" dt="2026-09-18T13:41:26.340" v="3"/>
          <pc:sldLayoutMkLst>
            <pc:docMk/>
            <pc:sldMasterMk cId="3008364102" sldId="2147483648"/>
            <pc:sldLayoutMk cId="2296701478" sldId="2147483653"/>
          </pc:sldLayoutMkLst>
        </pc:sldLayoutChg>
        <pc:sldLayoutChg chg="modAnim">
          <pc:chgData name="Santhosh Sankar" userId="f8112a0f-b5ee-464b-8842-5b2948bad411" providerId="ADAL" clId="{564B03E4-2881-4569-B22F-2EE44AC02D10}" dt="2026-09-18T13:41:26.340" v="3"/>
          <pc:sldLayoutMkLst>
            <pc:docMk/>
            <pc:sldMasterMk cId="3008364102" sldId="2147483648"/>
            <pc:sldLayoutMk cId="1712971124" sldId="2147483654"/>
          </pc:sldLayoutMkLst>
        </pc:sldLayoutChg>
        <pc:sldLayoutChg chg="modAnim">
          <pc:chgData name="Santhosh Sankar" userId="f8112a0f-b5ee-464b-8842-5b2948bad411" providerId="ADAL" clId="{564B03E4-2881-4569-B22F-2EE44AC02D10}" dt="2026-09-18T13:41:26.340" v="3"/>
          <pc:sldLayoutMkLst>
            <pc:docMk/>
            <pc:sldMasterMk cId="3008364102" sldId="2147483648"/>
            <pc:sldLayoutMk cId="160869577" sldId="2147483655"/>
          </pc:sldLayoutMkLst>
        </pc:sldLayoutChg>
        <pc:sldLayoutChg chg="modAnim">
          <pc:chgData name="Santhosh Sankar" userId="f8112a0f-b5ee-464b-8842-5b2948bad411" providerId="ADAL" clId="{564B03E4-2881-4569-B22F-2EE44AC02D10}" dt="2026-09-18T13:41:26.340" v="3"/>
          <pc:sldLayoutMkLst>
            <pc:docMk/>
            <pc:sldMasterMk cId="3008364102" sldId="2147483648"/>
            <pc:sldLayoutMk cId="2891533549" sldId="2147483668"/>
          </pc:sldLayoutMkLst>
        </pc:sldLayoutChg>
        <pc:sldLayoutChg chg="modAnim">
          <pc:chgData name="Santhosh Sankar" userId="f8112a0f-b5ee-464b-8842-5b2948bad411" providerId="ADAL" clId="{564B03E4-2881-4569-B22F-2EE44AC02D10}" dt="2026-09-18T13:41:26.340" v="3"/>
          <pc:sldLayoutMkLst>
            <pc:docMk/>
            <pc:sldMasterMk cId="3008364102" sldId="2147483648"/>
            <pc:sldLayoutMk cId="680396406" sldId="2147483671"/>
          </pc:sldLayoutMkLst>
        </pc:sldLayoutChg>
        <pc:sldLayoutChg chg="modAnim">
          <pc:chgData name="Santhosh Sankar" userId="f8112a0f-b5ee-464b-8842-5b2948bad411" providerId="ADAL" clId="{564B03E4-2881-4569-B22F-2EE44AC02D10}" dt="2026-09-18T13:41:26.340" v="3"/>
          <pc:sldLayoutMkLst>
            <pc:docMk/>
            <pc:sldMasterMk cId="3008364102" sldId="2147483648"/>
            <pc:sldLayoutMk cId="82597263" sldId="2147483672"/>
          </pc:sldLayoutMkLst>
        </pc:sldLayoutChg>
      </pc:sldMasterChg>
      <pc:sldMasterChg chg="modSldLayout">
        <pc:chgData name="Santhosh Sankar" userId="f8112a0f-b5ee-464b-8842-5b2948bad411" providerId="ADAL" clId="{564B03E4-2881-4569-B22F-2EE44AC02D10}" dt="2026-09-18T13:41:26.340" v="3"/>
        <pc:sldMasterMkLst>
          <pc:docMk/>
          <pc:sldMasterMk cId="1011697893" sldId="2147483688"/>
        </pc:sldMasterMkLst>
        <pc:sldLayoutChg chg="modAnim">
          <pc:chgData name="Santhosh Sankar" userId="f8112a0f-b5ee-464b-8842-5b2948bad411" providerId="ADAL" clId="{564B03E4-2881-4569-B22F-2EE44AC02D10}" dt="2026-09-18T13:41:26.340" v="3"/>
          <pc:sldLayoutMkLst>
            <pc:docMk/>
            <pc:sldMasterMk cId="1011697893" sldId="2147483688"/>
            <pc:sldLayoutMk cId="1774632768" sldId="2147483689"/>
          </pc:sldLayoutMkLst>
        </pc:sldLayoutChg>
        <pc:sldLayoutChg chg="modAnim">
          <pc:chgData name="Santhosh Sankar" userId="f8112a0f-b5ee-464b-8842-5b2948bad411" providerId="ADAL" clId="{564B03E4-2881-4569-B22F-2EE44AC02D10}" dt="2026-09-18T13:41:26.340" v="3"/>
          <pc:sldLayoutMkLst>
            <pc:docMk/>
            <pc:sldMasterMk cId="1011697893" sldId="2147483688"/>
            <pc:sldLayoutMk cId="407292304" sldId="2147483690"/>
          </pc:sldLayoutMkLst>
        </pc:sldLayoutChg>
        <pc:sldLayoutChg chg="modAnim">
          <pc:chgData name="Santhosh Sankar" userId="f8112a0f-b5ee-464b-8842-5b2948bad411" providerId="ADAL" clId="{564B03E4-2881-4569-B22F-2EE44AC02D10}" dt="2026-09-18T13:41:26.340" v="3"/>
          <pc:sldLayoutMkLst>
            <pc:docMk/>
            <pc:sldMasterMk cId="1011697893" sldId="2147483688"/>
            <pc:sldLayoutMk cId="2635908275" sldId="2147483691"/>
          </pc:sldLayoutMkLst>
        </pc:sldLayoutChg>
        <pc:sldLayoutChg chg="modAnim">
          <pc:chgData name="Santhosh Sankar" userId="f8112a0f-b5ee-464b-8842-5b2948bad411" providerId="ADAL" clId="{564B03E4-2881-4569-B22F-2EE44AC02D10}" dt="2026-09-18T13:41:26.340" v="3"/>
          <pc:sldLayoutMkLst>
            <pc:docMk/>
            <pc:sldMasterMk cId="1011697893" sldId="2147483688"/>
            <pc:sldLayoutMk cId="894710358" sldId="2147483692"/>
          </pc:sldLayoutMkLst>
        </pc:sldLayoutChg>
        <pc:sldLayoutChg chg="modAnim">
          <pc:chgData name="Santhosh Sankar" userId="f8112a0f-b5ee-464b-8842-5b2948bad411" providerId="ADAL" clId="{564B03E4-2881-4569-B22F-2EE44AC02D10}" dt="2026-09-18T13:41:26.340" v="3"/>
          <pc:sldLayoutMkLst>
            <pc:docMk/>
            <pc:sldMasterMk cId="1011697893" sldId="2147483688"/>
            <pc:sldLayoutMk cId="1580350342" sldId="2147483693"/>
          </pc:sldLayoutMkLst>
        </pc:sldLayoutChg>
        <pc:sldLayoutChg chg="modAnim">
          <pc:chgData name="Santhosh Sankar" userId="f8112a0f-b5ee-464b-8842-5b2948bad411" providerId="ADAL" clId="{564B03E4-2881-4569-B22F-2EE44AC02D10}" dt="2026-09-18T13:41:26.340" v="3"/>
          <pc:sldLayoutMkLst>
            <pc:docMk/>
            <pc:sldMasterMk cId="1011697893" sldId="2147483688"/>
            <pc:sldLayoutMk cId="1367236564" sldId="2147483694"/>
          </pc:sldLayoutMkLst>
        </pc:sldLayoutChg>
        <pc:sldLayoutChg chg="modAnim">
          <pc:chgData name="Santhosh Sankar" userId="f8112a0f-b5ee-464b-8842-5b2948bad411" providerId="ADAL" clId="{564B03E4-2881-4569-B22F-2EE44AC02D10}" dt="2026-09-18T13:41:26.340" v="3"/>
          <pc:sldLayoutMkLst>
            <pc:docMk/>
            <pc:sldMasterMk cId="1011697893" sldId="2147483688"/>
            <pc:sldLayoutMk cId="1959479735" sldId="2147483695"/>
          </pc:sldLayoutMkLst>
        </pc:sldLayoutChg>
        <pc:sldLayoutChg chg="modAnim">
          <pc:chgData name="Santhosh Sankar" userId="f8112a0f-b5ee-464b-8842-5b2948bad411" providerId="ADAL" clId="{564B03E4-2881-4569-B22F-2EE44AC02D10}" dt="2026-09-18T13:41:26.340" v="3"/>
          <pc:sldLayoutMkLst>
            <pc:docMk/>
            <pc:sldMasterMk cId="1011697893" sldId="2147483688"/>
            <pc:sldLayoutMk cId="1096286340" sldId="2147483696"/>
          </pc:sldLayoutMkLst>
        </pc:sldLayoutChg>
        <pc:sldLayoutChg chg="modAnim">
          <pc:chgData name="Santhosh Sankar" userId="f8112a0f-b5ee-464b-8842-5b2948bad411" providerId="ADAL" clId="{564B03E4-2881-4569-B22F-2EE44AC02D10}" dt="2026-09-18T13:41:26.340" v="3"/>
          <pc:sldLayoutMkLst>
            <pc:docMk/>
            <pc:sldMasterMk cId="1011697893" sldId="2147483688"/>
            <pc:sldLayoutMk cId="4250873312" sldId="2147483697"/>
          </pc:sldLayoutMkLst>
        </pc:sldLayoutChg>
        <pc:sldLayoutChg chg="modAnim">
          <pc:chgData name="Santhosh Sankar" userId="f8112a0f-b5ee-464b-8842-5b2948bad411" providerId="ADAL" clId="{564B03E4-2881-4569-B22F-2EE44AC02D10}" dt="2026-09-18T13:41:26.340" v="3"/>
          <pc:sldLayoutMkLst>
            <pc:docMk/>
            <pc:sldMasterMk cId="1011697893" sldId="2147483688"/>
            <pc:sldLayoutMk cId="263022399" sldId="2147483698"/>
          </pc:sldLayoutMkLst>
        </pc:sldLayoutChg>
        <pc:sldLayoutChg chg="modAnim">
          <pc:chgData name="Santhosh Sankar" userId="f8112a0f-b5ee-464b-8842-5b2948bad411" providerId="ADAL" clId="{564B03E4-2881-4569-B22F-2EE44AC02D10}" dt="2026-09-18T13:41:26.340" v="3"/>
          <pc:sldLayoutMkLst>
            <pc:docMk/>
            <pc:sldMasterMk cId="1011697893" sldId="2147483688"/>
            <pc:sldLayoutMk cId="2069738071" sldId="2147483699"/>
          </pc:sldLayoutMkLst>
        </pc:sldLayoutChg>
        <pc:sldLayoutChg chg="modAnim">
          <pc:chgData name="Santhosh Sankar" userId="f8112a0f-b5ee-464b-8842-5b2948bad411" providerId="ADAL" clId="{564B03E4-2881-4569-B22F-2EE44AC02D10}" dt="2026-09-18T13:41:26.340" v="3"/>
          <pc:sldLayoutMkLst>
            <pc:docMk/>
            <pc:sldMasterMk cId="1011697893" sldId="2147483688"/>
            <pc:sldLayoutMk cId="2735029830" sldId="2147483700"/>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E6BEEC4-725D-4EC4-8C91-260AFECBE709}" type="datetimeFigureOut">
              <a:rPr lang="en-US" smtClean="0"/>
              <a:t>9/18/2026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4E8653-A9A4-4C11-81C1-2EE8BE9049FF}" type="slidenum">
              <a:rPr lang="en-US" smtClean="0"/>
              <a:t>‹#›</a:t>
            </a:fld>
            <a:endParaRPr lang="en-US"/>
          </a:p>
        </p:txBody>
      </p:sp>
    </p:spTree>
    <p:extLst>
      <p:ext uri="{BB962C8B-B14F-4D97-AF65-F5344CB8AC3E}">
        <p14:creationId xmlns:p14="http://schemas.microsoft.com/office/powerpoint/2010/main" val="13253868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AD7F6-0346-4422-8F27-E77538E7FA1E}" type="datetimeFigureOut">
              <a:rPr lang="en-US" smtClean="0"/>
              <a:t>9/18/2026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E30BCF-87DC-4A4A-9883-24D19498A8BC}" type="slidenum">
              <a:rPr lang="en-US" smtClean="0"/>
              <a:t>‹#›</a:t>
            </a:fld>
            <a:endParaRPr lang="en-US"/>
          </a:p>
        </p:txBody>
      </p:sp>
    </p:spTree>
    <p:extLst>
      <p:ext uri="{BB962C8B-B14F-4D97-AF65-F5344CB8AC3E}">
        <p14:creationId xmlns:p14="http://schemas.microsoft.com/office/powerpoint/2010/main" val="2585075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descr="IBM Talent Management Solutions_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0858" y="107398"/>
            <a:ext cx="4863405" cy="434258"/>
          </a:xfrm>
          <a:prstGeom prst="rect">
            <a:avLst/>
          </a:prstGeom>
        </p:spPr>
      </p:pic>
      <p:pic>
        <p:nvPicPr>
          <p:cNvPr id="11" name="Picture 10" descr="IBM_8bar_whit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t="31008" b="29984"/>
          <a:stretch/>
        </p:blipFill>
        <p:spPr>
          <a:xfrm>
            <a:off x="169756" y="199135"/>
            <a:ext cx="642898" cy="250784"/>
          </a:xfrm>
          <a:prstGeom prst="rect">
            <a:avLst/>
          </a:prstGeom>
        </p:spPr>
      </p:pic>
      <p:sp>
        <p:nvSpPr>
          <p:cNvPr id="15" name="Title 1"/>
          <p:cNvSpPr>
            <a:spLocks noGrp="1"/>
          </p:cNvSpPr>
          <p:nvPr>
            <p:ph type="ctrTitle"/>
          </p:nvPr>
        </p:nvSpPr>
        <p:spPr>
          <a:xfrm>
            <a:off x="169756" y="1677978"/>
            <a:ext cx="7292282" cy="2387600"/>
          </a:xfrm>
        </p:spPr>
        <p:txBody>
          <a:bodyPr anchor="b"/>
          <a:lstStyle>
            <a:lvl1pPr algn="l">
              <a:defRPr sz="6000">
                <a:solidFill>
                  <a:schemeClr val="bg1"/>
                </a:solidFill>
                <a:latin typeface="HelvNeue for IBM" panose="020B0604020202020204" pitchFamily="34" charset="0"/>
              </a:defRPr>
            </a:lvl1pPr>
          </a:lstStyle>
          <a:p>
            <a:r>
              <a:rPr lang="en-US"/>
              <a:t>Click to edit Master title style</a:t>
            </a:r>
            <a:endParaRPr lang="en-US" dirty="0"/>
          </a:p>
        </p:txBody>
      </p:sp>
      <p:sp>
        <p:nvSpPr>
          <p:cNvPr id="16" name="Subtitle 2"/>
          <p:cNvSpPr>
            <a:spLocks noGrp="1"/>
          </p:cNvSpPr>
          <p:nvPr>
            <p:ph type="subTitle" idx="1"/>
          </p:nvPr>
        </p:nvSpPr>
        <p:spPr>
          <a:xfrm>
            <a:off x="169756" y="4157653"/>
            <a:ext cx="7292282" cy="1655762"/>
          </a:xfrm>
        </p:spPr>
        <p:txBody>
          <a:bodyPr/>
          <a:lstStyle>
            <a:lvl1pPr marL="0" indent="0" algn="l">
              <a:buNone/>
              <a:defRPr sz="2400">
                <a:solidFill>
                  <a:schemeClr val="bg1"/>
                </a:solidFill>
                <a:latin typeface="HelvNeue for IBM"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872737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1325563"/>
          </a:xfrm>
        </p:spPr>
        <p:txBody>
          <a:bodyPr/>
          <a:lstStyle>
            <a:lvl1pPr>
              <a:defRPr>
                <a:solidFill>
                  <a:schemeClr val="bg1"/>
                </a:solidFill>
                <a:latin typeface="HelvNeue for IBM"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153511" y="1825625"/>
            <a:ext cx="11893875" cy="435133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2008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86886" y="1709738"/>
            <a:ext cx="8229600" cy="2852737"/>
          </a:xfrm>
        </p:spPr>
        <p:txBody>
          <a:bodyPr anchor="b">
            <a:normAutofit/>
          </a:bodyPr>
          <a:lstStyle>
            <a:lvl1pPr>
              <a:defRPr sz="4400">
                <a:solidFill>
                  <a:schemeClr val="bg1"/>
                </a:solidFill>
                <a:latin typeface="HelvNeue for IBM" panose="020B060402020202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186886" y="4589463"/>
            <a:ext cx="8229600" cy="1500187"/>
          </a:xfrm>
        </p:spPr>
        <p:txBody>
          <a:bodyPr/>
          <a:lstStyle>
            <a:lvl1pPr marL="0" indent="0">
              <a:buNone/>
              <a:defRPr sz="2400">
                <a:solidFill>
                  <a:srgbClr val="6EEDD8"/>
                </a:solidFill>
                <a:latin typeface="HelvNeue for IBM"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956381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txBox="1">
            <a:spLocks/>
          </p:cNvSpPr>
          <p:nvPr userDrawn="1"/>
        </p:nvSpPr>
        <p:spPr>
          <a:xfrm>
            <a:off x="153512" y="365125"/>
            <a:ext cx="1190722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HelvNeue for IBM" panose="020B0604020202020204" pitchFamily="34" charset="0"/>
                <a:ea typeface="+mj-ea"/>
                <a:cs typeface="+mj-cs"/>
              </a:defRPr>
            </a:lvl1pPr>
          </a:lstStyle>
          <a:p>
            <a:r>
              <a:rPr lang="en-US" dirty="0"/>
              <a:t>Click to edit Master title style</a:t>
            </a:r>
          </a:p>
        </p:txBody>
      </p:sp>
    </p:spTree>
    <p:extLst>
      <p:ext uri="{BB962C8B-B14F-4D97-AF65-F5344CB8AC3E}">
        <p14:creationId xmlns:p14="http://schemas.microsoft.com/office/powerpoint/2010/main" val="2122215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rgbClr val="6EEDD8"/>
                </a:solidFill>
                <a:latin typeface="HelvNeue for IBM"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rgbClr val="6EEDD8"/>
                </a:solidFill>
                <a:latin typeface="HelvNeue for IBM"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txBox="1">
            <a:spLocks/>
          </p:cNvSpPr>
          <p:nvPr userDrawn="1"/>
        </p:nvSpPr>
        <p:spPr>
          <a:xfrm>
            <a:off x="153512" y="365125"/>
            <a:ext cx="1190722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HelvNeue for IBM" panose="020B0604020202020204" pitchFamily="34" charset="0"/>
                <a:ea typeface="+mj-ea"/>
                <a:cs typeface="+mj-cs"/>
              </a:defRPr>
            </a:lvl1pPr>
          </a:lstStyle>
          <a:p>
            <a:r>
              <a:rPr lang="en-US" dirty="0"/>
              <a:t>Click to edit Master title style</a:t>
            </a:r>
          </a:p>
        </p:txBody>
      </p:sp>
    </p:spTree>
    <p:extLst>
      <p:ext uri="{BB962C8B-B14F-4D97-AF65-F5344CB8AC3E}">
        <p14:creationId xmlns:p14="http://schemas.microsoft.com/office/powerpoint/2010/main" val="2296701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153511" y="365125"/>
            <a:ext cx="11893875" cy="1325563"/>
          </a:xfrm>
        </p:spPr>
        <p:txBody>
          <a:bodyPr/>
          <a:lstStyle>
            <a:lvl1pPr>
              <a:defRPr>
                <a:solidFill>
                  <a:schemeClr val="bg1"/>
                </a:solidFill>
                <a:latin typeface="HelvNeue for IBM"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12971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869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Title (above) + blank">
    <p:spTree>
      <p:nvGrpSpPr>
        <p:cNvPr id="1" name=""/>
        <p:cNvGrpSpPr/>
        <p:nvPr/>
      </p:nvGrpSpPr>
      <p:grpSpPr>
        <a:xfrm>
          <a:off x="0" y="0"/>
          <a:ext cx="0" cy="0"/>
          <a:chOff x="0" y="0"/>
          <a:chExt cx="0" cy="0"/>
        </a:xfrm>
      </p:grpSpPr>
      <p:sp>
        <p:nvSpPr>
          <p:cNvPr id="7" name="Title 6"/>
          <p:cNvSpPr>
            <a:spLocks noGrp="1"/>
          </p:cNvSpPr>
          <p:nvPr>
            <p:ph type="title"/>
          </p:nvPr>
        </p:nvSpPr>
        <p:spPr>
          <a:xfrm>
            <a:off x="304802" y="511975"/>
            <a:ext cx="5966369" cy="1219200"/>
          </a:xfrm>
          <a:prstGeom prst="rect">
            <a:avLst/>
          </a:prstGeom>
        </p:spPr>
        <p:txBody>
          <a:bodyPr/>
          <a:lstStyle>
            <a:lvl1pPr>
              <a:defRPr b="0"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1533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cSld name="Divider">
    <p:spTree>
      <p:nvGrpSpPr>
        <p:cNvPr id="1" name=""/>
        <p:cNvGrpSpPr/>
        <p:nvPr/>
      </p:nvGrpSpPr>
      <p:grpSpPr>
        <a:xfrm>
          <a:off x="0" y="0"/>
          <a:ext cx="0" cy="0"/>
          <a:chOff x="0" y="0"/>
          <a:chExt cx="0" cy="0"/>
        </a:xfrm>
      </p:grpSpPr>
      <p:sp>
        <p:nvSpPr>
          <p:cNvPr id="2" name="Title 1"/>
          <p:cNvSpPr>
            <a:spLocks noGrp="1"/>
          </p:cNvSpPr>
          <p:nvPr>
            <p:ph type="title"/>
          </p:nvPr>
        </p:nvSpPr>
        <p:spPr>
          <a:xfrm>
            <a:off x="258079" y="598743"/>
            <a:ext cx="5730240" cy="3048000"/>
          </a:xfrm>
        </p:spPr>
        <p:txBody>
          <a:bodyPr/>
          <a:lstStyle>
            <a:lvl1pPr>
              <a:defRPr b="0"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680396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790082"/>
            <a:ext cx="3779520" cy="4322656"/>
          </a:xfrm>
        </p:spPr>
        <p:txBody>
          <a:bodyPr/>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p:cNvSpPr>
            <a:spLocks noGrp="1"/>
          </p:cNvSpPr>
          <p:nvPr>
            <p:ph type="title"/>
          </p:nvPr>
        </p:nvSpPr>
        <p:spPr>
          <a:xfrm>
            <a:off x="304802" y="558690"/>
            <a:ext cx="8024915" cy="1219200"/>
          </a:xfrm>
        </p:spPr>
        <p:txBody>
          <a:bodyPr/>
          <a:lstStyle>
            <a:lvl1pPr>
              <a:defRPr b="0"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8" name="Content Placeholder 2"/>
          <p:cNvSpPr>
            <a:spLocks noGrp="1"/>
          </p:cNvSpPr>
          <p:nvPr>
            <p:ph idx="13"/>
          </p:nvPr>
        </p:nvSpPr>
        <p:spPr>
          <a:xfrm>
            <a:off x="8025536" y="1790082"/>
            <a:ext cx="3779520" cy="4322656"/>
          </a:xfrm>
        </p:spPr>
        <p:txBody>
          <a:bodyPr/>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4168935" y="1790082"/>
            <a:ext cx="3779520" cy="4322656"/>
          </a:xfrm>
        </p:spPr>
        <p:txBody>
          <a:bodyPr/>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2597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descr="IBM Talent Management Solutions_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0858" y="107398"/>
            <a:ext cx="4863405" cy="434258"/>
          </a:xfrm>
          <a:prstGeom prst="rect">
            <a:avLst/>
          </a:prstGeom>
        </p:spPr>
      </p:pic>
      <p:pic>
        <p:nvPicPr>
          <p:cNvPr id="11" name="Picture 10" descr="IBM_8bar_whit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t="31008" b="29984"/>
          <a:stretch/>
        </p:blipFill>
        <p:spPr>
          <a:xfrm>
            <a:off x="169756" y="199135"/>
            <a:ext cx="642898" cy="250784"/>
          </a:xfrm>
          <a:prstGeom prst="rect">
            <a:avLst/>
          </a:prstGeom>
        </p:spPr>
      </p:pic>
      <p:sp>
        <p:nvSpPr>
          <p:cNvPr id="15" name="Title 1"/>
          <p:cNvSpPr>
            <a:spLocks noGrp="1"/>
          </p:cNvSpPr>
          <p:nvPr>
            <p:ph type="ctrTitle"/>
          </p:nvPr>
        </p:nvSpPr>
        <p:spPr>
          <a:xfrm>
            <a:off x="169756" y="1677978"/>
            <a:ext cx="7292282" cy="2387600"/>
          </a:xfrm>
        </p:spPr>
        <p:txBody>
          <a:bodyPr anchor="b"/>
          <a:lstStyle>
            <a:lvl1pPr algn="l">
              <a:defRPr sz="6000">
                <a:solidFill>
                  <a:schemeClr val="bg1"/>
                </a:solidFill>
                <a:latin typeface="HelvNeue for IBM" panose="020B0604020202020204" pitchFamily="34" charset="0"/>
              </a:defRPr>
            </a:lvl1pPr>
          </a:lstStyle>
          <a:p>
            <a:r>
              <a:rPr lang="en-US"/>
              <a:t>Click to edit Master title style</a:t>
            </a:r>
            <a:endParaRPr lang="en-US" dirty="0"/>
          </a:p>
        </p:txBody>
      </p:sp>
      <p:sp>
        <p:nvSpPr>
          <p:cNvPr id="16" name="Subtitle 2"/>
          <p:cNvSpPr>
            <a:spLocks noGrp="1"/>
          </p:cNvSpPr>
          <p:nvPr>
            <p:ph type="subTitle" idx="1"/>
          </p:nvPr>
        </p:nvSpPr>
        <p:spPr>
          <a:xfrm>
            <a:off x="169756" y="4157653"/>
            <a:ext cx="7292282" cy="1655762"/>
          </a:xfrm>
        </p:spPr>
        <p:txBody>
          <a:bodyPr/>
          <a:lstStyle>
            <a:lvl1pPr marL="0" indent="0" algn="l">
              <a:buNone/>
              <a:defRPr sz="2400">
                <a:solidFill>
                  <a:schemeClr val="bg1"/>
                </a:solidFill>
                <a:latin typeface="HelvNeue for IBM"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Subtitle 2"/>
          <p:cNvSpPr txBox="1">
            <a:spLocks/>
          </p:cNvSpPr>
          <p:nvPr userDrawn="1"/>
        </p:nvSpPr>
        <p:spPr>
          <a:xfrm>
            <a:off x="169756" y="4571440"/>
            <a:ext cx="5778147" cy="329114"/>
          </a:xfrm>
          <a:prstGeom prst="rect">
            <a:avLst/>
          </a:prstGeom>
        </p:spPr>
        <p:txBody>
          <a:bodyPr vert="horz" lIns="91440" tIns="45720" rIns="91440" bIns="45720" rtlCol="0" anchor="t" anchorCtr="0">
            <a:noAutofit/>
          </a:bodyPr>
          <a:lstStyle>
            <a:lvl1pPr marL="0" indent="0" algn="l" defTabSz="914400" rtl="0" eaLnBrk="1" latinLnBrk="0" hangingPunct="1">
              <a:lnSpc>
                <a:spcPct val="100000"/>
              </a:lnSpc>
              <a:spcBef>
                <a:spcPct val="20000"/>
              </a:spcBef>
              <a:spcAft>
                <a:spcPts val="0"/>
              </a:spcAft>
              <a:buClr>
                <a:srgbClr val="00B0DA"/>
              </a:buClr>
              <a:buSzPct val="90000"/>
              <a:buFont typeface="Wingdings" pitchFamily="2" charset="2"/>
              <a:buNone/>
              <a:defRPr sz="2400" b="0" kern="1200">
                <a:solidFill>
                  <a:schemeClr val="bg2"/>
                </a:solidFill>
                <a:effectLst/>
                <a:latin typeface="+mn-lt"/>
                <a:ea typeface="+mn-ea"/>
                <a:cs typeface="+mn-cs"/>
              </a:defRPr>
            </a:lvl1pPr>
            <a:lvl2pPr marL="457200" indent="0" algn="ctr" defTabSz="914400" rtl="0" eaLnBrk="1" latinLnBrk="0" hangingPunct="1">
              <a:lnSpc>
                <a:spcPct val="100000"/>
              </a:lnSpc>
              <a:spcBef>
                <a:spcPct val="20000"/>
              </a:spcBef>
              <a:buClr>
                <a:srgbClr val="00B0DA"/>
              </a:buClr>
              <a:buSzPct val="90000"/>
              <a:buFont typeface="Wingdings" pitchFamily="2" charset="2"/>
              <a:buNone/>
              <a:defRPr sz="1800" b="1" kern="1200">
                <a:solidFill>
                  <a:schemeClr val="tx1">
                    <a:tint val="75000"/>
                  </a:schemeClr>
                </a:solidFill>
                <a:effectLst/>
                <a:latin typeface="+mn-lt"/>
                <a:ea typeface="+mn-ea"/>
                <a:cs typeface="+mn-cs"/>
              </a:defRPr>
            </a:lvl2pPr>
            <a:lvl3pPr marL="914400" indent="0" algn="ctr" defTabSz="914400" rtl="0" eaLnBrk="1" latinLnBrk="0" hangingPunct="1">
              <a:lnSpc>
                <a:spcPct val="100000"/>
              </a:lnSpc>
              <a:spcBef>
                <a:spcPct val="20000"/>
              </a:spcBef>
              <a:buClr>
                <a:srgbClr val="00B0DA"/>
              </a:buClr>
              <a:buSzPct val="90000"/>
              <a:buFont typeface="Wingdings" pitchFamily="2" charset="2"/>
              <a:buNone/>
              <a:defRPr sz="1600" b="1" kern="1200">
                <a:solidFill>
                  <a:schemeClr val="tx1">
                    <a:tint val="75000"/>
                  </a:schemeClr>
                </a:solidFill>
                <a:effectLst/>
                <a:latin typeface="+mn-lt"/>
                <a:ea typeface="+mn-ea"/>
                <a:cs typeface="+mn-cs"/>
              </a:defRPr>
            </a:lvl3pPr>
            <a:lvl4pPr marL="1371600" indent="0" algn="ctr" defTabSz="914400" rtl="0" eaLnBrk="1" latinLnBrk="0" hangingPunct="1">
              <a:lnSpc>
                <a:spcPct val="100000"/>
              </a:lnSpc>
              <a:spcBef>
                <a:spcPct val="20000"/>
              </a:spcBef>
              <a:buClr>
                <a:srgbClr val="00B0DA"/>
              </a:buClr>
              <a:buSzPct val="90000"/>
              <a:buFont typeface="Wingdings" pitchFamily="2" charset="2"/>
              <a:buNone/>
              <a:defRPr sz="1400" b="1" kern="1200">
                <a:solidFill>
                  <a:schemeClr val="tx1">
                    <a:tint val="75000"/>
                  </a:schemeClr>
                </a:solidFill>
                <a:effectLst/>
                <a:latin typeface="+mn-lt"/>
                <a:ea typeface="+mn-ea"/>
                <a:cs typeface="+mn-cs"/>
              </a:defRPr>
            </a:lvl4pPr>
            <a:lvl5pPr marL="1828800" indent="0" algn="ctr" defTabSz="914400" rtl="0" eaLnBrk="1" latinLnBrk="0" hangingPunct="1">
              <a:lnSpc>
                <a:spcPct val="100000"/>
              </a:lnSpc>
              <a:spcBef>
                <a:spcPct val="20000"/>
              </a:spcBef>
              <a:buClr>
                <a:srgbClr val="00B0DA"/>
              </a:buClr>
              <a:buSzPct val="90000"/>
              <a:buFont typeface="Wingdings" pitchFamily="2" charset="2"/>
              <a:buNone/>
              <a:defRPr sz="1400" b="0" kern="1200">
                <a:solidFill>
                  <a:schemeClr val="tx1">
                    <a:tint val="75000"/>
                  </a:schemeClr>
                </a:solidFill>
                <a:effectLst/>
                <a:latin typeface="+mn-lt"/>
                <a:ea typeface="+mn-ea"/>
                <a:cs typeface="+mn-cs"/>
              </a:defRPr>
            </a:lvl5pPr>
            <a:lvl6pPr marL="22860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6pPr>
            <a:lvl7pPr marL="27432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7pPr>
            <a:lvl8pPr marL="32004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8pPr>
            <a:lvl9pPr marL="36576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9pPr>
          </a:lstStyle>
          <a:p>
            <a:r>
              <a:rPr lang="en-US" sz="1500" dirty="0">
                <a:solidFill>
                  <a:srgbClr val="6EEDD8"/>
                </a:solidFill>
                <a:latin typeface="Arial"/>
                <a:ea typeface="Helvetica Neue" charset="0"/>
                <a:cs typeface="Arial"/>
              </a:rPr>
              <a:t>Presenter name here</a:t>
            </a:r>
          </a:p>
        </p:txBody>
      </p:sp>
    </p:spTree>
    <p:extLst>
      <p:ext uri="{BB962C8B-B14F-4D97-AF65-F5344CB8AC3E}">
        <p14:creationId xmlns:p14="http://schemas.microsoft.com/office/powerpoint/2010/main" val="1774632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1325563"/>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53511" y="1825625"/>
            <a:ext cx="11893875" cy="4351338"/>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7292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86886" y="1709738"/>
            <a:ext cx="8229600" cy="2852737"/>
          </a:xfrm>
        </p:spPr>
        <p:txBody>
          <a:bodyPr anchor="b">
            <a:normAutofit/>
          </a:bodyPr>
          <a:lstStyle>
            <a:lvl1pPr>
              <a:defRPr sz="4400">
                <a:solidFill>
                  <a:srgbClr val="264A60"/>
                </a:solidFill>
                <a:latin typeface="HelvNeue for IBM" panose="020B060402020202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186886" y="4589463"/>
            <a:ext cx="8229600" cy="1500187"/>
          </a:xfrm>
        </p:spPr>
        <p:txBody>
          <a:bodyPr/>
          <a:lstStyle>
            <a:lvl1pPr marL="0" indent="0">
              <a:buNone/>
              <a:defRPr sz="2400">
                <a:solidFill>
                  <a:srgbClr val="41D6C3"/>
                </a:solidFill>
                <a:latin typeface="HelvNeue for IBM"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6359082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txBox="1">
            <a:spLocks/>
          </p:cNvSpPr>
          <p:nvPr userDrawn="1"/>
        </p:nvSpPr>
        <p:spPr>
          <a:xfrm>
            <a:off x="153512" y="365125"/>
            <a:ext cx="1190722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HelvNeue for IBM" panose="020B0604020202020204" pitchFamily="34" charset="0"/>
                <a:ea typeface="+mj-ea"/>
                <a:cs typeface="+mj-cs"/>
              </a:defRPr>
            </a:lvl1pPr>
          </a:lstStyle>
          <a:p>
            <a:r>
              <a:rPr lang="en-US" dirty="0"/>
              <a:t>Click to edit Master title style</a:t>
            </a:r>
          </a:p>
        </p:txBody>
      </p:sp>
    </p:spTree>
    <p:extLst>
      <p:ext uri="{BB962C8B-B14F-4D97-AF65-F5344CB8AC3E}">
        <p14:creationId xmlns:p14="http://schemas.microsoft.com/office/powerpoint/2010/main" val="8947103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rgbClr val="41D6C3"/>
                </a:solidFill>
                <a:latin typeface="HelvNeue for IBM"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39788" y="2505075"/>
            <a:ext cx="5157787" cy="368458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rgbClr val="41D6C3"/>
                </a:solidFill>
                <a:latin typeface="HelvNeue for IBM"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txBox="1">
            <a:spLocks/>
          </p:cNvSpPr>
          <p:nvPr userDrawn="1"/>
        </p:nvSpPr>
        <p:spPr>
          <a:xfrm>
            <a:off x="153512" y="365125"/>
            <a:ext cx="1190722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HelvNeue for IBM" panose="020B0604020202020204" pitchFamily="34" charset="0"/>
                <a:ea typeface="+mj-ea"/>
                <a:cs typeface="+mj-cs"/>
              </a:defRPr>
            </a:lvl1pPr>
          </a:lstStyle>
          <a:p>
            <a:r>
              <a:rPr lang="en-US" dirty="0">
                <a:solidFill>
                  <a:srgbClr val="264A60"/>
                </a:solidFill>
              </a:rPr>
              <a:t>Click to edit Master title style</a:t>
            </a:r>
          </a:p>
        </p:txBody>
      </p:sp>
    </p:spTree>
    <p:extLst>
      <p:ext uri="{BB962C8B-B14F-4D97-AF65-F5344CB8AC3E}">
        <p14:creationId xmlns:p14="http://schemas.microsoft.com/office/powerpoint/2010/main" val="15803503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153511" y="365125"/>
            <a:ext cx="11893875" cy="1325563"/>
          </a:xfrm>
        </p:spPr>
        <p:txBody>
          <a:bodyPr/>
          <a:lstStyle>
            <a:lvl1pPr>
              <a:defRPr>
                <a:solidFill>
                  <a:srgbClr val="264A60"/>
                </a:solidFill>
                <a:latin typeface="HelvNeue for IBM"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3672365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94797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above) + blank">
    <p:spTree>
      <p:nvGrpSpPr>
        <p:cNvPr id="1" name=""/>
        <p:cNvGrpSpPr/>
        <p:nvPr/>
      </p:nvGrpSpPr>
      <p:grpSpPr>
        <a:xfrm>
          <a:off x="0" y="0"/>
          <a:ext cx="0" cy="0"/>
          <a:chOff x="0" y="0"/>
          <a:chExt cx="0" cy="0"/>
        </a:xfrm>
      </p:grpSpPr>
      <p:sp>
        <p:nvSpPr>
          <p:cNvPr id="7" name="Title 6"/>
          <p:cNvSpPr>
            <a:spLocks noGrp="1"/>
          </p:cNvSpPr>
          <p:nvPr>
            <p:ph type="title"/>
          </p:nvPr>
        </p:nvSpPr>
        <p:spPr>
          <a:xfrm>
            <a:off x="304802" y="511975"/>
            <a:ext cx="5966369" cy="1219200"/>
          </a:xfrm>
          <a:prstGeom prst="rect">
            <a:avLst/>
          </a:prstGeom>
        </p:spPr>
        <p:txBody>
          <a:bodyPr/>
          <a:lstStyle>
            <a:lvl1pPr>
              <a:defRPr b="0" i="0">
                <a:solidFill>
                  <a:srgbClr val="264A6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0962863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1/3) + blank">
    <p:spTree>
      <p:nvGrpSpPr>
        <p:cNvPr id="1" name=""/>
        <p:cNvGrpSpPr/>
        <p:nvPr/>
      </p:nvGrpSpPr>
      <p:grpSpPr>
        <a:xfrm>
          <a:off x="0" y="0"/>
          <a:ext cx="0" cy="0"/>
          <a:chOff x="0" y="0"/>
          <a:chExt cx="0" cy="0"/>
        </a:xfrm>
      </p:grpSpPr>
      <p:sp>
        <p:nvSpPr>
          <p:cNvPr id="2" name="Title 1"/>
          <p:cNvSpPr>
            <a:spLocks noGrp="1"/>
          </p:cNvSpPr>
          <p:nvPr>
            <p:ph type="title"/>
          </p:nvPr>
        </p:nvSpPr>
        <p:spPr>
          <a:xfrm>
            <a:off x="304800" y="592069"/>
            <a:ext cx="3779520" cy="5791200"/>
          </a:xfrm>
        </p:spPr>
        <p:txBody>
          <a:bodyPr/>
          <a:lstStyle>
            <a:lvl1pPr>
              <a:defRPr b="0" i="0">
                <a:solidFill>
                  <a:srgbClr val="264A6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508733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1/4) + blank">
    <p:spTree>
      <p:nvGrpSpPr>
        <p:cNvPr id="1" name=""/>
        <p:cNvGrpSpPr/>
        <p:nvPr/>
      </p:nvGrpSpPr>
      <p:grpSpPr>
        <a:xfrm>
          <a:off x="0" y="0"/>
          <a:ext cx="0" cy="0"/>
          <a:chOff x="0" y="0"/>
          <a:chExt cx="0" cy="0"/>
        </a:xfrm>
      </p:grpSpPr>
      <p:sp>
        <p:nvSpPr>
          <p:cNvPr id="2" name="Title 1"/>
          <p:cNvSpPr>
            <a:spLocks noGrp="1"/>
          </p:cNvSpPr>
          <p:nvPr>
            <p:ph type="title"/>
          </p:nvPr>
        </p:nvSpPr>
        <p:spPr>
          <a:xfrm>
            <a:off x="311474" y="558696"/>
            <a:ext cx="2804160" cy="5791200"/>
          </a:xfrm>
        </p:spPr>
        <p:txBody>
          <a:bodyPr/>
          <a:lstStyle>
            <a:lvl1pPr>
              <a:defRPr b="0" i="0">
                <a:solidFill>
                  <a:srgbClr val="264A6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30223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2" name="Title 1"/>
          <p:cNvSpPr>
            <a:spLocks noGrp="1"/>
          </p:cNvSpPr>
          <p:nvPr>
            <p:ph type="title"/>
          </p:nvPr>
        </p:nvSpPr>
        <p:spPr>
          <a:xfrm>
            <a:off x="258079" y="598743"/>
            <a:ext cx="5730240" cy="3048000"/>
          </a:xfrm>
        </p:spPr>
        <p:txBody>
          <a:bodyPr/>
          <a:lstStyle>
            <a:lvl1pPr>
              <a:defRPr b="0" i="0">
                <a:solidFill>
                  <a:srgbClr val="264A6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0697380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790082"/>
            <a:ext cx="3779520" cy="4322656"/>
          </a:xfrm>
        </p:spPr>
        <p:txBody>
          <a:bodyPr/>
          <a:lstStyle>
            <a:lvl1pPr>
              <a:defRPr b="0" i="0">
                <a:solidFill>
                  <a:srgbClr val="264A60"/>
                </a:solidFill>
                <a:latin typeface="Arial" panose="020B0604020202020204" pitchFamily="34" charset="0"/>
                <a:cs typeface="Arial" panose="020B0604020202020204" pitchFamily="34" charset="0"/>
              </a:defRPr>
            </a:lvl1pPr>
            <a:lvl2pPr>
              <a:defRPr b="0" i="0">
                <a:solidFill>
                  <a:srgbClr val="264A60"/>
                </a:solidFill>
                <a:latin typeface="Arial" panose="020B0604020202020204" pitchFamily="34" charset="0"/>
                <a:cs typeface="Arial" panose="020B0604020202020204" pitchFamily="34" charset="0"/>
              </a:defRPr>
            </a:lvl2pPr>
            <a:lvl3pPr>
              <a:defRPr b="0" i="0">
                <a:solidFill>
                  <a:srgbClr val="264A60"/>
                </a:solidFill>
                <a:latin typeface="Arial" panose="020B0604020202020204" pitchFamily="34" charset="0"/>
                <a:cs typeface="Arial" panose="020B0604020202020204" pitchFamily="34" charset="0"/>
              </a:defRPr>
            </a:lvl3pPr>
            <a:lvl4pPr>
              <a:defRPr b="0" i="0">
                <a:solidFill>
                  <a:srgbClr val="264A60"/>
                </a:solidFill>
                <a:latin typeface="Arial" panose="020B0604020202020204" pitchFamily="34" charset="0"/>
                <a:cs typeface="Arial" panose="020B0604020202020204" pitchFamily="34" charset="0"/>
              </a:defRPr>
            </a:lvl4pPr>
            <a:lvl5pPr>
              <a:defRPr b="0" i="0">
                <a:solidFill>
                  <a:srgbClr val="264A6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p:cNvSpPr>
            <a:spLocks noGrp="1"/>
          </p:cNvSpPr>
          <p:nvPr>
            <p:ph type="title"/>
          </p:nvPr>
        </p:nvSpPr>
        <p:spPr>
          <a:xfrm>
            <a:off x="304802" y="558690"/>
            <a:ext cx="8024915" cy="1219200"/>
          </a:xfrm>
        </p:spPr>
        <p:txBody>
          <a:bodyPr/>
          <a:lstStyle>
            <a:lvl1pPr>
              <a:defRPr b="0" i="0">
                <a:solidFill>
                  <a:srgbClr val="264A6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8" name="Content Placeholder 2"/>
          <p:cNvSpPr>
            <a:spLocks noGrp="1"/>
          </p:cNvSpPr>
          <p:nvPr>
            <p:ph idx="13"/>
          </p:nvPr>
        </p:nvSpPr>
        <p:spPr>
          <a:xfrm>
            <a:off x="8025536" y="1790082"/>
            <a:ext cx="3779520" cy="4322656"/>
          </a:xfrm>
        </p:spPr>
        <p:txBody>
          <a:bodyPr/>
          <a:lstStyle>
            <a:lvl1pPr>
              <a:defRPr b="0" i="0">
                <a:solidFill>
                  <a:srgbClr val="264A60"/>
                </a:solidFill>
                <a:latin typeface="Arial" panose="020B0604020202020204" pitchFamily="34" charset="0"/>
                <a:cs typeface="Arial" panose="020B0604020202020204" pitchFamily="34" charset="0"/>
              </a:defRPr>
            </a:lvl1pPr>
            <a:lvl2pPr>
              <a:defRPr b="0" i="0">
                <a:solidFill>
                  <a:srgbClr val="264A60"/>
                </a:solidFill>
                <a:latin typeface="Arial" panose="020B0604020202020204" pitchFamily="34" charset="0"/>
                <a:cs typeface="Arial" panose="020B0604020202020204" pitchFamily="34" charset="0"/>
              </a:defRPr>
            </a:lvl2pPr>
            <a:lvl3pPr>
              <a:defRPr b="0" i="0">
                <a:solidFill>
                  <a:srgbClr val="264A60"/>
                </a:solidFill>
                <a:latin typeface="Arial" panose="020B0604020202020204" pitchFamily="34" charset="0"/>
                <a:cs typeface="Arial" panose="020B0604020202020204" pitchFamily="34" charset="0"/>
              </a:defRPr>
            </a:lvl3pPr>
            <a:lvl4pPr>
              <a:defRPr b="0" i="0">
                <a:solidFill>
                  <a:srgbClr val="264A60"/>
                </a:solidFill>
                <a:latin typeface="Arial" panose="020B0604020202020204" pitchFamily="34" charset="0"/>
                <a:cs typeface="Arial" panose="020B0604020202020204" pitchFamily="34" charset="0"/>
              </a:defRPr>
            </a:lvl4pPr>
            <a:lvl5pPr>
              <a:defRPr b="0" i="0">
                <a:solidFill>
                  <a:srgbClr val="264A6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4168935" y="1790082"/>
            <a:ext cx="3779520" cy="4322656"/>
          </a:xfrm>
        </p:spPr>
        <p:txBody>
          <a:bodyPr/>
          <a:lstStyle>
            <a:lvl1pPr>
              <a:defRPr b="0" i="0">
                <a:solidFill>
                  <a:srgbClr val="264A60"/>
                </a:solidFill>
                <a:latin typeface="Arial" panose="020B0604020202020204" pitchFamily="34" charset="0"/>
                <a:cs typeface="Arial" panose="020B0604020202020204" pitchFamily="34" charset="0"/>
              </a:defRPr>
            </a:lvl1pPr>
            <a:lvl2pPr>
              <a:defRPr b="0" i="0">
                <a:solidFill>
                  <a:srgbClr val="264A60"/>
                </a:solidFill>
                <a:latin typeface="Arial" panose="020B0604020202020204" pitchFamily="34" charset="0"/>
                <a:cs typeface="Arial" panose="020B0604020202020204" pitchFamily="34" charset="0"/>
              </a:defRPr>
            </a:lvl2pPr>
            <a:lvl3pPr>
              <a:defRPr b="0" i="0">
                <a:solidFill>
                  <a:srgbClr val="264A60"/>
                </a:solidFill>
                <a:latin typeface="Arial" panose="020B0604020202020204" pitchFamily="34" charset="0"/>
                <a:cs typeface="Arial" panose="020B0604020202020204" pitchFamily="34" charset="0"/>
              </a:defRPr>
            </a:lvl3pPr>
            <a:lvl4pPr>
              <a:defRPr b="0" i="0">
                <a:solidFill>
                  <a:srgbClr val="264A60"/>
                </a:solidFill>
                <a:latin typeface="Arial" panose="020B0604020202020204" pitchFamily="34" charset="0"/>
                <a:cs typeface="Arial" panose="020B0604020202020204" pitchFamily="34" charset="0"/>
              </a:defRPr>
            </a:lvl4pPr>
            <a:lvl5pPr>
              <a:defRPr b="0" i="0">
                <a:solidFill>
                  <a:srgbClr val="264A6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35029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7.png"/><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64A6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4355" y="365125"/>
            <a:ext cx="11199445"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54355" y="1825625"/>
            <a:ext cx="1119944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1579304" y="70231"/>
            <a:ext cx="455222" cy="303482"/>
          </a:xfrm>
          <a:prstGeom prst="rect">
            <a:avLst/>
          </a:prstGeom>
        </p:spPr>
      </p:pic>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34333" y="61034"/>
            <a:ext cx="3148130" cy="265961"/>
          </a:xfrm>
          <a:prstGeom prst="rect">
            <a:avLst/>
          </a:prstGeom>
        </p:spPr>
      </p:pic>
      <p:cxnSp>
        <p:nvCxnSpPr>
          <p:cNvPr id="11" name="Straight Connector 10"/>
          <p:cNvCxnSpPr>
            <a:cxnSpLocks/>
          </p:cNvCxnSpPr>
          <p:nvPr userDrawn="1"/>
        </p:nvCxnSpPr>
        <p:spPr>
          <a:xfrm>
            <a:off x="154355" y="373713"/>
            <a:ext cx="11880171" cy="0"/>
          </a:xfrm>
          <a:prstGeom prst="line">
            <a:avLst/>
          </a:prstGeom>
          <a:ln w="44450">
            <a:gradFill flip="none" rotWithShape="1">
              <a:gsLst>
                <a:gs pos="0">
                  <a:srgbClr val="6EEDD8"/>
                </a:gs>
                <a:gs pos="100000">
                  <a:srgbClr val="7CC7FF"/>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3" name="Oval 12">
            <a:hlinkClick r:id="" action="ppaction://noaction"/>
          </p:cNvPr>
          <p:cNvSpPr/>
          <p:nvPr userDrawn="1"/>
        </p:nvSpPr>
        <p:spPr>
          <a:xfrm>
            <a:off x="11632584" y="6371461"/>
            <a:ext cx="348662" cy="348661"/>
          </a:xfrm>
          <a:prstGeom prst="ellipse">
            <a:avLst/>
          </a:prstGeom>
          <a:noFill/>
          <a:ln w="25400" cap="flat" cmpd="sng" algn="ctr">
            <a:solidFill>
              <a:srgbClr val="7CC7FF"/>
            </a:solidFill>
            <a:prstDash val="solid"/>
          </a:ln>
          <a:effectLst/>
        </p:spPr>
        <p:txBody>
          <a:bodyPr rtlCol="0" anchor="ctr"/>
          <a:lstStyle/>
          <a:p>
            <a:pPr algn="ctr">
              <a:defRPr/>
            </a:pPr>
            <a:endParaRPr lang="en-US" kern="0">
              <a:solidFill>
                <a:prstClr val="white"/>
              </a:solidFill>
              <a:latin typeface="Cantarell"/>
            </a:endParaRPr>
          </a:p>
        </p:txBody>
      </p:sp>
      <p:sp>
        <p:nvSpPr>
          <p:cNvPr id="14" name="TextBox 13"/>
          <p:cNvSpPr txBox="1"/>
          <p:nvPr userDrawn="1"/>
        </p:nvSpPr>
        <p:spPr>
          <a:xfrm>
            <a:off x="11563679" y="6414986"/>
            <a:ext cx="486472" cy="261610"/>
          </a:xfrm>
          <a:prstGeom prst="rect">
            <a:avLst/>
          </a:prstGeom>
          <a:noFill/>
        </p:spPr>
        <p:txBody>
          <a:bodyPr wrap="square" rtlCol="0">
            <a:spAutoFit/>
          </a:bodyPr>
          <a:lstStyle/>
          <a:p>
            <a:pPr algn="ctr"/>
            <a:fld id="{57D10B99-50A5-42FC-B027-72C59AB43D26}" type="slidenum">
              <a:rPr lang="en-US" sz="1100" b="0" i="0" smtClean="0">
                <a:solidFill>
                  <a:srgbClr val="7CC7FF"/>
                </a:solidFill>
                <a:latin typeface="Arial"/>
                <a:cs typeface="Arial"/>
              </a:rPr>
              <a:pPr algn="ctr"/>
              <a:t>‹#›</a:t>
            </a:fld>
            <a:endParaRPr lang="en-US" sz="1100" b="0" i="0" dirty="0">
              <a:solidFill>
                <a:srgbClr val="7CC7FF"/>
              </a:solidFill>
              <a:latin typeface="Arial"/>
              <a:cs typeface="Arial"/>
            </a:endParaRPr>
          </a:p>
        </p:txBody>
      </p:sp>
      <p:sp>
        <p:nvSpPr>
          <p:cNvPr id="15" name="Rectangle 103"/>
          <p:cNvSpPr>
            <a:spLocks noChangeArrowheads="1"/>
          </p:cNvSpPr>
          <p:nvPr userDrawn="1"/>
        </p:nvSpPr>
        <p:spPr bwMode="auto">
          <a:xfrm>
            <a:off x="124356" y="6545792"/>
            <a:ext cx="1250581" cy="165160"/>
          </a:xfrm>
          <a:prstGeom prst="rect">
            <a:avLst/>
          </a:prstGeom>
          <a:noFill/>
          <a:ln w="9525">
            <a:noFill/>
            <a:miter lim="800000"/>
            <a:headEnd/>
            <a:tailEnd/>
          </a:ln>
        </p:spPr>
        <p:txBody>
          <a:bodyPr wrap="square" lIns="57147" tIns="28574" rIns="57147" bIns="28574">
            <a:spAutoFit/>
          </a:bodyPr>
          <a:lstStyle>
            <a:lvl1pPr defTabSz="1306513">
              <a:defRPr>
                <a:solidFill>
                  <a:schemeClr val="tx1"/>
                </a:solidFill>
                <a:latin typeface="Arial" panose="020B0604020202020204" pitchFamily="34" charset="0"/>
              </a:defRPr>
            </a:lvl1pPr>
            <a:lvl2pPr defTabSz="1306513">
              <a:defRPr>
                <a:solidFill>
                  <a:schemeClr val="tx1"/>
                </a:solidFill>
                <a:latin typeface="Arial" panose="020B0604020202020204" pitchFamily="34" charset="0"/>
              </a:defRPr>
            </a:lvl2pPr>
            <a:lvl3pPr defTabSz="1306513">
              <a:defRPr>
                <a:solidFill>
                  <a:schemeClr val="tx1"/>
                </a:solidFill>
                <a:latin typeface="Arial" panose="020B0604020202020204" pitchFamily="34" charset="0"/>
              </a:defRPr>
            </a:lvl3pPr>
            <a:lvl4pPr defTabSz="1306513">
              <a:defRPr>
                <a:solidFill>
                  <a:schemeClr val="tx1"/>
                </a:solidFill>
                <a:latin typeface="Arial" panose="020B0604020202020204" pitchFamily="34" charset="0"/>
              </a:defRPr>
            </a:lvl4pPr>
            <a:lvl5pPr defTabSz="1306513">
              <a:defRPr>
                <a:solidFill>
                  <a:schemeClr val="tx1"/>
                </a:solidFill>
                <a:latin typeface="Arial" panose="020B0604020202020204" pitchFamily="34" charset="0"/>
              </a:defRPr>
            </a:lvl5pPr>
            <a:lvl6pPr defTabSz="1306513" fontAlgn="base">
              <a:spcBef>
                <a:spcPct val="0"/>
              </a:spcBef>
              <a:spcAft>
                <a:spcPct val="0"/>
              </a:spcAft>
              <a:defRPr>
                <a:solidFill>
                  <a:schemeClr val="tx1"/>
                </a:solidFill>
                <a:latin typeface="Arial" panose="020B0604020202020204" pitchFamily="34" charset="0"/>
              </a:defRPr>
            </a:lvl6pPr>
            <a:lvl7pPr defTabSz="1306513" fontAlgn="base">
              <a:spcBef>
                <a:spcPct val="0"/>
              </a:spcBef>
              <a:spcAft>
                <a:spcPct val="0"/>
              </a:spcAft>
              <a:defRPr>
                <a:solidFill>
                  <a:schemeClr val="tx1"/>
                </a:solidFill>
                <a:latin typeface="Arial" panose="020B0604020202020204" pitchFamily="34" charset="0"/>
              </a:defRPr>
            </a:lvl7pPr>
            <a:lvl8pPr defTabSz="1306513" fontAlgn="base">
              <a:spcBef>
                <a:spcPct val="0"/>
              </a:spcBef>
              <a:spcAft>
                <a:spcPct val="0"/>
              </a:spcAft>
              <a:defRPr>
                <a:solidFill>
                  <a:schemeClr val="tx1"/>
                </a:solidFill>
                <a:latin typeface="Arial" panose="020B0604020202020204" pitchFamily="34" charset="0"/>
              </a:defRPr>
            </a:lvl8pPr>
            <a:lvl9pPr defTabSz="1306513" fontAlgn="base">
              <a:spcBef>
                <a:spcPct val="0"/>
              </a:spcBef>
              <a:spcAft>
                <a:spcPct val="0"/>
              </a:spcAft>
              <a:defRPr>
                <a:solidFill>
                  <a:schemeClr val="tx1"/>
                </a:solidFill>
                <a:latin typeface="Arial" panose="020B0604020202020204" pitchFamily="34" charset="0"/>
              </a:defRPr>
            </a:lvl9pPr>
          </a:lstStyle>
          <a:p>
            <a:pPr algn="l" eaLnBrk="1">
              <a:defRPr/>
            </a:pPr>
            <a:r>
              <a:rPr lang="en-US" altLang="en-US" sz="688" b="0" i="0" kern="0" dirty="0">
                <a:solidFill>
                  <a:srgbClr val="6EEDD8"/>
                </a:solidFill>
                <a:latin typeface="Helvetica Neue Regular" charset="0"/>
                <a:sym typeface="Helvetica Light"/>
              </a:rPr>
              <a:t>IBM Confidential</a:t>
            </a:r>
          </a:p>
        </p:txBody>
      </p:sp>
    </p:spTree>
    <p:extLst>
      <p:ext uri="{BB962C8B-B14F-4D97-AF65-F5344CB8AC3E}">
        <p14:creationId xmlns:p14="http://schemas.microsoft.com/office/powerpoint/2010/main" val="3008364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8" r:id="rId8"/>
    <p:sldLayoutId id="2147483671" r:id="rId9"/>
    <p:sldLayoutId id="2147483672" r:id="rId10"/>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3" grpId="2" animBg="1"/>
    </p:bldLst>
  </p:timing>
  <p:txStyles>
    <p:titleStyle>
      <a:lvl1pPr algn="l" defTabSz="914400" rtl="0" eaLnBrk="1" latinLnBrk="0" hangingPunct="1">
        <a:lnSpc>
          <a:spcPct val="90000"/>
        </a:lnSpc>
        <a:spcBef>
          <a:spcPct val="0"/>
        </a:spcBef>
        <a:buNone/>
        <a:defRPr sz="4400" b="0"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4355" y="365125"/>
            <a:ext cx="11199445"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54355" y="1825625"/>
            <a:ext cx="1119944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1579304" y="70231"/>
            <a:ext cx="455222" cy="303481"/>
          </a:xfrm>
          <a:prstGeom prst="rect">
            <a:avLst/>
          </a:prstGeom>
        </p:spPr>
      </p:pic>
      <p:pic>
        <p:nvPicPr>
          <p:cNvPr id="8" name="Picture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19103" y="61034"/>
            <a:ext cx="2978589" cy="265961"/>
          </a:xfrm>
          <a:prstGeom prst="rect">
            <a:avLst/>
          </a:prstGeom>
        </p:spPr>
      </p:pic>
      <p:cxnSp>
        <p:nvCxnSpPr>
          <p:cNvPr id="11" name="Straight Connector 10"/>
          <p:cNvCxnSpPr>
            <a:cxnSpLocks/>
          </p:cNvCxnSpPr>
          <p:nvPr userDrawn="1"/>
        </p:nvCxnSpPr>
        <p:spPr>
          <a:xfrm>
            <a:off x="154355" y="373713"/>
            <a:ext cx="11880171" cy="0"/>
          </a:xfrm>
          <a:prstGeom prst="line">
            <a:avLst/>
          </a:prstGeom>
          <a:ln w="44450">
            <a:gradFill flip="none" rotWithShape="1">
              <a:gsLst>
                <a:gs pos="0">
                  <a:srgbClr val="41D6C3"/>
                </a:gs>
                <a:gs pos="100000">
                  <a:srgbClr val="4178BE"/>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3" name="Oval 12">
            <a:hlinkClick r:id="" action="ppaction://noaction"/>
          </p:cNvPr>
          <p:cNvSpPr/>
          <p:nvPr userDrawn="1"/>
        </p:nvSpPr>
        <p:spPr>
          <a:xfrm>
            <a:off x="11632584" y="6371461"/>
            <a:ext cx="348662" cy="348661"/>
          </a:xfrm>
          <a:prstGeom prst="ellipse">
            <a:avLst/>
          </a:prstGeom>
          <a:noFill/>
          <a:ln w="25400" cap="flat" cmpd="sng" algn="ctr">
            <a:solidFill>
              <a:srgbClr val="4178BE"/>
            </a:solidFill>
            <a:prstDash val="solid"/>
          </a:ln>
          <a:effectLst/>
        </p:spPr>
        <p:txBody>
          <a:bodyPr rtlCol="0" anchor="ctr"/>
          <a:lstStyle/>
          <a:p>
            <a:pPr algn="ctr">
              <a:defRPr/>
            </a:pPr>
            <a:endParaRPr lang="en-US" kern="0">
              <a:solidFill>
                <a:prstClr val="white"/>
              </a:solidFill>
              <a:latin typeface="Cantarell"/>
            </a:endParaRPr>
          </a:p>
        </p:txBody>
      </p:sp>
      <p:sp>
        <p:nvSpPr>
          <p:cNvPr id="14" name="TextBox 13"/>
          <p:cNvSpPr txBox="1"/>
          <p:nvPr userDrawn="1"/>
        </p:nvSpPr>
        <p:spPr>
          <a:xfrm>
            <a:off x="11563679" y="6414986"/>
            <a:ext cx="486472" cy="261610"/>
          </a:xfrm>
          <a:prstGeom prst="rect">
            <a:avLst/>
          </a:prstGeom>
          <a:noFill/>
        </p:spPr>
        <p:txBody>
          <a:bodyPr wrap="square" rtlCol="0">
            <a:spAutoFit/>
          </a:bodyPr>
          <a:lstStyle/>
          <a:p>
            <a:pPr algn="ctr"/>
            <a:fld id="{57D10B99-50A5-42FC-B027-72C59AB43D26}" type="slidenum">
              <a:rPr lang="en-US" sz="1100" b="0" i="0" smtClean="0">
                <a:solidFill>
                  <a:srgbClr val="4178BE"/>
                </a:solidFill>
                <a:latin typeface="Arial"/>
                <a:cs typeface="Arial"/>
              </a:rPr>
              <a:pPr algn="ctr"/>
              <a:t>‹#›</a:t>
            </a:fld>
            <a:endParaRPr lang="en-US" sz="1100" b="0" i="0" dirty="0">
              <a:solidFill>
                <a:srgbClr val="4178BE"/>
              </a:solidFill>
              <a:latin typeface="Arial"/>
              <a:cs typeface="Arial"/>
            </a:endParaRPr>
          </a:p>
        </p:txBody>
      </p:sp>
      <p:sp>
        <p:nvSpPr>
          <p:cNvPr id="15" name="Rectangle 103"/>
          <p:cNvSpPr>
            <a:spLocks noChangeArrowheads="1"/>
          </p:cNvSpPr>
          <p:nvPr userDrawn="1"/>
        </p:nvSpPr>
        <p:spPr bwMode="auto">
          <a:xfrm>
            <a:off x="124356" y="6545792"/>
            <a:ext cx="1250581" cy="165160"/>
          </a:xfrm>
          <a:prstGeom prst="rect">
            <a:avLst/>
          </a:prstGeom>
          <a:noFill/>
          <a:ln w="9525">
            <a:noFill/>
            <a:miter lim="800000"/>
            <a:headEnd/>
            <a:tailEnd/>
          </a:ln>
        </p:spPr>
        <p:txBody>
          <a:bodyPr wrap="square" lIns="57147" tIns="28574" rIns="57147" bIns="28574">
            <a:spAutoFit/>
          </a:bodyPr>
          <a:lstStyle>
            <a:lvl1pPr defTabSz="1306513">
              <a:defRPr>
                <a:solidFill>
                  <a:schemeClr val="tx1"/>
                </a:solidFill>
                <a:latin typeface="Arial" panose="020B0604020202020204" pitchFamily="34" charset="0"/>
              </a:defRPr>
            </a:lvl1pPr>
            <a:lvl2pPr defTabSz="1306513">
              <a:defRPr>
                <a:solidFill>
                  <a:schemeClr val="tx1"/>
                </a:solidFill>
                <a:latin typeface="Arial" panose="020B0604020202020204" pitchFamily="34" charset="0"/>
              </a:defRPr>
            </a:lvl2pPr>
            <a:lvl3pPr defTabSz="1306513">
              <a:defRPr>
                <a:solidFill>
                  <a:schemeClr val="tx1"/>
                </a:solidFill>
                <a:latin typeface="Arial" panose="020B0604020202020204" pitchFamily="34" charset="0"/>
              </a:defRPr>
            </a:lvl3pPr>
            <a:lvl4pPr defTabSz="1306513">
              <a:defRPr>
                <a:solidFill>
                  <a:schemeClr val="tx1"/>
                </a:solidFill>
                <a:latin typeface="Arial" panose="020B0604020202020204" pitchFamily="34" charset="0"/>
              </a:defRPr>
            </a:lvl4pPr>
            <a:lvl5pPr defTabSz="1306513">
              <a:defRPr>
                <a:solidFill>
                  <a:schemeClr val="tx1"/>
                </a:solidFill>
                <a:latin typeface="Arial" panose="020B0604020202020204" pitchFamily="34" charset="0"/>
              </a:defRPr>
            </a:lvl5pPr>
            <a:lvl6pPr defTabSz="1306513" fontAlgn="base">
              <a:spcBef>
                <a:spcPct val="0"/>
              </a:spcBef>
              <a:spcAft>
                <a:spcPct val="0"/>
              </a:spcAft>
              <a:defRPr>
                <a:solidFill>
                  <a:schemeClr val="tx1"/>
                </a:solidFill>
                <a:latin typeface="Arial" panose="020B0604020202020204" pitchFamily="34" charset="0"/>
              </a:defRPr>
            </a:lvl6pPr>
            <a:lvl7pPr defTabSz="1306513" fontAlgn="base">
              <a:spcBef>
                <a:spcPct val="0"/>
              </a:spcBef>
              <a:spcAft>
                <a:spcPct val="0"/>
              </a:spcAft>
              <a:defRPr>
                <a:solidFill>
                  <a:schemeClr val="tx1"/>
                </a:solidFill>
                <a:latin typeface="Arial" panose="020B0604020202020204" pitchFamily="34" charset="0"/>
              </a:defRPr>
            </a:lvl7pPr>
            <a:lvl8pPr defTabSz="1306513" fontAlgn="base">
              <a:spcBef>
                <a:spcPct val="0"/>
              </a:spcBef>
              <a:spcAft>
                <a:spcPct val="0"/>
              </a:spcAft>
              <a:defRPr>
                <a:solidFill>
                  <a:schemeClr val="tx1"/>
                </a:solidFill>
                <a:latin typeface="Arial" panose="020B0604020202020204" pitchFamily="34" charset="0"/>
              </a:defRPr>
            </a:lvl8pPr>
            <a:lvl9pPr defTabSz="1306513" fontAlgn="base">
              <a:spcBef>
                <a:spcPct val="0"/>
              </a:spcBef>
              <a:spcAft>
                <a:spcPct val="0"/>
              </a:spcAft>
              <a:defRPr>
                <a:solidFill>
                  <a:schemeClr val="tx1"/>
                </a:solidFill>
                <a:latin typeface="Arial" panose="020B0604020202020204" pitchFamily="34" charset="0"/>
              </a:defRPr>
            </a:lvl9pPr>
          </a:lstStyle>
          <a:p>
            <a:pPr algn="l" eaLnBrk="1">
              <a:defRPr/>
            </a:pPr>
            <a:r>
              <a:rPr lang="en-US" altLang="en-US" sz="688" b="0" i="0" kern="0" dirty="0">
                <a:solidFill>
                  <a:srgbClr val="4178BE"/>
                </a:solidFill>
                <a:latin typeface="Helvetica Neue Regular" charset="0"/>
                <a:sym typeface="Helvetica Light"/>
              </a:rPr>
              <a:t>IBM Confidential</a:t>
            </a:r>
          </a:p>
        </p:txBody>
      </p:sp>
    </p:spTree>
    <p:extLst>
      <p:ext uri="{BB962C8B-B14F-4D97-AF65-F5344CB8AC3E}">
        <p14:creationId xmlns:p14="http://schemas.microsoft.com/office/powerpoint/2010/main" val="1011697893"/>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3" grpId="2" animBg="1"/>
      <p:bldP spid="13" grpId="3" animBg="1"/>
      <p:bldP spid="13" grpId="4" animBg="1"/>
      <p:bldP spid="13" grpId="5" animBg="1"/>
    </p:bldLst>
  </p:timing>
  <p:txStyles>
    <p:titleStyle>
      <a:lvl1pPr algn="l" defTabSz="914400" rtl="0" eaLnBrk="1" latinLnBrk="0" hangingPunct="1">
        <a:lnSpc>
          <a:spcPct val="90000"/>
        </a:lnSpc>
        <a:spcBef>
          <a:spcPct val="0"/>
        </a:spcBef>
        <a:buNone/>
        <a:defRPr sz="4400" b="0" i="0" kern="1200">
          <a:solidFill>
            <a:srgbClr val="264A60"/>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264A6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264A60"/>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264A60"/>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264A60"/>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264A6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169756" y="2055482"/>
            <a:ext cx="7791396" cy="2387600"/>
          </a:xfrm>
        </p:spPr>
        <p:txBody>
          <a:bodyPr>
            <a:normAutofit/>
          </a:bodyPr>
          <a:lstStyle/>
          <a:p>
            <a:r>
              <a:rPr lang="en-US" sz="4000" dirty="0">
                <a:latin typeface="IBM Plex Sans" panose="020B0503050000000000" pitchFamily="34" charset="0"/>
              </a:rPr>
              <a:t>Responsive Talent Gateways and Gateway Questionnaires</a:t>
            </a:r>
            <a:br>
              <a:rPr lang="en-US" sz="4000" dirty="0">
                <a:latin typeface="IBM Plex Sans" panose="020B0503050000000000" pitchFamily="34" charset="0"/>
              </a:rPr>
            </a:br>
            <a:br>
              <a:rPr lang="en-US" sz="4000" dirty="0">
                <a:latin typeface="IBM Plex Sans" panose="020B0503050000000000" pitchFamily="34" charset="0"/>
              </a:rPr>
            </a:br>
            <a:r>
              <a:rPr lang="en-US" sz="3600" dirty="0">
                <a:latin typeface="IBM Plex Sans" panose="020B0503050000000000" pitchFamily="34" charset="0"/>
              </a:rPr>
              <a:t>BrassRing ATS</a:t>
            </a:r>
          </a:p>
        </p:txBody>
      </p:sp>
      <p:sp>
        <p:nvSpPr>
          <p:cNvPr id="5" name="Subtitle 4"/>
          <p:cNvSpPr>
            <a:spLocks noGrp="1"/>
          </p:cNvSpPr>
          <p:nvPr>
            <p:ph type="subTitle" idx="1"/>
          </p:nvPr>
        </p:nvSpPr>
        <p:spPr>
          <a:xfrm>
            <a:off x="169756" y="4508257"/>
            <a:ext cx="7292282" cy="534487"/>
          </a:xfrm>
        </p:spPr>
        <p:txBody>
          <a:bodyPr>
            <a:normAutofit/>
          </a:bodyPr>
          <a:lstStyle/>
          <a:p>
            <a:r>
              <a:rPr lang="en-US" dirty="0">
                <a:latin typeface="IBM Plex Sans" panose="020B0503050000000000" pitchFamily="34" charset="0"/>
              </a:rPr>
              <a:t>Training and Enablement Session</a:t>
            </a:r>
          </a:p>
        </p:txBody>
      </p:sp>
      <p:sp>
        <p:nvSpPr>
          <p:cNvPr id="7" name="Subtitle 2"/>
          <p:cNvSpPr txBox="1">
            <a:spLocks/>
          </p:cNvSpPr>
          <p:nvPr/>
        </p:nvSpPr>
        <p:spPr>
          <a:xfrm>
            <a:off x="169756" y="5042744"/>
            <a:ext cx="7704196" cy="438819"/>
          </a:xfrm>
          <a:prstGeom prst="rect">
            <a:avLst/>
          </a:prstGeom>
        </p:spPr>
        <p:txBody>
          <a:bodyPr vert="horz" lIns="121920" tIns="60960" rIns="121920" bIns="60960" rtlCol="0" anchor="t" anchorCtr="0">
            <a:noAutofit/>
          </a:bodyPr>
          <a:lstStyle>
            <a:lvl1pPr marL="0" indent="0" algn="l" defTabSz="914400" rtl="0" eaLnBrk="1" latinLnBrk="0" hangingPunct="1">
              <a:lnSpc>
                <a:spcPct val="100000"/>
              </a:lnSpc>
              <a:spcBef>
                <a:spcPct val="20000"/>
              </a:spcBef>
              <a:spcAft>
                <a:spcPts val="0"/>
              </a:spcAft>
              <a:buClr>
                <a:srgbClr val="00B0DA"/>
              </a:buClr>
              <a:buSzPct val="90000"/>
              <a:buFont typeface="Wingdings" pitchFamily="2" charset="2"/>
              <a:buNone/>
              <a:defRPr sz="2400" b="0" kern="1200">
                <a:solidFill>
                  <a:schemeClr val="bg2"/>
                </a:solidFill>
                <a:effectLst/>
                <a:latin typeface="+mn-lt"/>
                <a:ea typeface="+mn-ea"/>
                <a:cs typeface="+mn-cs"/>
              </a:defRPr>
            </a:lvl1pPr>
            <a:lvl2pPr marL="457200" indent="0" algn="ctr" defTabSz="914400" rtl="0" eaLnBrk="1" latinLnBrk="0" hangingPunct="1">
              <a:lnSpc>
                <a:spcPct val="100000"/>
              </a:lnSpc>
              <a:spcBef>
                <a:spcPct val="20000"/>
              </a:spcBef>
              <a:buClr>
                <a:srgbClr val="00B0DA"/>
              </a:buClr>
              <a:buSzPct val="90000"/>
              <a:buFont typeface="Wingdings" pitchFamily="2" charset="2"/>
              <a:buNone/>
              <a:defRPr sz="1800" b="1" kern="1200">
                <a:solidFill>
                  <a:schemeClr val="tx1">
                    <a:tint val="75000"/>
                  </a:schemeClr>
                </a:solidFill>
                <a:effectLst/>
                <a:latin typeface="+mn-lt"/>
                <a:ea typeface="+mn-ea"/>
                <a:cs typeface="+mn-cs"/>
              </a:defRPr>
            </a:lvl2pPr>
            <a:lvl3pPr marL="914400" indent="0" algn="ctr" defTabSz="914400" rtl="0" eaLnBrk="1" latinLnBrk="0" hangingPunct="1">
              <a:lnSpc>
                <a:spcPct val="100000"/>
              </a:lnSpc>
              <a:spcBef>
                <a:spcPct val="20000"/>
              </a:spcBef>
              <a:buClr>
                <a:srgbClr val="00B0DA"/>
              </a:buClr>
              <a:buSzPct val="90000"/>
              <a:buFont typeface="Wingdings" pitchFamily="2" charset="2"/>
              <a:buNone/>
              <a:defRPr sz="1600" b="1" kern="1200">
                <a:solidFill>
                  <a:schemeClr val="tx1">
                    <a:tint val="75000"/>
                  </a:schemeClr>
                </a:solidFill>
                <a:effectLst/>
                <a:latin typeface="+mn-lt"/>
                <a:ea typeface="+mn-ea"/>
                <a:cs typeface="+mn-cs"/>
              </a:defRPr>
            </a:lvl3pPr>
            <a:lvl4pPr marL="1371600" indent="0" algn="ctr" defTabSz="914400" rtl="0" eaLnBrk="1" latinLnBrk="0" hangingPunct="1">
              <a:lnSpc>
                <a:spcPct val="100000"/>
              </a:lnSpc>
              <a:spcBef>
                <a:spcPct val="20000"/>
              </a:spcBef>
              <a:buClr>
                <a:srgbClr val="00B0DA"/>
              </a:buClr>
              <a:buSzPct val="90000"/>
              <a:buFont typeface="Wingdings" pitchFamily="2" charset="2"/>
              <a:buNone/>
              <a:defRPr sz="1400" b="1" kern="1200">
                <a:solidFill>
                  <a:schemeClr val="tx1">
                    <a:tint val="75000"/>
                  </a:schemeClr>
                </a:solidFill>
                <a:effectLst/>
                <a:latin typeface="+mn-lt"/>
                <a:ea typeface="+mn-ea"/>
                <a:cs typeface="+mn-cs"/>
              </a:defRPr>
            </a:lvl4pPr>
            <a:lvl5pPr marL="1828800" indent="0" algn="ctr" defTabSz="914400" rtl="0" eaLnBrk="1" latinLnBrk="0" hangingPunct="1">
              <a:lnSpc>
                <a:spcPct val="100000"/>
              </a:lnSpc>
              <a:spcBef>
                <a:spcPct val="20000"/>
              </a:spcBef>
              <a:buClr>
                <a:srgbClr val="00B0DA"/>
              </a:buClr>
              <a:buSzPct val="90000"/>
              <a:buFont typeface="Wingdings" pitchFamily="2" charset="2"/>
              <a:buNone/>
              <a:defRPr sz="1400" b="0" kern="1200">
                <a:solidFill>
                  <a:schemeClr val="tx1">
                    <a:tint val="75000"/>
                  </a:schemeClr>
                </a:solidFill>
                <a:effectLst/>
                <a:latin typeface="+mn-lt"/>
                <a:ea typeface="+mn-ea"/>
                <a:cs typeface="+mn-cs"/>
              </a:defRPr>
            </a:lvl5pPr>
            <a:lvl6pPr marL="22860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6pPr>
            <a:lvl7pPr marL="27432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7pPr>
            <a:lvl8pPr marL="32004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8pPr>
            <a:lvl9pPr marL="36576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9pPr>
          </a:lstStyle>
          <a:p>
            <a:r>
              <a:rPr lang="en-US" sz="2000" dirty="0">
                <a:solidFill>
                  <a:srgbClr val="6EEDD8"/>
                </a:solidFill>
                <a:latin typeface="IBM Plex Sans" panose="020B0503050000000000" pitchFamily="34" charset="0"/>
                <a:ea typeface="Helvetica Neue" charset="0"/>
                <a:cs typeface="Arial"/>
              </a:rPr>
              <a:t>December 2017</a:t>
            </a:r>
          </a:p>
        </p:txBody>
      </p:sp>
    </p:spTree>
    <p:extLst>
      <p:ext uri="{BB962C8B-B14F-4D97-AF65-F5344CB8AC3E}">
        <p14:creationId xmlns:p14="http://schemas.microsoft.com/office/powerpoint/2010/main" val="3516720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Title 3">
            <a:extLst>
              <a:ext uri="{FF2B5EF4-FFF2-40B4-BE49-F238E27FC236}">
                <a16:creationId xmlns:a16="http://schemas.microsoft.com/office/drawing/2014/main" id="{A4D372C2-3986-4B80-8C39-AC48A53F76FB}"/>
              </a:ext>
            </a:extLst>
          </p:cNvPr>
          <p:cNvSpPr txBox="1">
            <a:spLocks/>
          </p:cNvSpPr>
          <p:nvPr/>
        </p:nvSpPr>
        <p:spPr>
          <a:xfrm>
            <a:off x="94942" y="431069"/>
            <a:ext cx="7602644" cy="74102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bg1"/>
                </a:solidFill>
                <a:latin typeface="HelvNeue for IBM" panose="020B0604020202020204" pitchFamily="34" charset="0"/>
                <a:ea typeface="+mj-ea"/>
                <a:cs typeface="Arial" panose="020B0604020202020204" pitchFamily="34" charset="0"/>
              </a:defRPr>
            </a:lvl1pPr>
          </a:lstStyle>
          <a:p>
            <a:r>
              <a:rPr lang="en-US" sz="4000" dirty="0">
                <a:latin typeface="IBM Plex Sans" panose="020B0503050000000000" pitchFamily="34" charset="0"/>
              </a:rPr>
              <a:t>Agenda</a:t>
            </a:r>
          </a:p>
        </p:txBody>
      </p:sp>
      <p:sp>
        <p:nvSpPr>
          <p:cNvPr id="21" name="Subtitle 4">
            <a:extLst>
              <a:ext uri="{FF2B5EF4-FFF2-40B4-BE49-F238E27FC236}">
                <a16:creationId xmlns:a16="http://schemas.microsoft.com/office/drawing/2014/main" id="{91939E17-4678-4D8C-AE0E-42FC760B3A73}"/>
              </a:ext>
            </a:extLst>
          </p:cNvPr>
          <p:cNvSpPr txBox="1">
            <a:spLocks/>
          </p:cNvSpPr>
          <p:nvPr/>
        </p:nvSpPr>
        <p:spPr>
          <a:xfrm>
            <a:off x="94941" y="1314700"/>
            <a:ext cx="11991763" cy="51276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HelvNeue for IBM"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HelvNeue for IBM"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HelvNeue for IBM"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HelvNeue for IBM"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HelvNeue for IBM"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latin typeface="IBM Plex Sans" panose="020B0503050000000000" pitchFamily="34" charset="0"/>
              </a:rPr>
              <a:t>High-level demo of the Responsive Talent Gateway/Gateway Questionnaire</a:t>
            </a:r>
          </a:p>
          <a:p>
            <a:r>
              <a:rPr lang="en-US" sz="2400" dirty="0">
                <a:latin typeface="IBM Plex Sans" panose="020B0503050000000000" pitchFamily="34" charset="0"/>
              </a:rPr>
              <a:t>End of Support for Classic Talent Gateways</a:t>
            </a:r>
          </a:p>
          <a:p>
            <a:r>
              <a:rPr lang="en-US" sz="2400" dirty="0">
                <a:latin typeface="IBM Plex Sans" panose="020B0503050000000000" pitchFamily="34" charset="0"/>
              </a:rPr>
              <a:t>Benefits </a:t>
            </a:r>
          </a:p>
          <a:p>
            <a:r>
              <a:rPr lang="en-US" sz="2400" dirty="0">
                <a:latin typeface="IBM Plex Sans" panose="020B0503050000000000" pitchFamily="34" charset="0"/>
              </a:rPr>
              <a:t>Example Project Timeline and Preparation</a:t>
            </a:r>
          </a:p>
          <a:p>
            <a:r>
              <a:rPr lang="en-US" sz="2400" dirty="0">
                <a:latin typeface="IBM Plex Sans" panose="020B0503050000000000" pitchFamily="34" charset="0"/>
              </a:rPr>
              <a:t>Roles and Responsibilities</a:t>
            </a:r>
          </a:p>
          <a:p>
            <a:r>
              <a:rPr lang="en-US" sz="2400" dirty="0">
                <a:latin typeface="IBM Plex Sans" panose="020B0503050000000000" pitchFamily="34" charset="0"/>
              </a:rPr>
              <a:t>Configuration Steps</a:t>
            </a:r>
          </a:p>
          <a:p>
            <a:r>
              <a:rPr lang="en-US" sz="2400" dirty="0">
                <a:latin typeface="IBM Plex Sans" panose="020B0503050000000000" pitchFamily="34" charset="0"/>
              </a:rPr>
              <a:t>Things to Know</a:t>
            </a:r>
          </a:p>
          <a:p>
            <a:r>
              <a:rPr lang="en-US" sz="2400" dirty="0">
                <a:latin typeface="IBM Plex Sans" panose="020B0503050000000000" pitchFamily="34" charset="0"/>
              </a:rPr>
              <a:t>Resources</a:t>
            </a:r>
          </a:p>
        </p:txBody>
      </p:sp>
    </p:spTree>
    <p:extLst>
      <p:ext uri="{BB962C8B-B14F-4D97-AF65-F5344CB8AC3E}">
        <p14:creationId xmlns:p14="http://schemas.microsoft.com/office/powerpoint/2010/main" val="3904204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7282" name="Picture 1"/>
          <p:cNvPicPr>
            <a:picLocks noChangeAspect="1"/>
          </p:cNvPicPr>
          <p:nvPr/>
        </p:nvPicPr>
        <p:blipFill rotWithShape="1">
          <a:blip r:embed="rId2">
            <a:extLst>
              <a:ext uri="{28A0092B-C50C-407E-A947-70E740481C1C}">
                <a14:useLocalDpi xmlns:a14="http://schemas.microsoft.com/office/drawing/2010/main" val="0"/>
              </a:ext>
            </a:extLst>
          </a:blip>
          <a:srcRect l="-2" r="23756"/>
          <a:stretch/>
        </p:blipFill>
        <p:spPr bwMode="auto">
          <a:xfrm>
            <a:off x="4876800" y="402295"/>
            <a:ext cx="7315200" cy="6446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0" y="402295"/>
            <a:ext cx="11794922" cy="6455705"/>
          </a:xfrm>
          <a:prstGeom prst="rect">
            <a:avLst/>
          </a:prstGeom>
          <a:gradFill>
            <a:gsLst>
              <a:gs pos="44000">
                <a:srgbClr val="264A60"/>
              </a:gs>
              <a:gs pos="100000">
                <a:srgbClr val="264A60">
                  <a:alpha val="0"/>
                </a:srgb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7286" name="Title 1"/>
          <p:cNvSpPr>
            <a:spLocks noGrp="1"/>
          </p:cNvSpPr>
          <p:nvPr>
            <p:ph type="title"/>
          </p:nvPr>
        </p:nvSpPr>
        <p:spPr>
          <a:xfrm>
            <a:off x="193666" y="2866785"/>
            <a:ext cx="11893875" cy="1325563"/>
          </a:xfrm>
        </p:spPr>
        <p:txBody>
          <a:bodyPr/>
          <a:lstStyle/>
          <a:p>
            <a:pPr eaLnBrk="1" hangingPunct="1"/>
            <a:r>
              <a:rPr lang="en-US" altLang="en-US" dirty="0">
                <a:latin typeface="IBM Plex Sans" panose="020B0503050000000000" pitchFamily="34" charset="0"/>
              </a:rPr>
              <a:t>Responsive Talent Gateway Demonstration</a:t>
            </a:r>
          </a:p>
        </p:txBody>
      </p:sp>
    </p:spTree>
    <p:extLst>
      <p:ext uri="{BB962C8B-B14F-4D97-AF65-F5344CB8AC3E}">
        <p14:creationId xmlns:p14="http://schemas.microsoft.com/office/powerpoint/2010/main" val="35904167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End of Support for Classic Talent Gateways</a:t>
            </a:r>
          </a:p>
        </p:txBody>
      </p:sp>
      <p:sp>
        <p:nvSpPr>
          <p:cNvPr id="3" name="Content Placeholder 2"/>
          <p:cNvSpPr>
            <a:spLocks noGrp="1"/>
          </p:cNvSpPr>
          <p:nvPr>
            <p:ph idx="1"/>
          </p:nvPr>
        </p:nvSpPr>
        <p:spPr>
          <a:xfrm>
            <a:off x="153511" y="1160205"/>
            <a:ext cx="11893875" cy="5248983"/>
          </a:xfrm>
        </p:spPr>
        <p:txBody>
          <a:bodyPr>
            <a:normAutofit/>
          </a:bodyPr>
          <a:lstStyle/>
          <a:p>
            <a:pPr marL="0" indent="0">
              <a:buNone/>
            </a:pPr>
            <a:r>
              <a:rPr lang="en-US" sz="2400" dirty="0">
                <a:solidFill>
                  <a:srgbClr val="264A60"/>
                </a:solidFill>
                <a:latin typeface="IBM Plex Sans" panose="020B0503050000000000" pitchFamily="34" charset="0"/>
              </a:rPr>
              <a:t>Communications were sent in May, July, October, and November regarding the end of support for our Classic Talent Gateways on December 31</a:t>
            </a:r>
            <a:r>
              <a:rPr lang="en-US" sz="2400" baseline="30000" dirty="0">
                <a:solidFill>
                  <a:srgbClr val="264A60"/>
                </a:solidFill>
                <a:latin typeface="IBM Plex Sans" panose="020B0503050000000000" pitchFamily="34" charset="0"/>
              </a:rPr>
              <a:t>st</a:t>
            </a:r>
            <a:r>
              <a:rPr lang="en-US" sz="2400" dirty="0">
                <a:solidFill>
                  <a:srgbClr val="264A60"/>
                </a:solidFill>
                <a:latin typeface="IBM Plex Sans" panose="020B0503050000000000" pitchFamily="34" charset="0"/>
              </a:rPr>
              <a:t>, 2017.</a:t>
            </a:r>
          </a:p>
          <a:p>
            <a:pPr marL="0" indent="0">
              <a:buNone/>
            </a:pPr>
            <a:endParaRPr lang="en-US" sz="2400" dirty="0">
              <a:latin typeface="IBM Plex Sans" panose="020B0503050000000000" pitchFamily="34" charset="0"/>
            </a:endParaRPr>
          </a:p>
          <a:p>
            <a:pPr marL="0" indent="0">
              <a:buNone/>
            </a:pPr>
            <a:r>
              <a:rPr lang="en-US" sz="2400" dirty="0">
                <a:solidFill>
                  <a:srgbClr val="264A60"/>
                </a:solidFill>
                <a:latin typeface="IBM Plex Sans" panose="020B0503050000000000" pitchFamily="34" charset="0"/>
              </a:rPr>
              <a:t>IBM will not be shutting classic Talent Gateways off, but will no longer work on bug fixes specific to Classic and will not be able to ensure accessibility standards on anything other than the Responsive Talent Gateways.</a:t>
            </a:r>
          </a:p>
        </p:txBody>
      </p:sp>
    </p:spTree>
    <p:extLst>
      <p:ext uri="{BB962C8B-B14F-4D97-AF65-F5344CB8AC3E}">
        <p14:creationId xmlns:p14="http://schemas.microsoft.com/office/powerpoint/2010/main" val="2896374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Benefits</a:t>
            </a:r>
          </a:p>
        </p:txBody>
      </p:sp>
      <p:sp>
        <p:nvSpPr>
          <p:cNvPr id="3" name="Content Placeholder 2"/>
          <p:cNvSpPr>
            <a:spLocks noGrp="1"/>
          </p:cNvSpPr>
          <p:nvPr>
            <p:ph idx="1"/>
          </p:nvPr>
        </p:nvSpPr>
        <p:spPr>
          <a:xfrm>
            <a:off x="153511" y="1160206"/>
            <a:ext cx="11893875" cy="5525820"/>
          </a:xfrm>
        </p:spPr>
        <p:txBody>
          <a:bodyPr>
            <a:normAutofit fontScale="92500" lnSpcReduction="10000"/>
          </a:bodyPr>
          <a:lstStyle/>
          <a:p>
            <a:pPr marL="0" indent="0">
              <a:buNone/>
            </a:pPr>
            <a:r>
              <a:rPr lang="en-US" sz="2400" dirty="0">
                <a:solidFill>
                  <a:srgbClr val="264A60"/>
                </a:solidFill>
                <a:latin typeface="IBM Plex Sans" panose="020B0503050000000000" pitchFamily="34" charset="0"/>
              </a:rPr>
              <a:t>The new responsive apply modernizes and streamlines your application process. It provides your candidates with a mobile experience that does not differ from their phone, tablet, or desktop. The user interface is clean, easy to use, and can be customized by your organization to match your corporate branding needs.</a:t>
            </a:r>
          </a:p>
          <a:p>
            <a:pPr marL="0" indent="0">
              <a:buNone/>
            </a:pPr>
            <a:endParaRPr lang="en-US" sz="2400" dirty="0">
              <a:solidFill>
                <a:srgbClr val="264A60"/>
              </a:solidFill>
              <a:latin typeface="IBM Plex Sans" panose="020B0503050000000000" pitchFamily="34" charset="0"/>
            </a:endParaRPr>
          </a:p>
          <a:p>
            <a:pPr marL="0" indent="0">
              <a:buNone/>
            </a:pPr>
            <a:r>
              <a:rPr lang="en-US" sz="2400" b="1" dirty="0">
                <a:solidFill>
                  <a:srgbClr val="264A60"/>
                </a:solidFill>
                <a:latin typeface="IBM Plex Sans" panose="020B0503050000000000" pitchFamily="34" charset="0"/>
              </a:rPr>
              <a:t>Key Features:</a:t>
            </a:r>
          </a:p>
          <a:p>
            <a:r>
              <a:rPr lang="en-US" sz="2400" dirty="0">
                <a:solidFill>
                  <a:srgbClr val="264A60"/>
                </a:solidFill>
                <a:latin typeface="IBM Plex Sans" panose="020B0503050000000000" pitchFamily="34" charset="0"/>
              </a:rPr>
              <a:t>Completion of full application on any device (desktop, tablet, smart phone, </a:t>
            </a:r>
            <a:r>
              <a:rPr lang="en-US" sz="2400" dirty="0" err="1">
                <a:solidFill>
                  <a:srgbClr val="264A60"/>
                </a:solidFill>
                <a:latin typeface="IBM Plex Sans" panose="020B0503050000000000" pitchFamily="34" charset="0"/>
              </a:rPr>
              <a:t>etc</a:t>
            </a:r>
            <a:r>
              <a:rPr lang="en-US" sz="2400" dirty="0">
                <a:solidFill>
                  <a:srgbClr val="264A60"/>
                </a:solidFill>
                <a:latin typeface="IBM Plex Sans" panose="020B0503050000000000" pitchFamily="34" charset="0"/>
              </a:rPr>
              <a:t>)</a:t>
            </a:r>
          </a:p>
          <a:p>
            <a:r>
              <a:rPr lang="en-US" sz="2400" dirty="0">
                <a:solidFill>
                  <a:srgbClr val="264A60"/>
                </a:solidFill>
                <a:latin typeface="IBM Plex Sans" panose="020B0503050000000000" pitchFamily="34" charset="0"/>
              </a:rPr>
              <a:t>Progress bar</a:t>
            </a:r>
          </a:p>
          <a:p>
            <a:r>
              <a:rPr lang="en-US" sz="2400" dirty="0">
                <a:solidFill>
                  <a:srgbClr val="264A60"/>
                </a:solidFill>
                <a:latin typeface="IBM Plex Sans" panose="020B0503050000000000" pitchFamily="34" charset="0"/>
              </a:rPr>
              <a:t>Estimate time to complete application can be auto-calculated</a:t>
            </a:r>
          </a:p>
          <a:p>
            <a:r>
              <a:rPr lang="en-US" sz="2400" dirty="0">
                <a:solidFill>
                  <a:srgbClr val="264A60"/>
                </a:solidFill>
                <a:latin typeface="IBM Plex Sans" panose="020B0503050000000000" pitchFamily="34" charset="0"/>
              </a:rPr>
              <a:t>Autosaves as the candidate progresses through the application</a:t>
            </a:r>
          </a:p>
          <a:p>
            <a:r>
              <a:rPr lang="en-US" sz="2400" dirty="0">
                <a:solidFill>
                  <a:srgbClr val="264A60"/>
                </a:solidFill>
                <a:latin typeface="IBM Plex Sans" panose="020B0503050000000000" pitchFamily="34" charset="0"/>
              </a:rPr>
              <a:t>Responsive candidate zone</a:t>
            </a:r>
          </a:p>
          <a:p>
            <a:r>
              <a:rPr lang="en-US" sz="2400" dirty="0">
                <a:solidFill>
                  <a:srgbClr val="264A60"/>
                </a:solidFill>
                <a:latin typeface="IBM Plex Sans" panose="020B0503050000000000" pitchFamily="34" charset="0"/>
              </a:rPr>
              <a:t>CSS capabilities to brand and customize the site</a:t>
            </a:r>
          </a:p>
          <a:p>
            <a:r>
              <a:rPr lang="en-US" sz="2400" dirty="0">
                <a:solidFill>
                  <a:srgbClr val="264A60"/>
                </a:solidFill>
                <a:latin typeface="IBM Plex Sans" panose="020B0503050000000000" pitchFamily="34" charset="0"/>
              </a:rPr>
              <a:t>Question branching within the same page</a:t>
            </a:r>
          </a:p>
          <a:p>
            <a:r>
              <a:rPr lang="en-US" sz="2400" dirty="0">
                <a:solidFill>
                  <a:srgbClr val="264A60"/>
                </a:solidFill>
                <a:latin typeface="IBM Plex Sans" panose="020B0503050000000000" pitchFamily="34" charset="0"/>
              </a:rPr>
              <a:t>Review page before submission</a:t>
            </a:r>
            <a:br>
              <a:rPr lang="en-US" sz="2400" dirty="0">
                <a:solidFill>
                  <a:srgbClr val="264A60"/>
                </a:solidFill>
                <a:latin typeface="IBM Plex Sans" panose="020B0503050000000000" pitchFamily="34" charset="0"/>
              </a:rPr>
            </a:br>
            <a:endParaRPr lang="en-US" sz="2400" dirty="0">
              <a:solidFill>
                <a:srgbClr val="264A60"/>
              </a:solidFill>
              <a:latin typeface="IBM Plex Sans" panose="020B0503050000000000" pitchFamily="34" charset="0"/>
            </a:endParaRPr>
          </a:p>
        </p:txBody>
      </p:sp>
    </p:spTree>
    <p:extLst>
      <p:ext uri="{BB962C8B-B14F-4D97-AF65-F5344CB8AC3E}">
        <p14:creationId xmlns:p14="http://schemas.microsoft.com/office/powerpoint/2010/main" val="3213288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Example Project Timeline and Preparation</a:t>
            </a:r>
          </a:p>
        </p:txBody>
      </p:sp>
      <p:sp>
        <p:nvSpPr>
          <p:cNvPr id="3" name="Content Placeholder 2"/>
          <p:cNvSpPr>
            <a:spLocks noGrp="1"/>
          </p:cNvSpPr>
          <p:nvPr>
            <p:ph idx="1"/>
          </p:nvPr>
        </p:nvSpPr>
        <p:spPr>
          <a:xfrm>
            <a:off x="4706224" y="1160205"/>
            <a:ext cx="7341162" cy="5467098"/>
          </a:xfrm>
        </p:spPr>
        <p:txBody>
          <a:bodyPr>
            <a:normAutofit fontScale="85000" lnSpcReduction="20000"/>
          </a:bodyPr>
          <a:lstStyle/>
          <a:p>
            <a:pPr>
              <a:lnSpc>
                <a:spcPct val="110000"/>
              </a:lnSpc>
              <a:spcBef>
                <a:spcPts val="0"/>
              </a:spcBef>
            </a:pPr>
            <a:r>
              <a:rPr lang="en-US" sz="2400" dirty="0">
                <a:solidFill>
                  <a:srgbClr val="264A60"/>
                </a:solidFill>
                <a:latin typeface="IBM Plex Sans" panose="020B0503050000000000" pitchFamily="34" charset="0"/>
              </a:rPr>
              <a:t>Pull in additional teams/vendors that will be critical to completion of the project (listed on following slide)</a:t>
            </a:r>
          </a:p>
          <a:p>
            <a:pPr>
              <a:lnSpc>
                <a:spcPct val="110000"/>
              </a:lnSpc>
              <a:spcBef>
                <a:spcPts val="0"/>
              </a:spcBef>
            </a:pPr>
            <a:r>
              <a:rPr lang="en-US" sz="2400" dirty="0">
                <a:solidFill>
                  <a:srgbClr val="264A60"/>
                </a:solidFill>
                <a:latin typeface="IBM Plex Sans" panose="020B0503050000000000" pitchFamily="34" charset="0"/>
              </a:rPr>
              <a:t>Do you currently utilize Gateway Questionnaires (GQs)?</a:t>
            </a:r>
          </a:p>
          <a:p>
            <a:pPr lvl="1">
              <a:lnSpc>
                <a:spcPct val="110000"/>
              </a:lnSpc>
              <a:spcBef>
                <a:spcPts val="0"/>
              </a:spcBef>
              <a:buFont typeface="Courier New" panose="02070309020205020404" pitchFamily="49" charset="0"/>
              <a:buChar char="o"/>
            </a:pPr>
            <a:r>
              <a:rPr lang="en-US" sz="2000" dirty="0">
                <a:solidFill>
                  <a:srgbClr val="264A60"/>
                </a:solidFill>
                <a:latin typeface="IBM Plex Sans" panose="020B0503050000000000" pitchFamily="34" charset="0"/>
              </a:rPr>
              <a:t>If yes: Your Gateway Questionnaire format will change slightly. Review how many GQs you will need to update, and take this time to simplify and streamline your process.</a:t>
            </a:r>
          </a:p>
          <a:p>
            <a:pPr lvl="1">
              <a:lnSpc>
                <a:spcPct val="110000"/>
              </a:lnSpc>
              <a:spcBef>
                <a:spcPts val="0"/>
              </a:spcBef>
              <a:buFont typeface="Courier New" panose="02070309020205020404" pitchFamily="49" charset="0"/>
              <a:buChar char="o"/>
            </a:pPr>
            <a:r>
              <a:rPr lang="en-US" sz="2000" dirty="0">
                <a:solidFill>
                  <a:srgbClr val="264A60"/>
                </a:solidFill>
                <a:latin typeface="IBM Plex Sans" panose="020B0503050000000000" pitchFamily="34" charset="0"/>
              </a:rPr>
              <a:t>If no: You will need to determine how many GQs you will need. (Typically you will have one GQ per TG – based on application process.)</a:t>
            </a:r>
          </a:p>
          <a:p>
            <a:pPr>
              <a:lnSpc>
                <a:spcPct val="110000"/>
              </a:lnSpc>
              <a:spcBef>
                <a:spcPts val="0"/>
              </a:spcBef>
            </a:pPr>
            <a:r>
              <a:rPr lang="en-US" sz="2400" dirty="0">
                <a:solidFill>
                  <a:srgbClr val="264A60"/>
                </a:solidFill>
                <a:latin typeface="IBM Plex Sans" panose="020B0503050000000000" pitchFamily="34" charset="0"/>
              </a:rPr>
              <a:t>Review your site and the current Responsive Apply configuration options</a:t>
            </a:r>
          </a:p>
          <a:p>
            <a:pPr>
              <a:lnSpc>
                <a:spcPct val="110000"/>
              </a:lnSpc>
              <a:spcBef>
                <a:spcPts val="0"/>
              </a:spcBef>
            </a:pPr>
            <a:r>
              <a:rPr lang="en-US" sz="2400" dirty="0">
                <a:solidFill>
                  <a:srgbClr val="264A60"/>
                </a:solidFill>
                <a:latin typeface="IBM Plex Sans" panose="020B0503050000000000" pitchFamily="34" charset="0"/>
              </a:rPr>
              <a:t>Which Talent Gateways will you be converting?</a:t>
            </a:r>
          </a:p>
          <a:p>
            <a:pPr lvl="1">
              <a:lnSpc>
                <a:spcPct val="110000"/>
              </a:lnSpc>
              <a:spcBef>
                <a:spcPts val="0"/>
              </a:spcBef>
              <a:buFont typeface="Courier New" panose="02070309020205020404" pitchFamily="49" charset="0"/>
              <a:buChar char="o"/>
            </a:pPr>
            <a:r>
              <a:rPr lang="en-US" sz="2000" dirty="0">
                <a:solidFill>
                  <a:srgbClr val="264A60"/>
                </a:solidFill>
                <a:latin typeface="IBM Plex Sans" panose="020B0503050000000000" pitchFamily="34" charset="0"/>
              </a:rPr>
              <a:t>Review your corporate career site.</a:t>
            </a:r>
          </a:p>
          <a:p>
            <a:pPr lvl="1">
              <a:lnSpc>
                <a:spcPct val="110000"/>
              </a:lnSpc>
              <a:spcBef>
                <a:spcPts val="0"/>
              </a:spcBef>
              <a:buFont typeface="Courier New" panose="02070309020205020404" pitchFamily="49" charset="0"/>
              <a:buChar char="o"/>
            </a:pPr>
            <a:r>
              <a:rPr lang="en-US" sz="2000" dirty="0">
                <a:solidFill>
                  <a:srgbClr val="264A60"/>
                </a:solidFill>
                <a:latin typeface="IBM Plex Sans" panose="020B0503050000000000" pitchFamily="34" charset="0"/>
              </a:rPr>
              <a:t>Do you use an iFrame?</a:t>
            </a:r>
          </a:p>
          <a:p>
            <a:pPr lvl="1">
              <a:lnSpc>
                <a:spcPct val="110000"/>
              </a:lnSpc>
              <a:spcBef>
                <a:spcPts val="0"/>
              </a:spcBef>
              <a:buFont typeface="Courier New" panose="02070309020205020404" pitchFamily="49" charset="0"/>
              <a:buChar char="o"/>
            </a:pPr>
            <a:r>
              <a:rPr lang="en-US" sz="2000" dirty="0">
                <a:solidFill>
                  <a:srgbClr val="264A60"/>
                </a:solidFill>
                <a:latin typeface="IBM Plex Sans" panose="020B0503050000000000" pitchFamily="34" charset="0"/>
              </a:rPr>
              <a:t>Do you have a vanity URL?</a:t>
            </a:r>
          </a:p>
          <a:p>
            <a:pPr>
              <a:lnSpc>
                <a:spcPct val="110000"/>
              </a:lnSpc>
              <a:spcBef>
                <a:spcPts val="0"/>
              </a:spcBef>
            </a:pPr>
            <a:r>
              <a:rPr lang="en-US" sz="2400" dirty="0">
                <a:solidFill>
                  <a:srgbClr val="264A60"/>
                </a:solidFill>
                <a:latin typeface="IBM Plex Sans" panose="020B0503050000000000" pitchFamily="34" charset="0"/>
              </a:rPr>
              <a:t>Where do your external BrassRing </a:t>
            </a:r>
            <a:r>
              <a:rPr lang="en-US" sz="2400" dirty="0" err="1">
                <a:solidFill>
                  <a:srgbClr val="264A60"/>
                </a:solidFill>
                <a:latin typeface="IBM Plex Sans" panose="020B0503050000000000" pitchFamily="34" charset="0"/>
              </a:rPr>
              <a:t>ATSTalent</a:t>
            </a:r>
            <a:r>
              <a:rPr lang="en-US" sz="2400" dirty="0">
                <a:solidFill>
                  <a:srgbClr val="264A60"/>
                </a:solidFill>
                <a:latin typeface="IBM Plex Sans" panose="020B0503050000000000" pitchFamily="34" charset="0"/>
              </a:rPr>
              <a:t> Gateways connect with your corporate site? How are your internal Talent Gateways accessed?</a:t>
            </a:r>
          </a:p>
          <a:p>
            <a:pPr>
              <a:lnSpc>
                <a:spcPct val="110000"/>
              </a:lnSpc>
              <a:spcBef>
                <a:spcPts val="0"/>
              </a:spcBef>
            </a:pPr>
            <a:r>
              <a:rPr lang="en-US" sz="2400" dirty="0">
                <a:solidFill>
                  <a:srgbClr val="264A60"/>
                </a:solidFill>
                <a:latin typeface="IBM Plex Sans" panose="020B0503050000000000" pitchFamily="34" charset="0"/>
              </a:rPr>
              <a:t>What vendors currently scrape your Talent Gateway(s)?</a:t>
            </a:r>
          </a:p>
        </p:txBody>
      </p:sp>
      <p:graphicFrame>
        <p:nvGraphicFramePr>
          <p:cNvPr id="4" name="Table 3">
            <a:extLst>
              <a:ext uri="{FF2B5EF4-FFF2-40B4-BE49-F238E27FC236}">
                <a16:creationId xmlns:a16="http://schemas.microsoft.com/office/drawing/2014/main" id="{6EF0CCDC-3DF8-4548-AAB2-42091613BDF5}"/>
              </a:ext>
            </a:extLst>
          </p:cNvPr>
          <p:cNvGraphicFramePr>
            <a:graphicFrameLocks noGrp="1"/>
          </p:cNvGraphicFramePr>
          <p:nvPr>
            <p:extLst>
              <p:ext uri="{D42A27DB-BD31-4B8C-83A1-F6EECF244321}">
                <p14:modId xmlns:p14="http://schemas.microsoft.com/office/powerpoint/2010/main" val="2899888244"/>
              </p:ext>
            </p:extLst>
          </p:nvPr>
        </p:nvGraphicFramePr>
        <p:xfrm>
          <a:off x="298956" y="1470193"/>
          <a:ext cx="4261824" cy="3291672"/>
        </p:xfrm>
        <a:graphic>
          <a:graphicData uri="http://schemas.openxmlformats.org/drawingml/2006/table">
            <a:tbl>
              <a:tblPr firstRow="1" bandRow="1">
                <a:tableStyleId>{5C22544A-7EE6-4342-B048-85BDC9FD1C3A}</a:tableStyleId>
              </a:tblPr>
              <a:tblGrid>
                <a:gridCol w="2130912">
                  <a:extLst>
                    <a:ext uri="{9D8B030D-6E8A-4147-A177-3AD203B41FA5}">
                      <a16:colId xmlns:a16="http://schemas.microsoft.com/office/drawing/2014/main" val="4043729100"/>
                    </a:ext>
                  </a:extLst>
                </a:gridCol>
                <a:gridCol w="2130912">
                  <a:extLst>
                    <a:ext uri="{9D8B030D-6E8A-4147-A177-3AD203B41FA5}">
                      <a16:colId xmlns:a16="http://schemas.microsoft.com/office/drawing/2014/main" val="1984582761"/>
                    </a:ext>
                  </a:extLst>
                </a:gridCol>
              </a:tblGrid>
              <a:tr h="326646">
                <a:tc>
                  <a:txBody>
                    <a:bodyPr/>
                    <a:lstStyle/>
                    <a:p>
                      <a:r>
                        <a:rPr lang="en-US" sz="1600" dirty="0"/>
                        <a:t>Milestone</a:t>
                      </a:r>
                    </a:p>
                  </a:txBody>
                  <a:tcPr marL="182880" marR="182880" marT="91426" marB="91426">
                    <a:solidFill>
                      <a:srgbClr val="41D6C3"/>
                    </a:solidFill>
                  </a:tcPr>
                </a:tc>
                <a:tc>
                  <a:txBody>
                    <a:bodyPr/>
                    <a:lstStyle/>
                    <a:p>
                      <a:r>
                        <a:rPr lang="en-US" sz="1600" dirty="0"/>
                        <a:t>Week</a:t>
                      </a:r>
                    </a:p>
                  </a:txBody>
                  <a:tcPr marL="182880" marR="182880" marT="91426" marB="91426">
                    <a:solidFill>
                      <a:srgbClr val="41D6C3"/>
                    </a:solidFill>
                  </a:tcPr>
                </a:tc>
                <a:extLst>
                  <a:ext uri="{0D108BD9-81ED-4DB2-BD59-A6C34878D82A}">
                    <a16:rowId xmlns:a16="http://schemas.microsoft.com/office/drawing/2014/main" val="1632254585"/>
                  </a:ext>
                </a:extLst>
              </a:tr>
              <a:tr h="326646">
                <a:tc>
                  <a:txBody>
                    <a:bodyPr/>
                    <a:lstStyle/>
                    <a:p>
                      <a:r>
                        <a:rPr lang="en-US" sz="1600" dirty="0"/>
                        <a:t>Kick-off</a:t>
                      </a:r>
                      <a:r>
                        <a:rPr lang="en-US" sz="1600" baseline="0" dirty="0"/>
                        <a:t> &amp; Prep</a:t>
                      </a:r>
                      <a:endParaRPr lang="en-US" sz="1600" dirty="0"/>
                    </a:p>
                  </a:txBody>
                  <a:tcPr marL="182880" marR="182880" marT="91426" marB="91426">
                    <a:solidFill>
                      <a:schemeClr val="accent5">
                        <a:lumMod val="20000"/>
                        <a:lumOff val="80000"/>
                      </a:schemeClr>
                    </a:solidFill>
                  </a:tcPr>
                </a:tc>
                <a:tc>
                  <a:txBody>
                    <a:bodyPr/>
                    <a:lstStyle/>
                    <a:p>
                      <a:r>
                        <a:rPr lang="en-US" sz="1600" dirty="0"/>
                        <a:t>Week 1</a:t>
                      </a:r>
                    </a:p>
                  </a:txBody>
                  <a:tcPr marL="182880" marR="182880" marT="91426" marB="91426">
                    <a:solidFill>
                      <a:schemeClr val="accent5">
                        <a:lumMod val="20000"/>
                        <a:lumOff val="80000"/>
                      </a:schemeClr>
                    </a:solidFill>
                  </a:tcPr>
                </a:tc>
                <a:extLst>
                  <a:ext uri="{0D108BD9-81ED-4DB2-BD59-A6C34878D82A}">
                    <a16:rowId xmlns:a16="http://schemas.microsoft.com/office/drawing/2014/main" val="4030505009"/>
                  </a:ext>
                </a:extLst>
              </a:tr>
              <a:tr h="563879">
                <a:tc>
                  <a:txBody>
                    <a:bodyPr/>
                    <a:lstStyle/>
                    <a:p>
                      <a:r>
                        <a:rPr lang="en-US" sz="1600" dirty="0"/>
                        <a:t>Design/Branding Complete (1 week)</a:t>
                      </a:r>
                    </a:p>
                  </a:txBody>
                  <a:tcPr marL="182880" marR="182880" marT="91426" marB="91426">
                    <a:solidFill>
                      <a:schemeClr val="accent5">
                        <a:lumMod val="20000"/>
                        <a:lumOff val="80000"/>
                      </a:schemeClr>
                    </a:solidFill>
                  </a:tcPr>
                </a:tc>
                <a:tc>
                  <a:txBody>
                    <a:bodyPr/>
                    <a:lstStyle/>
                    <a:p>
                      <a:r>
                        <a:rPr lang="en-US" sz="1600" dirty="0"/>
                        <a:t>Weeks 1 - 2</a:t>
                      </a:r>
                    </a:p>
                  </a:txBody>
                  <a:tcPr marL="182880" marR="182880" marT="91426" marB="91426">
                    <a:solidFill>
                      <a:schemeClr val="accent5">
                        <a:lumMod val="20000"/>
                        <a:lumOff val="80000"/>
                      </a:schemeClr>
                    </a:solidFill>
                  </a:tcPr>
                </a:tc>
                <a:extLst>
                  <a:ext uri="{0D108BD9-81ED-4DB2-BD59-A6C34878D82A}">
                    <a16:rowId xmlns:a16="http://schemas.microsoft.com/office/drawing/2014/main" val="1290826447"/>
                  </a:ext>
                </a:extLst>
              </a:tr>
              <a:tr h="326646">
                <a:tc>
                  <a:txBody>
                    <a:bodyPr/>
                    <a:lstStyle/>
                    <a:p>
                      <a:r>
                        <a:rPr lang="en-US" sz="1600" dirty="0"/>
                        <a:t>Configuration (2 weeks)</a:t>
                      </a:r>
                    </a:p>
                  </a:txBody>
                  <a:tcPr marL="182880" marR="182880" marT="91426" marB="91426">
                    <a:solidFill>
                      <a:schemeClr val="accent5">
                        <a:lumMod val="20000"/>
                        <a:lumOff val="80000"/>
                      </a:schemeClr>
                    </a:solidFill>
                  </a:tcPr>
                </a:tc>
                <a:tc>
                  <a:txBody>
                    <a:bodyPr/>
                    <a:lstStyle/>
                    <a:p>
                      <a:r>
                        <a:rPr lang="en-US" sz="1600" dirty="0"/>
                        <a:t>Weeks 2 -</a:t>
                      </a:r>
                      <a:r>
                        <a:rPr lang="en-US" sz="1600" baseline="0" dirty="0"/>
                        <a:t> 4</a:t>
                      </a:r>
                      <a:endParaRPr lang="en-US" sz="1600" dirty="0"/>
                    </a:p>
                  </a:txBody>
                  <a:tcPr marL="182880" marR="182880" marT="91426" marB="91426">
                    <a:solidFill>
                      <a:schemeClr val="accent5">
                        <a:lumMod val="20000"/>
                        <a:lumOff val="80000"/>
                      </a:schemeClr>
                    </a:solidFill>
                  </a:tcPr>
                </a:tc>
                <a:extLst>
                  <a:ext uri="{0D108BD9-81ED-4DB2-BD59-A6C34878D82A}">
                    <a16:rowId xmlns:a16="http://schemas.microsoft.com/office/drawing/2014/main" val="2025183631"/>
                  </a:ext>
                </a:extLst>
              </a:tr>
              <a:tr h="326646">
                <a:tc>
                  <a:txBody>
                    <a:bodyPr/>
                    <a:lstStyle/>
                    <a:p>
                      <a:r>
                        <a:rPr lang="en-US" sz="1600" dirty="0"/>
                        <a:t>UAT (1 week)</a:t>
                      </a:r>
                    </a:p>
                  </a:txBody>
                  <a:tcPr marL="182880" marR="182880" marT="91426" marB="91426">
                    <a:solidFill>
                      <a:schemeClr val="accent5">
                        <a:lumMod val="20000"/>
                        <a:lumOff val="80000"/>
                      </a:schemeClr>
                    </a:solidFill>
                  </a:tcPr>
                </a:tc>
                <a:tc>
                  <a:txBody>
                    <a:bodyPr/>
                    <a:lstStyle/>
                    <a:p>
                      <a:r>
                        <a:rPr lang="en-US" sz="1600" dirty="0"/>
                        <a:t>Week</a:t>
                      </a:r>
                      <a:r>
                        <a:rPr lang="en-US" sz="1600" baseline="0" dirty="0"/>
                        <a:t> 5</a:t>
                      </a:r>
                      <a:endParaRPr lang="en-US" sz="1600" dirty="0"/>
                    </a:p>
                  </a:txBody>
                  <a:tcPr marL="182880" marR="182880" marT="91426" marB="91426">
                    <a:solidFill>
                      <a:schemeClr val="accent5">
                        <a:lumMod val="20000"/>
                        <a:lumOff val="80000"/>
                      </a:schemeClr>
                    </a:solidFill>
                  </a:tcPr>
                </a:tc>
                <a:extLst>
                  <a:ext uri="{0D108BD9-81ED-4DB2-BD59-A6C34878D82A}">
                    <a16:rowId xmlns:a16="http://schemas.microsoft.com/office/drawing/2014/main" val="4232813871"/>
                  </a:ext>
                </a:extLst>
              </a:tr>
              <a:tr h="326646">
                <a:tc>
                  <a:txBody>
                    <a:bodyPr/>
                    <a:lstStyle/>
                    <a:p>
                      <a:r>
                        <a:rPr lang="en-US" sz="1600" dirty="0"/>
                        <a:t>Go-live (2-day prep needed)</a:t>
                      </a:r>
                    </a:p>
                  </a:txBody>
                  <a:tcPr marL="182880" marR="182880" marT="91426" marB="91426">
                    <a:solidFill>
                      <a:schemeClr val="accent5">
                        <a:lumMod val="20000"/>
                        <a:lumOff val="80000"/>
                      </a:schemeClr>
                    </a:solidFill>
                  </a:tcPr>
                </a:tc>
                <a:tc>
                  <a:txBody>
                    <a:bodyPr/>
                    <a:lstStyle/>
                    <a:p>
                      <a:r>
                        <a:rPr lang="en-US" sz="1600" dirty="0"/>
                        <a:t>Week 6</a:t>
                      </a:r>
                    </a:p>
                  </a:txBody>
                  <a:tcPr marL="182880" marR="182880" marT="91426" marB="91426">
                    <a:solidFill>
                      <a:schemeClr val="accent5">
                        <a:lumMod val="20000"/>
                        <a:lumOff val="80000"/>
                      </a:schemeClr>
                    </a:solidFill>
                  </a:tcPr>
                </a:tc>
                <a:extLst>
                  <a:ext uri="{0D108BD9-81ED-4DB2-BD59-A6C34878D82A}">
                    <a16:rowId xmlns:a16="http://schemas.microsoft.com/office/drawing/2014/main" val="4210076082"/>
                  </a:ext>
                </a:extLst>
              </a:tr>
            </a:tbl>
          </a:graphicData>
        </a:graphic>
      </p:graphicFrame>
    </p:spTree>
    <p:extLst>
      <p:ext uri="{BB962C8B-B14F-4D97-AF65-F5344CB8AC3E}">
        <p14:creationId xmlns:p14="http://schemas.microsoft.com/office/powerpoint/2010/main" val="1381412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Roles and Responsibilities</a:t>
            </a:r>
          </a:p>
        </p:txBody>
      </p:sp>
      <p:graphicFrame>
        <p:nvGraphicFramePr>
          <p:cNvPr id="4" name="Table 3">
            <a:extLst>
              <a:ext uri="{FF2B5EF4-FFF2-40B4-BE49-F238E27FC236}">
                <a16:creationId xmlns:a16="http://schemas.microsoft.com/office/drawing/2014/main" id="{31C65434-318E-42F3-AED3-95BB80BB498B}"/>
              </a:ext>
            </a:extLst>
          </p:cNvPr>
          <p:cNvGraphicFramePr>
            <a:graphicFrameLocks noGrp="1"/>
          </p:cNvGraphicFramePr>
          <p:nvPr>
            <p:extLst>
              <p:ext uri="{D42A27DB-BD31-4B8C-83A1-F6EECF244321}">
                <p14:modId xmlns:p14="http://schemas.microsoft.com/office/powerpoint/2010/main" val="553436165"/>
              </p:ext>
            </p:extLst>
          </p:nvPr>
        </p:nvGraphicFramePr>
        <p:xfrm>
          <a:off x="335434" y="1160205"/>
          <a:ext cx="11521132" cy="5180446"/>
        </p:xfrm>
        <a:graphic>
          <a:graphicData uri="http://schemas.openxmlformats.org/drawingml/2006/table">
            <a:tbl>
              <a:tblPr firstRow="1" bandRow="1">
                <a:tableStyleId>{5C22544A-7EE6-4342-B048-85BDC9FD1C3A}</a:tableStyleId>
              </a:tblPr>
              <a:tblGrid>
                <a:gridCol w="2994995">
                  <a:extLst>
                    <a:ext uri="{9D8B030D-6E8A-4147-A177-3AD203B41FA5}">
                      <a16:colId xmlns:a16="http://schemas.microsoft.com/office/drawing/2014/main" val="4043729100"/>
                    </a:ext>
                  </a:extLst>
                </a:gridCol>
                <a:gridCol w="8526137">
                  <a:extLst>
                    <a:ext uri="{9D8B030D-6E8A-4147-A177-3AD203B41FA5}">
                      <a16:colId xmlns:a16="http://schemas.microsoft.com/office/drawing/2014/main" val="1984582761"/>
                    </a:ext>
                  </a:extLst>
                </a:gridCol>
              </a:tblGrid>
              <a:tr h="537123">
                <a:tc>
                  <a:txBody>
                    <a:bodyPr/>
                    <a:lstStyle/>
                    <a:p>
                      <a:r>
                        <a:rPr lang="en-US" sz="2200" dirty="0"/>
                        <a:t>Role / Team</a:t>
                      </a:r>
                    </a:p>
                  </a:txBody>
                  <a:tcPr marL="182880" marR="182880" marT="91426" marB="91426">
                    <a:solidFill>
                      <a:srgbClr val="41D6C3"/>
                    </a:solidFill>
                  </a:tcPr>
                </a:tc>
                <a:tc>
                  <a:txBody>
                    <a:bodyPr/>
                    <a:lstStyle/>
                    <a:p>
                      <a:r>
                        <a:rPr lang="en-US" sz="2200" dirty="0"/>
                        <a:t>Responsibilities</a:t>
                      </a:r>
                    </a:p>
                  </a:txBody>
                  <a:tcPr marL="182880" marR="182880" marT="91426" marB="91426">
                    <a:solidFill>
                      <a:srgbClr val="41D6C3"/>
                    </a:solidFill>
                  </a:tcPr>
                </a:tc>
                <a:extLst>
                  <a:ext uri="{0D108BD9-81ED-4DB2-BD59-A6C34878D82A}">
                    <a16:rowId xmlns:a16="http://schemas.microsoft.com/office/drawing/2014/main" val="1632254585"/>
                  </a:ext>
                </a:extLst>
              </a:tr>
              <a:tr h="844071">
                <a:tc>
                  <a:txBody>
                    <a:bodyPr/>
                    <a:lstStyle/>
                    <a:p>
                      <a:r>
                        <a:rPr lang="en-US" sz="1700" dirty="0"/>
                        <a:t>Workbench Admin</a:t>
                      </a:r>
                    </a:p>
                  </a:txBody>
                  <a:tcPr marL="182880" marR="182880" marT="91426" marB="91426">
                    <a:solidFill>
                      <a:schemeClr val="accent5">
                        <a:lumMod val="20000"/>
                        <a:lumOff val="80000"/>
                      </a:schemeClr>
                    </a:solidFill>
                  </a:tcPr>
                </a:tc>
                <a:tc>
                  <a:txBody>
                    <a:bodyPr/>
                    <a:lstStyle/>
                    <a:p>
                      <a:r>
                        <a:rPr lang="en-US" sz="1700" dirty="0"/>
                        <a:t>Will be responsible for configuration throughout the project. This includes the Responsive Gateway Questionnaires and Responsive Talent Gateways.</a:t>
                      </a:r>
                    </a:p>
                  </a:txBody>
                  <a:tcPr marL="182880" marR="182880" marT="91426" marB="91426">
                    <a:solidFill>
                      <a:schemeClr val="accent5">
                        <a:lumMod val="20000"/>
                        <a:lumOff val="80000"/>
                      </a:schemeClr>
                    </a:solidFill>
                  </a:tcPr>
                </a:tc>
                <a:extLst>
                  <a:ext uri="{0D108BD9-81ED-4DB2-BD59-A6C34878D82A}">
                    <a16:rowId xmlns:a16="http://schemas.microsoft.com/office/drawing/2014/main" val="4030505009"/>
                  </a:ext>
                </a:extLst>
              </a:tr>
              <a:tr h="844071">
                <a:tc>
                  <a:txBody>
                    <a:bodyPr/>
                    <a:lstStyle/>
                    <a:p>
                      <a:r>
                        <a:rPr lang="en-US" sz="1700" dirty="0"/>
                        <a:t>Recruitment / Talent Acquisition Team</a:t>
                      </a:r>
                    </a:p>
                  </a:txBody>
                  <a:tcPr marL="182880" marR="182880" marT="91426" marB="91426">
                    <a:solidFill>
                      <a:schemeClr val="accent5">
                        <a:lumMod val="20000"/>
                        <a:lumOff val="80000"/>
                      </a:schemeClr>
                    </a:solidFill>
                  </a:tcPr>
                </a:tc>
                <a:tc>
                  <a:txBody>
                    <a:bodyPr/>
                    <a:lstStyle/>
                    <a:p>
                      <a:r>
                        <a:rPr lang="en-US" sz="1700" dirty="0"/>
                        <a:t>Provide insight on process improvements during User Acceptance Testing and may want to provide feedback on current functionality.</a:t>
                      </a:r>
                    </a:p>
                  </a:txBody>
                  <a:tcPr marL="182880" marR="182880" marT="91426" marB="91426">
                    <a:solidFill>
                      <a:schemeClr val="accent5">
                        <a:lumMod val="20000"/>
                        <a:lumOff val="80000"/>
                      </a:schemeClr>
                    </a:solidFill>
                  </a:tcPr>
                </a:tc>
                <a:extLst>
                  <a:ext uri="{0D108BD9-81ED-4DB2-BD59-A6C34878D82A}">
                    <a16:rowId xmlns:a16="http://schemas.microsoft.com/office/drawing/2014/main" val="1290826447"/>
                  </a:ext>
                </a:extLst>
              </a:tr>
              <a:tr h="1151018">
                <a:tc>
                  <a:txBody>
                    <a:bodyPr/>
                    <a:lstStyle/>
                    <a:p>
                      <a:r>
                        <a:rPr lang="en-US" sz="1700" dirty="0"/>
                        <a:t>Marketing / Corporate Communications</a:t>
                      </a:r>
                    </a:p>
                  </a:txBody>
                  <a:tcPr marL="182880" marR="182880" marT="91426" marB="91426">
                    <a:solidFill>
                      <a:schemeClr val="accent5">
                        <a:lumMod val="20000"/>
                        <a:lumOff val="80000"/>
                      </a:schemeClr>
                    </a:solidFill>
                  </a:tcPr>
                </a:tc>
                <a:tc>
                  <a:txBody>
                    <a:bodyPr/>
                    <a:lstStyle/>
                    <a:p>
                      <a:r>
                        <a:rPr lang="en-US" sz="1700" dirty="0"/>
                        <a:t>Will be responsible for providing branding details (including potential CSS), will review the gateways to ensure branding compliance, and may be needed to make the appropriate corporate career site changes.</a:t>
                      </a:r>
                    </a:p>
                  </a:txBody>
                  <a:tcPr marL="182880" marR="182880" marT="91426" marB="91426">
                    <a:solidFill>
                      <a:schemeClr val="accent5">
                        <a:lumMod val="20000"/>
                        <a:lumOff val="80000"/>
                      </a:schemeClr>
                    </a:solidFill>
                  </a:tcPr>
                </a:tc>
                <a:extLst>
                  <a:ext uri="{0D108BD9-81ED-4DB2-BD59-A6C34878D82A}">
                    <a16:rowId xmlns:a16="http://schemas.microsoft.com/office/drawing/2014/main" val="2025183631"/>
                  </a:ext>
                </a:extLst>
              </a:tr>
              <a:tr h="844071">
                <a:tc>
                  <a:txBody>
                    <a:bodyPr/>
                    <a:lstStyle/>
                    <a:p>
                      <a:r>
                        <a:rPr lang="en-US" sz="1700" dirty="0"/>
                        <a:t>Legal</a:t>
                      </a:r>
                    </a:p>
                  </a:txBody>
                  <a:tcPr marL="182880" marR="182880" marT="91426" marB="91426">
                    <a:solidFill>
                      <a:schemeClr val="accent5">
                        <a:lumMod val="20000"/>
                        <a:lumOff val="80000"/>
                      </a:schemeClr>
                    </a:solidFill>
                  </a:tcPr>
                </a:tc>
                <a:tc>
                  <a:txBody>
                    <a:bodyPr/>
                    <a:lstStyle/>
                    <a:p>
                      <a:r>
                        <a:rPr lang="en-US" sz="1700" dirty="0"/>
                        <a:t>Review the application process, especially the VEVRAA and 503 Disability forms (if presented to candidates during the submission process).</a:t>
                      </a:r>
                    </a:p>
                  </a:txBody>
                  <a:tcPr marL="182880" marR="182880" marT="91426" marB="91426">
                    <a:solidFill>
                      <a:schemeClr val="accent5">
                        <a:lumMod val="20000"/>
                        <a:lumOff val="80000"/>
                      </a:schemeClr>
                    </a:solidFill>
                  </a:tcPr>
                </a:tc>
                <a:extLst>
                  <a:ext uri="{0D108BD9-81ED-4DB2-BD59-A6C34878D82A}">
                    <a16:rowId xmlns:a16="http://schemas.microsoft.com/office/drawing/2014/main" val="4232813871"/>
                  </a:ext>
                </a:extLst>
              </a:tr>
              <a:tr h="844071">
                <a:tc>
                  <a:txBody>
                    <a:bodyPr/>
                    <a:lstStyle/>
                    <a:p>
                      <a:r>
                        <a:rPr lang="en-US" sz="1700" dirty="0"/>
                        <a:t>Job Board Vendors that may be scraping the Talent Gateway(s)</a:t>
                      </a:r>
                    </a:p>
                  </a:txBody>
                  <a:tcPr marL="182880" marR="182880" marT="91426" marB="91426">
                    <a:solidFill>
                      <a:schemeClr val="accent5">
                        <a:lumMod val="20000"/>
                        <a:lumOff val="80000"/>
                      </a:schemeClr>
                    </a:solidFill>
                  </a:tcPr>
                </a:tc>
                <a:tc>
                  <a:txBody>
                    <a:bodyPr/>
                    <a:lstStyle/>
                    <a:p>
                      <a:r>
                        <a:rPr lang="en-US" sz="1700" dirty="0"/>
                        <a:t>Scraping is not supported on the Responsive Talent Gateways. Vendors that scrape will need to move to the IBM Jobs API to pull requisition information.</a:t>
                      </a:r>
                    </a:p>
                  </a:txBody>
                  <a:tcPr marL="182880" marR="182880" marT="91426" marB="91426">
                    <a:solidFill>
                      <a:schemeClr val="accent5">
                        <a:lumMod val="20000"/>
                        <a:lumOff val="80000"/>
                      </a:schemeClr>
                    </a:solidFill>
                  </a:tcPr>
                </a:tc>
                <a:extLst>
                  <a:ext uri="{0D108BD9-81ED-4DB2-BD59-A6C34878D82A}">
                    <a16:rowId xmlns:a16="http://schemas.microsoft.com/office/drawing/2014/main" val="4210076082"/>
                  </a:ext>
                </a:extLst>
              </a:tr>
            </a:tbl>
          </a:graphicData>
        </a:graphic>
      </p:graphicFrame>
    </p:spTree>
    <p:extLst>
      <p:ext uri="{BB962C8B-B14F-4D97-AF65-F5344CB8AC3E}">
        <p14:creationId xmlns:p14="http://schemas.microsoft.com/office/powerpoint/2010/main" val="764410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High-level Configuration Steps</a:t>
            </a:r>
          </a:p>
        </p:txBody>
      </p:sp>
      <p:sp>
        <p:nvSpPr>
          <p:cNvPr id="3" name="Content Placeholder 2"/>
          <p:cNvSpPr>
            <a:spLocks noGrp="1"/>
          </p:cNvSpPr>
          <p:nvPr>
            <p:ph idx="1"/>
          </p:nvPr>
        </p:nvSpPr>
        <p:spPr>
          <a:xfrm>
            <a:off x="153511" y="1160205"/>
            <a:ext cx="11893875" cy="5433542"/>
          </a:xfrm>
        </p:spPr>
        <p:txBody>
          <a:bodyPr>
            <a:normAutofit lnSpcReduction="10000"/>
          </a:bodyPr>
          <a:lstStyle/>
          <a:p>
            <a:pPr marL="457200" indent="-457200">
              <a:lnSpc>
                <a:spcPct val="100000"/>
              </a:lnSpc>
              <a:spcBef>
                <a:spcPts val="0"/>
              </a:spcBef>
              <a:buFont typeface="+mj-lt"/>
              <a:buAutoNum type="arabicPeriod"/>
            </a:pPr>
            <a:r>
              <a:rPr lang="en-US" sz="2600" dirty="0">
                <a:solidFill>
                  <a:srgbClr val="264A60"/>
                </a:solidFill>
                <a:latin typeface="IBM Plex Sans" panose="020B0503050000000000" pitchFamily="34" charset="0"/>
              </a:rPr>
              <a:t>Configure Responsive Gateway Questionnaires</a:t>
            </a:r>
          </a:p>
          <a:p>
            <a:pPr marL="457200" indent="-457200">
              <a:lnSpc>
                <a:spcPct val="100000"/>
              </a:lnSpc>
              <a:spcBef>
                <a:spcPts val="0"/>
              </a:spcBef>
              <a:buFont typeface="+mj-lt"/>
              <a:buAutoNum type="arabicPeriod"/>
            </a:pPr>
            <a:r>
              <a:rPr lang="en-US" sz="2600" dirty="0">
                <a:solidFill>
                  <a:srgbClr val="264A60"/>
                </a:solidFill>
                <a:latin typeface="IBM Plex Sans" panose="020B0503050000000000" pitchFamily="34" charset="0"/>
              </a:rPr>
              <a:t>Configure Responsive Layout for Talent Gateway</a:t>
            </a:r>
          </a:p>
          <a:p>
            <a:pPr lvl="1">
              <a:lnSpc>
                <a:spcPct val="100000"/>
              </a:lnSpc>
              <a:spcBef>
                <a:spcPts val="0"/>
              </a:spcBef>
              <a:buBlip>
                <a:blip>
                  <a:extLst>
                    <a:ext uri="{96DAC541-7B7A-43D3-8B79-37D633B846F1}">
                      <asvg:svgBlip xmlns:asvg="http://schemas.microsoft.com/office/drawing/2016/SVG/main" r:embed="rId2"/>
                    </a:ext>
                  </a:extLst>
                </a:blip>
              </a:buBlip>
            </a:pPr>
            <a:r>
              <a:rPr lang="en-US" sz="2600" dirty="0">
                <a:latin typeface="IBM Plex Sans" panose="020B0503050000000000" pitchFamily="34" charset="0"/>
              </a:rPr>
              <a:t> </a:t>
            </a:r>
            <a:r>
              <a:rPr lang="en-US" dirty="0">
                <a:latin typeface="IBM Plex Sans" panose="020B0503050000000000" pitchFamily="34" charset="0"/>
              </a:rPr>
              <a:t>Synchronize your Talent Gateways!</a:t>
            </a:r>
            <a:endParaRPr lang="en-US" dirty="0">
              <a:solidFill>
                <a:srgbClr val="264A60"/>
              </a:solidFill>
              <a:latin typeface="IBM Plex Sans" panose="020B0503050000000000" pitchFamily="34" charset="0"/>
            </a:endParaRPr>
          </a:p>
          <a:p>
            <a:pPr marL="457200" indent="-457200">
              <a:lnSpc>
                <a:spcPct val="100000"/>
              </a:lnSpc>
              <a:spcBef>
                <a:spcPts val="0"/>
              </a:spcBef>
              <a:buFont typeface="+mj-lt"/>
              <a:buAutoNum type="arabicPeriod"/>
            </a:pPr>
            <a:r>
              <a:rPr lang="en-US" sz="2600" dirty="0">
                <a:solidFill>
                  <a:srgbClr val="264A60"/>
                </a:solidFill>
                <a:latin typeface="IBM Plex Sans" panose="020B0503050000000000" pitchFamily="34" charset="0"/>
              </a:rPr>
              <a:t>Enable Responsive setting on Talent Gateway</a:t>
            </a:r>
          </a:p>
          <a:p>
            <a:pPr marL="457200" indent="-457200">
              <a:lnSpc>
                <a:spcPct val="100000"/>
              </a:lnSpc>
              <a:spcBef>
                <a:spcPts val="0"/>
              </a:spcBef>
              <a:buFont typeface="+mj-lt"/>
              <a:buAutoNum type="arabicPeriod"/>
            </a:pPr>
            <a:r>
              <a:rPr lang="en-US" sz="2600" dirty="0">
                <a:solidFill>
                  <a:srgbClr val="264A60"/>
                </a:solidFill>
                <a:latin typeface="IBM Plex Sans" panose="020B0503050000000000" pitchFamily="34" charset="0"/>
              </a:rPr>
              <a:t>Configure Branding for the Talent Gateway</a:t>
            </a:r>
          </a:p>
          <a:p>
            <a:pPr lvl="1">
              <a:lnSpc>
                <a:spcPct val="100000"/>
              </a:lnSpc>
              <a:spcBef>
                <a:spcPts val="0"/>
              </a:spcBef>
              <a:buBlip>
                <a:blip>
                  <a:extLst>
                    <a:ext uri="{96DAC541-7B7A-43D3-8B79-37D633B846F1}">
                      <asvg:svgBlip xmlns:asvg="http://schemas.microsoft.com/office/drawing/2016/SVG/main" r:embed="rId2"/>
                    </a:ext>
                  </a:extLst>
                </a:blip>
              </a:buBlip>
            </a:pPr>
            <a:r>
              <a:rPr lang="en-US" dirty="0">
                <a:solidFill>
                  <a:srgbClr val="264A60"/>
                </a:solidFill>
                <a:latin typeface="IBM Plex Sans" panose="020B0503050000000000" pitchFamily="34" charset="0"/>
              </a:rPr>
              <a:t>Synchronize your Talent Gateways!</a:t>
            </a:r>
          </a:p>
          <a:p>
            <a:pPr marL="0" indent="0">
              <a:lnSpc>
                <a:spcPct val="100000"/>
              </a:lnSpc>
              <a:spcBef>
                <a:spcPts val="0"/>
              </a:spcBef>
              <a:buNone/>
            </a:pPr>
            <a:endParaRPr lang="en-US" sz="2400" dirty="0">
              <a:solidFill>
                <a:srgbClr val="264A60"/>
              </a:solidFill>
              <a:latin typeface="IBM Plex Sans" panose="020B0503050000000000" pitchFamily="34" charset="0"/>
            </a:endParaRPr>
          </a:p>
          <a:p>
            <a:pPr marL="0" indent="0">
              <a:lnSpc>
                <a:spcPct val="100000"/>
              </a:lnSpc>
              <a:spcBef>
                <a:spcPts val="0"/>
              </a:spcBef>
              <a:buNone/>
            </a:pPr>
            <a:endParaRPr lang="en-US" sz="2400" dirty="0">
              <a:solidFill>
                <a:srgbClr val="264A60"/>
              </a:solidFill>
              <a:latin typeface="IBM Plex Sans" panose="020B0503050000000000" pitchFamily="34" charset="0"/>
            </a:endParaRPr>
          </a:p>
          <a:p>
            <a:pPr marL="0" indent="0">
              <a:lnSpc>
                <a:spcPct val="100000"/>
              </a:lnSpc>
              <a:spcBef>
                <a:spcPts val="0"/>
              </a:spcBef>
              <a:buNone/>
            </a:pPr>
            <a:endParaRPr lang="en-US" sz="2400" dirty="0">
              <a:solidFill>
                <a:srgbClr val="264A60"/>
              </a:solidFill>
              <a:latin typeface="IBM Plex Sans" panose="020B0503050000000000" pitchFamily="34" charset="0"/>
            </a:endParaRPr>
          </a:p>
          <a:p>
            <a:pPr marL="0" indent="0">
              <a:lnSpc>
                <a:spcPct val="100000"/>
              </a:lnSpc>
              <a:spcBef>
                <a:spcPts val="0"/>
              </a:spcBef>
              <a:buNone/>
            </a:pPr>
            <a:endParaRPr lang="en-US" sz="2400" dirty="0">
              <a:solidFill>
                <a:srgbClr val="264A60"/>
              </a:solidFill>
              <a:latin typeface="IBM Plex Sans" panose="020B0503050000000000" pitchFamily="34" charset="0"/>
            </a:endParaRPr>
          </a:p>
          <a:p>
            <a:pPr marL="0" indent="0">
              <a:lnSpc>
                <a:spcPct val="100000"/>
              </a:lnSpc>
              <a:spcBef>
                <a:spcPts val="0"/>
              </a:spcBef>
              <a:buNone/>
            </a:pPr>
            <a:endParaRPr lang="en-US" sz="2400" dirty="0">
              <a:solidFill>
                <a:srgbClr val="264A60"/>
              </a:solidFill>
              <a:latin typeface="IBM Plex Sans" panose="020B0503050000000000" pitchFamily="34" charset="0"/>
            </a:endParaRPr>
          </a:p>
          <a:p>
            <a:pPr marL="0" indent="0">
              <a:lnSpc>
                <a:spcPct val="100000"/>
              </a:lnSpc>
              <a:spcBef>
                <a:spcPts val="0"/>
              </a:spcBef>
              <a:buNone/>
            </a:pPr>
            <a:endParaRPr lang="en-US" sz="2400" dirty="0">
              <a:solidFill>
                <a:srgbClr val="264A60"/>
              </a:solidFill>
              <a:latin typeface="IBM Plex Sans" panose="020B0503050000000000" pitchFamily="34" charset="0"/>
            </a:endParaRPr>
          </a:p>
          <a:p>
            <a:pPr>
              <a:lnSpc>
                <a:spcPct val="100000"/>
              </a:lnSpc>
              <a:spcBef>
                <a:spcPts val="0"/>
              </a:spcBef>
              <a:buBlip>
                <a:blip>
                  <a:extLst>
                    <a:ext uri="{96DAC541-7B7A-43D3-8B79-37D633B846F1}">
                      <asvg:svgBlip xmlns:asvg="http://schemas.microsoft.com/office/drawing/2016/SVG/main" r:embed="rId2"/>
                    </a:ext>
                  </a:extLst>
                </a:blip>
              </a:buBlip>
            </a:pPr>
            <a:r>
              <a:rPr lang="en-US" sz="2000" dirty="0">
                <a:solidFill>
                  <a:srgbClr val="264A60"/>
                </a:solidFill>
                <a:latin typeface="IBM Plex Sans" panose="020B0503050000000000" pitchFamily="34" charset="0"/>
              </a:rPr>
              <a:t> It is highly recommended to convert your existing Talent Gateways, not create new Talent Gateways.</a:t>
            </a:r>
          </a:p>
          <a:p>
            <a:pPr>
              <a:lnSpc>
                <a:spcPct val="100000"/>
              </a:lnSpc>
              <a:spcBef>
                <a:spcPts val="0"/>
              </a:spcBef>
              <a:buBlip>
                <a:blip>
                  <a:extLst>
                    <a:ext uri="{96DAC541-7B7A-43D3-8B79-37D633B846F1}">
                      <asvg:svgBlip xmlns:asvg="http://schemas.microsoft.com/office/drawing/2016/SVG/main" r:embed="rId2"/>
                    </a:ext>
                  </a:extLst>
                </a:blip>
              </a:buBlip>
            </a:pPr>
            <a:r>
              <a:rPr lang="en-US" sz="2000" dirty="0">
                <a:solidFill>
                  <a:srgbClr val="264A60"/>
                </a:solidFill>
                <a:latin typeface="IBM Plex Sans" panose="020B0503050000000000" pitchFamily="34" charset="0"/>
              </a:rPr>
              <a:t> Configure and test your Responsive Talent Gateways in Staging before you make changes to your Production Talent Gateways.</a:t>
            </a:r>
          </a:p>
        </p:txBody>
      </p:sp>
    </p:spTree>
    <p:extLst>
      <p:ext uri="{BB962C8B-B14F-4D97-AF65-F5344CB8AC3E}">
        <p14:creationId xmlns:p14="http://schemas.microsoft.com/office/powerpoint/2010/main" val="3798613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7282" name="Picture 1"/>
          <p:cNvPicPr>
            <a:picLocks noChangeAspect="1"/>
          </p:cNvPicPr>
          <p:nvPr/>
        </p:nvPicPr>
        <p:blipFill rotWithShape="1">
          <a:blip r:embed="rId2">
            <a:extLst>
              <a:ext uri="{28A0092B-C50C-407E-A947-70E740481C1C}">
                <a14:useLocalDpi xmlns:a14="http://schemas.microsoft.com/office/drawing/2010/main" val="0"/>
              </a:ext>
            </a:extLst>
          </a:blip>
          <a:srcRect l="-2" r="23756"/>
          <a:stretch/>
        </p:blipFill>
        <p:spPr bwMode="auto">
          <a:xfrm>
            <a:off x="4876800" y="402295"/>
            <a:ext cx="7315200" cy="6446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0" y="402295"/>
            <a:ext cx="11794922" cy="6455705"/>
          </a:xfrm>
          <a:prstGeom prst="rect">
            <a:avLst/>
          </a:prstGeom>
          <a:gradFill>
            <a:gsLst>
              <a:gs pos="44000">
                <a:srgbClr val="264A60"/>
              </a:gs>
              <a:gs pos="100000">
                <a:srgbClr val="264A60">
                  <a:alpha val="0"/>
                </a:srgb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7286" name="Title 1"/>
          <p:cNvSpPr>
            <a:spLocks noGrp="1"/>
          </p:cNvSpPr>
          <p:nvPr>
            <p:ph type="title"/>
          </p:nvPr>
        </p:nvSpPr>
        <p:spPr>
          <a:xfrm>
            <a:off x="193666" y="2866785"/>
            <a:ext cx="11893875" cy="1325563"/>
          </a:xfrm>
        </p:spPr>
        <p:txBody>
          <a:bodyPr/>
          <a:lstStyle/>
          <a:p>
            <a:pPr eaLnBrk="1" hangingPunct="1"/>
            <a:r>
              <a:rPr lang="en-US" altLang="en-US" dirty="0">
                <a:latin typeface="IBM Plex Sans" panose="020B0503050000000000" pitchFamily="34" charset="0"/>
              </a:rPr>
              <a:t>Configuration Demonstration</a:t>
            </a:r>
          </a:p>
        </p:txBody>
      </p:sp>
    </p:spTree>
    <p:extLst>
      <p:ext uri="{BB962C8B-B14F-4D97-AF65-F5344CB8AC3E}">
        <p14:creationId xmlns:p14="http://schemas.microsoft.com/office/powerpoint/2010/main" val="3844589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Things to Know</a:t>
            </a:r>
          </a:p>
        </p:txBody>
      </p:sp>
      <p:sp>
        <p:nvSpPr>
          <p:cNvPr id="3" name="Content Placeholder 2"/>
          <p:cNvSpPr>
            <a:spLocks noGrp="1"/>
          </p:cNvSpPr>
          <p:nvPr>
            <p:ph idx="1"/>
          </p:nvPr>
        </p:nvSpPr>
        <p:spPr>
          <a:xfrm>
            <a:off x="153511" y="1160205"/>
            <a:ext cx="11893875" cy="5450320"/>
          </a:xfrm>
        </p:spPr>
        <p:txBody>
          <a:bodyPr>
            <a:normAutofit fontScale="92500"/>
          </a:bodyPr>
          <a:lstStyle/>
          <a:p>
            <a:pPr>
              <a:lnSpc>
                <a:spcPct val="100000"/>
              </a:lnSpc>
              <a:spcBef>
                <a:spcPts val="1200"/>
              </a:spcBef>
            </a:pPr>
            <a:r>
              <a:rPr lang="en-US" sz="2400" dirty="0">
                <a:solidFill>
                  <a:srgbClr val="264A60"/>
                </a:solidFill>
                <a:latin typeface="IBM Plex Sans" panose="020B0503050000000000" pitchFamily="34" charset="0"/>
              </a:rPr>
              <a:t>Responsive Gateway Questionnaires must be used with Responsive Talent Gateways.</a:t>
            </a:r>
          </a:p>
          <a:p>
            <a:pPr>
              <a:lnSpc>
                <a:spcPct val="100000"/>
              </a:lnSpc>
              <a:spcBef>
                <a:spcPts val="1200"/>
              </a:spcBef>
            </a:pPr>
            <a:r>
              <a:rPr lang="en-US" sz="2400" dirty="0">
                <a:solidFill>
                  <a:srgbClr val="264A60"/>
                </a:solidFill>
                <a:latin typeface="IBM Plex Sans" panose="020B0503050000000000" pitchFamily="34" charset="0"/>
              </a:rPr>
              <a:t>If your Attachments widget page does not have an upload option, this is most likely because you do not have attachment categories selected on your GQ.</a:t>
            </a:r>
          </a:p>
          <a:p>
            <a:pPr>
              <a:lnSpc>
                <a:spcPct val="100000"/>
              </a:lnSpc>
              <a:spcBef>
                <a:spcPts val="1200"/>
              </a:spcBef>
            </a:pPr>
            <a:r>
              <a:rPr lang="en-US" sz="2400" dirty="0">
                <a:solidFill>
                  <a:srgbClr val="264A60"/>
                </a:solidFill>
                <a:latin typeface="IBM Plex Sans" panose="020B0503050000000000" pitchFamily="34" charset="0"/>
              </a:rPr>
              <a:t>Attachment categories shown on the My Files page are based on the categories you have in your system and then have selected to be shown on the TG (via the TG settings).</a:t>
            </a:r>
          </a:p>
          <a:p>
            <a:pPr>
              <a:lnSpc>
                <a:spcPct val="100000"/>
              </a:lnSpc>
              <a:spcBef>
                <a:spcPts val="1200"/>
              </a:spcBef>
            </a:pPr>
            <a:r>
              <a:rPr lang="en-US" sz="2400" dirty="0">
                <a:solidFill>
                  <a:srgbClr val="264A60"/>
                </a:solidFill>
                <a:latin typeface="IBM Plex Sans" panose="020B0503050000000000" pitchFamily="34" charset="0"/>
              </a:rPr>
              <a:t>If you would like to remove certain options from a field on the Advanced Search page, edit the Talent Gateway and select the “Choose field options” field. </a:t>
            </a:r>
          </a:p>
          <a:p>
            <a:pPr>
              <a:lnSpc>
                <a:spcPct val="100000"/>
              </a:lnSpc>
              <a:spcBef>
                <a:spcPts val="1200"/>
              </a:spcBef>
            </a:pPr>
            <a:r>
              <a:rPr lang="en-US" sz="2400" dirty="0">
                <a:solidFill>
                  <a:srgbClr val="264A60"/>
                </a:solidFill>
                <a:latin typeface="IBM Plex Sans" panose="020B0503050000000000" pitchFamily="34" charset="0"/>
              </a:rPr>
              <a:t>Candidates will be limited to a max of 100 job submissions on a Responsive Talent Gateway. Your organization may choose to restrict this even more by editing the Talent Gateway settings.</a:t>
            </a:r>
          </a:p>
          <a:p>
            <a:pPr>
              <a:lnSpc>
                <a:spcPct val="100000"/>
              </a:lnSpc>
              <a:spcBef>
                <a:spcPts val="1200"/>
              </a:spcBef>
            </a:pPr>
            <a:r>
              <a:rPr lang="en-US" sz="2400" dirty="0">
                <a:solidFill>
                  <a:srgbClr val="264A60"/>
                </a:solidFill>
                <a:latin typeface="IBM Plex Sans" panose="020B0503050000000000" pitchFamily="34" charset="0"/>
              </a:rPr>
              <a:t>Candidates will be limited to a max of 25 additional attachments.</a:t>
            </a:r>
          </a:p>
          <a:p>
            <a:pPr>
              <a:lnSpc>
                <a:spcPct val="100000"/>
              </a:lnSpc>
              <a:spcBef>
                <a:spcPts val="1200"/>
              </a:spcBef>
            </a:pPr>
            <a:r>
              <a:rPr lang="en-US" sz="2400" dirty="0">
                <a:solidFill>
                  <a:srgbClr val="264A60"/>
                </a:solidFill>
                <a:latin typeface="IBM Plex Sans" panose="020B0503050000000000" pitchFamily="34" charset="0"/>
              </a:rPr>
              <a:t>If the Candidate Zone setting is greyed out that means that all HR Statuses are not mapped to an HR Status Category. You must do this before you can enable the Candidate Zone.</a:t>
            </a:r>
          </a:p>
        </p:txBody>
      </p:sp>
    </p:spTree>
    <p:extLst>
      <p:ext uri="{BB962C8B-B14F-4D97-AF65-F5344CB8AC3E}">
        <p14:creationId xmlns:p14="http://schemas.microsoft.com/office/powerpoint/2010/main" val="1135006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Things to Know</a:t>
            </a:r>
          </a:p>
        </p:txBody>
      </p:sp>
      <p:sp>
        <p:nvSpPr>
          <p:cNvPr id="3" name="Content Placeholder 2"/>
          <p:cNvSpPr>
            <a:spLocks noGrp="1"/>
          </p:cNvSpPr>
          <p:nvPr>
            <p:ph idx="1"/>
          </p:nvPr>
        </p:nvSpPr>
        <p:spPr>
          <a:xfrm>
            <a:off x="153511" y="1160205"/>
            <a:ext cx="11893875" cy="5332669"/>
          </a:xfrm>
        </p:spPr>
        <p:txBody>
          <a:bodyPr>
            <a:normAutofit fontScale="92500" lnSpcReduction="10000"/>
          </a:bodyPr>
          <a:lstStyle/>
          <a:p>
            <a:pPr>
              <a:spcBef>
                <a:spcPts val="1200"/>
              </a:spcBef>
            </a:pPr>
            <a:r>
              <a:rPr lang="en-US" sz="2400" dirty="0">
                <a:solidFill>
                  <a:srgbClr val="264A60"/>
                </a:solidFill>
                <a:latin typeface="IBM Plex Sans" panose="020B0503050000000000" pitchFamily="34" charset="0"/>
              </a:rPr>
              <a:t>If testing the Saved Search functionality in Staging, please note that emails are not sent.</a:t>
            </a:r>
          </a:p>
          <a:p>
            <a:pPr>
              <a:spcBef>
                <a:spcPts val="1200"/>
              </a:spcBef>
            </a:pPr>
            <a:r>
              <a:rPr lang="en-US" sz="2400" dirty="0">
                <a:solidFill>
                  <a:srgbClr val="264A60"/>
                </a:solidFill>
                <a:latin typeface="IBM Plex Sans" panose="020B0503050000000000" pitchFamily="34" charset="0"/>
              </a:rPr>
              <a:t>If a candidate’s HR status has not changed in 90 days the job card will fall off of the Submitted Applications page.</a:t>
            </a:r>
          </a:p>
          <a:p>
            <a:pPr>
              <a:lnSpc>
                <a:spcPct val="110000"/>
              </a:lnSpc>
              <a:spcBef>
                <a:spcPts val="1200"/>
              </a:spcBef>
            </a:pPr>
            <a:r>
              <a:rPr lang="en-US" sz="2400" dirty="0">
                <a:solidFill>
                  <a:srgbClr val="264A60"/>
                </a:solidFill>
                <a:latin typeface="IBM Plex Sans" panose="020B0503050000000000" pitchFamily="34" charset="0"/>
              </a:rPr>
              <a:t>The “more” option on the job search results page will not render HTML from the formatted descriptions.</a:t>
            </a:r>
          </a:p>
          <a:p>
            <a:pPr>
              <a:lnSpc>
                <a:spcPct val="110000"/>
              </a:lnSpc>
              <a:spcBef>
                <a:spcPts val="1200"/>
              </a:spcBef>
            </a:pPr>
            <a:r>
              <a:rPr lang="en-US" sz="2400" dirty="0">
                <a:solidFill>
                  <a:srgbClr val="264A60"/>
                </a:solidFill>
                <a:latin typeface="IBM Plex Sans" panose="020B0503050000000000" pitchFamily="34" charset="0"/>
              </a:rPr>
              <a:t>The signature widget that was available in Classic GQs is not supported in the responsive GQs.</a:t>
            </a:r>
            <a:endParaRPr lang="en-US" sz="2400" dirty="0">
              <a:latin typeface="IBM Plex Sans" panose="020B0503050000000000" pitchFamily="34" charset="0"/>
            </a:endParaRPr>
          </a:p>
          <a:p>
            <a:pPr>
              <a:lnSpc>
                <a:spcPct val="110000"/>
              </a:lnSpc>
              <a:spcBef>
                <a:spcPts val="1200"/>
              </a:spcBef>
            </a:pPr>
            <a:r>
              <a:rPr lang="en-US" sz="2400" dirty="0">
                <a:solidFill>
                  <a:srgbClr val="264A60"/>
                </a:solidFill>
                <a:latin typeface="IBM Plex Sans" panose="020B0503050000000000" pitchFamily="34" charset="0"/>
              </a:rPr>
              <a:t>Welcome text color is limited to ensure that it contrasts with the color of the foreground color.</a:t>
            </a:r>
          </a:p>
          <a:p>
            <a:pPr>
              <a:lnSpc>
                <a:spcPct val="110000"/>
              </a:lnSpc>
              <a:spcBef>
                <a:spcPts val="1200"/>
              </a:spcBef>
            </a:pPr>
            <a:r>
              <a:rPr lang="en-US" sz="2400" dirty="0">
                <a:solidFill>
                  <a:srgbClr val="264A60"/>
                </a:solidFill>
                <a:latin typeface="IBM Plex Sans" panose="020B0503050000000000" pitchFamily="34" charset="0"/>
              </a:rPr>
              <a:t>On the Candidate Zone, the “Last Update” date is based on the HR Status Category date change not the date the HR Status was changed.</a:t>
            </a:r>
          </a:p>
          <a:p>
            <a:pPr>
              <a:lnSpc>
                <a:spcPct val="110000"/>
              </a:lnSpc>
              <a:spcBef>
                <a:spcPts val="1200"/>
              </a:spcBef>
            </a:pPr>
            <a:r>
              <a:rPr lang="en-US" sz="2400" dirty="0">
                <a:solidFill>
                  <a:srgbClr val="264A60"/>
                </a:solidFill>
                <a:latin typeface="IBM Plex Sans" panose="020B0503050000000000" pitchFamily="34" charset="0"/>
              </a:rPr>
              <a:t>Videos can be added, by using HTML, to the Candidate Zone via the HR Status Category descriptions. </a:t>
            </a:r>
          </a:p>
        </p:txBody>
      </p:sp>
    </p:spTree>
    <p:extLst>
      <p:ext uri="{BB962C8B-B14F-4D97-AF65-F5344CB8AC3E}">
        <p14:creationId xmlns:p14="http://schemas.microsoft.com/office/powerpoint/2010/main" val="1301698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Things to Know</a:t>
            </a:r>
          </a:p>
        </p:txBody>
      </p:sp>
      <p:sp>
        <p:nvSpPr>
          <p:cNvPr id="3" name="Content Placeholder 2"/>
          <p:cNvSpPr>
            <a:spLocks noGrp="1"/>
          </p:cNvSpPr>
          <p:nvPr>
            <p:ph idx="1"/>
          </p:nvPr>
        </p:nvSpPr>
        <p:spPr>
          <a:xfrm>
            <a:off x="153511" y="1160205"/>
            <a:ext cx="11893875" cy="5450320"/>
          </a:xfrm>
        </p:spPr>
        <p:txBody>
          <a:bodyPr>
            <a:normAutofit fontScale="92500"/>
          </a:bodyPr>
          <a:lstStyle/>
          <a:p>
            <a:pPr>
              <a:lnSpc>
                <a:spcPct val="110000"/>
              </a:lnSpc>
              <a:spcBef>
                <a:spcPts val="1200"/>
              </a:spcBef>
            </a:pPr>
            <a:r>
              <a:rPr lang="en-US" sz="2400" dirty="0">
                <a:solidFill>
                  <a:srgbClr val="264A60"/>
                </a:solidFill>
                <a:latin typeface="IBM Plex Sans" panose="020B0503050000000000" pitchFamily="34" charset="0"/>
              </a:rPr>
              <a:t>HR Status Categories are displayed to candidates within the Candidate Zone. These HR Status Categories can be customized per Responsive Talent Gateway.</a:t>
            </a:r>
          </a:p>
          <a:p>
            <a:pPr>
              <a:lnSpc>
                <a:spcPct val="110000"/>
              </a:lnSpc>
              <a:spcBef>
                <a:spcPts val="1200"/>
              </a:spcBef>
            </a:pPr>
            <a:r>
              <a:rPr lang="en-US" sz="2400" dirty="0">
                <a:solidFill>
                  <a:srgbClr val="264A60"/>
                </a:solidFill>
                <a:latin typeface="IBM Plex Sans" panose="020B0503050000000000" pitchFamily="34" charset="0"/>
              </a:rPr>
              <a:t>Electronic signatures have not changed with Responsive Apply. Most clients are using a combination of a checkbox and text box for the candidate to type their name. The drawn signature that was available in Classic is not supported in Responsive.</a:t>
            </a:r>
          </a:p>
          <a:p>
            <a:pPr>
              <a:lnSpc>
                <a:spcPct val="110000"/>
              </a:lnSpc>
              <a:spcBef>
                <a:spcPts val="1200"/>
              </a:spcBef>
            </a:pPr>
            <a:r>
              <a:rPr lang="en-US" sz="2400" dirty="0">
                <a:solidFill>
                  <a:srgbClr val="264A60"/>
                </a:solidFill>
                <a:latin typeface="IBM Plex Sans" panose="020B0503050000000000" pitchFamily="34" charset="0"/>
              </a:rPr>
              <a:t>It is recommended that you place the education and experience widgets on the same page as the contact fields. The resume/CV widget should follow on the next page. The Import Profile button is what is used to prefill/parse the candidate’s information into the contact fields and education/experience widgets.</a:t>
            </a:r>
          </a:p>
          <a:p>
            <a:pPr>
              <a:lnSpc>
                <a:spcPct val="100000"/>
              </a:lnSpc>
              <a:spcBef>
                <a:spcPts val="1200"/>
              </a:spcBef>
            </a:pPr>
            <a:r>
              <a:rPr lang="en-US" sz="2400" dirty="0">
                <a:solidFill>
                  <a:srgbClr val="264A60"/>
                </a:solidFill>
                <a:latin typeface="IBM Plex Sans" panose="020B0503050000000000" pitchFamily="34" charset="0"/>
              </a:rPr>
              <a:t>If you are interested in tracking traffic on your Talent Gateways, please reach out to your IBM representative and they can provide information about our Digital Analytics tool.</a:t>
            </a:r>
          </a:p>
          <a:p>
            <a:pPr>
              <a:lnSpc>
                <a:spcPct val="100000"/>
              </a:lnSpc>
              <a:spcBef>
                <a:spcPts val="1200"/>
              </a:spcBef>
            </a:pPr>
            <a:r>
              <a:rPr lang="en-US" sz="2400" dirty="0">
                <a:solidFill>
                  <a:srgbClr val="264A60"/>
                </a:solidFill>
                <a:latin typeface="IBM Plex Sans" panose="020B0503050000000000" pitchFamily="34" charset="0"/>
              </a:rPr>
              <a:t>Jobs pushed to a third party, through a Job Board Aggregator or through the IBM Jobs API, should not be impacted. </a:t>
            </a:r>
          </a:p>
        </p:txBody>
      </p:sp>
    </p:spTree>
    <p:extLst>
      <p:ext uri="{BB962C8B-B14F-4D97-AF65-F5344CB8AC3E}">
        <p14:creationId xmlns:p14="http://schemas.microsoft.com/office/powerpoint/2010/main" val="1283624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Things to Know</a:t>
            </a:r>
          </a:p>
        </p:txBody>
      </p:sp>
      <p:sp>
        <p:nvSpPr>
          <p:cNvPr id="3" name="Content Placeholder 2"/>
          <p:cNvSpPr>
            <a:spLocks noGrp="1"/>
          </p:cNvSpPr>
          <p:nvPr>
            <p:ph idx="1"/>
          </p:nvPr>
        </p:nvSpPr>
        <p:spPr>
          <a:xfrm>
            <a:off x="153511" y="1160205"/>
            <a:ext cx="11893875" cy="5500654"/>
          </a:xfrm>
        </p:spPr>
        <p:txBody>
          <a:bodyPr>
            <a:normAutofit fontScale="77500" lnSpcReduction="20000"/>
          </a:bodyPr>
          <a:lstStyle/>
          <a:p>
            <a:pPr>
              <a:lnSpc>
                <a:spcPct val="110000"/>
              </a:lnSpc>
              <a:spcBef>
                <a:spcPts val="1200"/>
              </a:spcBef>
            </a:pPr>
            <a:r>
              <a:rPr lang="en-US" sz="2400" dirty="0">
                <a:solidFill>
                  <a:srgbClr val="264A60"/>
                </a:solidFill>
                <a:latin typeface="IBM Plex Sans" panose="020B0503050000000000" pitchFamily="34" charset="0"/>
              </a:rPr>
              <a:t>CSS is very powerful. As you manipulate the CSS on the page, you may negatively affect the responsiveness or the accessibility of the application pages. Please make sure the CSS entered is done by someone with expertise in CSS. The candidate experience has been coded to adhere to numerous global standards and to accommodate virtually all devices through responsive design.</a:t>
            </a:r>
          </a:p>
          <a:p>
            <a:pPr>
              <a:lnSpc>
                <a:spcPct val="110000"/>
              </a:lnSpc>
              <a:spcBef>
                <a:spcPts val="1200"/>
              </a:spcBef>
            </a:pPr>
            <a:r>
              <a:rPr lang="en-US" sz="2400" dirty="0">
                <a:solidFill>
                  <a:srgbClr val="264A60"/>
                </a:solidFill>
                <a:latin typeface="IBM Plex Sans" panose="020B0503050000000000" pitchFamily="34" charset="0"/>
              </a:rPr>
              <a:t>Tracking pixels are supported but only on during the submission process at this time. If a vendor provides you a tracking pixel to add to your gateway, please reference the “Responsive Apply Tracking Codes for Apply Process” document on the Responsive Overview, Configuration, and Documentation Support Portal page.</a:t>
            </a:r>
          </a:p>
          <a:p>
            <a:pPr>
              <a:lnSpc>
                <a:spcPct val="110000"/>
              </a:lnSpc>
              <a:spcBef>
                <a:spcPts val="1200"/>
              </a:spcBef>
            </a:pPr>
            <a:r>
              <a:rPr lang="en-US" sz="2400" dirty="0">
                <a:solidFill>
                  <a:srgbClr val="264A60"/>
                </a:solidFill>
                <a:latin typeface="IBM Plex Sans" panose="020B0503050000000000" pitchFamily="34" charset="0"/>
              </a:rPr>
              <a:t>If your organization currently uses </a:t>
            </a:r>
            <a:r>
              <a:rPr lang="en-US" sz="2400" dirty="0" err="1">
                <a:solidFill>
                  <a:srgbClr val="264A60"/>
                </a:solidFill>
                <a:latin typeface="IBM Plex Sans" panose="020B0503050000000000" pitchFamily="34" charset="0"/>
              </a:rPr>
              <a:t>iFrames</a:t>
            </a:r>
            <a:r>
              <a:rPr lang="en-US" sz="2400" dirty="0">
                <a:solidFill>
                  <a:srgbClr val="264A60"/>
                </a:solidFill>
                <a:latin typeface="IBM Plex Sans" panose="020B0503050000000000" pitchFamily="34" charset="0"/>
              </a:rPr>
              <a:t>, please be aware that </a:t>
            </a:r>
            <a:r>
              <a:rPr lang="en-US" sz="2400" dirty="0" err="1">
                <a:solidFill>
                  <a:srgbClr val="264A60"/>
                </a:solidFill>
                <a:latin typeface="IBM Plex Sans" panose="020B0503050000000000" pitchFamily="34" charset="0"/>
              </a:rPr>
              <a:t>iFrames</a:t>
            </a:r>
            <a:r>
              <a:rPr lang="en-US" sz="2400" dirty="0">
                <a:solidFill>
                  <a:srgbClr val="264A60"/>
                </a:solidFill>
                <a:latin typeface="IBM Plex Sans" panose="020B0503050000000000" pitchFamily="34" charset="0"/>
              </a:rPr>
              <a:t> are not technically supported on Responsive Talent Gateways. Adding custom CSS and coding does not guarantee that the Responsive Talent Gateway will render properly on mobile devices. Also, an attempt to implement an </a:t>
            </a:r>
            <a:r>
              <a:rPr lang="en-US" sz="2400" dirty="0" err="1">
                <a:solidFill>
                  <a:srgbClr val="264A60"/>
                </a:solidFill>
                <a:latin typeface="IBM Plex Sans" panose="020B0503050000000000" pitchFamily="34" charset="0"/>
              </a:rPr>
              <a:t>iFrame</a:t>
            </a:r>
            <a:r>
              <a:rPr lang="en-US" sz="2400" dirty="0">
                <a:solidFill>
                  <a:srgbClr val="264A60"/>
                </a:solidFill>
                <a:latin typeface="IBM Plex Sans" panose="020B0503050000000000" pitchFamily="34" charset="0"/>
              </a:rPr>
              <a:t> may result in the </a:t>
            </a:r>
            <a:r>
              <a:rPr lang="en-US" sz="2400" dirty="0" err="1">
                <a:solidFill>
                  <a:srgbClr val="264A60"/>
                </a:solidFill>
                <a:latin typeface="IBM Plex Sans" panose="020B0503050000000000" pitchFamily="34" charset="0"/>
              </a:rPr>
              <a:t>iFrame</a:t>
            </a:r>
            <a:r>
              <a:rPr lang="en-US" sz="2400" dirty="0">
                <a:solidFill>
                  <a:srgbClr val="264A60"/>
                </a:solidFill>
                <a:latin typeface="IBM Plex Sans" panose="020B0503050000000000" pitchFamily="34" charset="0"/>
              </a:rPr>
              <a:t> taking up too much screen space when candidates are on smaller devices. This then leads to a less than optimal candidate experience.</a:t>
            </a:r>
          </a:p>
          <a:p>
            <a:pPr>
              <a:lnSpc>
                <a:spcPct val="110000"/>
              </a:lnSpc>
              <a:spcBef>
                <a:spcPts val="1200"/>
              </a:spcBef>
            </a:pPr>
            <a:r>
              <a:rPr lang="en-US" sz="2400" dirty="0">
                <a:solidFill>
                  <a:srgbClr val="264A60"/>
                </a:solidFill>
                <a:latin typeface="IBM Plex Sans" panose="020B0503050000000000" pitchFamily="34" charset="0"/>
              </a:rPr>
              <a:t>If your organization currently uses a Vanity URL, these should not be negatively affected by the conversion to Responsive. </a:t>
            </a:r>
          </a:p>
          <a:p>
            <a:pPr>
              <a:lnSpc>
                <a:spcPct val="110000"/>
              </a:lnSpc>
              <a:spcBef>
                <a:spcPts val="1200"/>
              </a:spcBef>
            </a:pPr>
            <a:r>
              <a:rPr lang="en-US" sz="2400" dirty="0">
                <a:solidFill>
                  <a:srgbClr val="264A60"/>
                </a:solidFill>
                <a:latin typeface="IBM Plex Sans" panose="020B0503050000000000" pitchFamily="34" charset="0"/>
              </a:rPr>
              <a:t>Testing should include (at a minimum): Header and footer links, advanced search fields, job description layout, field branching within the application, WOTC/Assessments/APIs (where applicable), Social Media functionality (Google Drive, Drop box, LinkedIn, Facebook, Twitter), Candidate Zone pages.</a:t>
            </a:r>
          </a:p>
        </p:txBody>
      </p:sp>
    </p:spTree>
    <p:extLst>
      <p:ext uri="{BB962C8B-B14F-4D97-AF65-F5344CB8AC3E}">
        <p14:creationId xmlns:p14="http://schemas.microsoft.com/office/powerpoint/2010/main" val="919906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Things to Know</a:t>
            </a:r>
          </a:p>
        </p:txBody>
      </p:sp>
      <p:sp>
        <p:nvSpPr>
          <p:cNvPr id="3" name="Content Placeholder 2"/>
          <p:cNvSpPr>
            <a:spLocks noGrp="1"/>
          </p:cNvSpPr>
          <p:nvPr>
            <p:ph idx="1"/>
          </p:nvPr>
        </p:nvSpPr>
        <p:spPr>
          <a:xfrm>
            <a:off x="153511" y="1160205"/>
            <a:ext cx="11893875" cy="5618099"/>
          </a:xfrm>
        </p:spPr>
        <p:txBody>
          <a:bodyPr>
            <a:normAutofit lnSpcReduction="10000"/>
          </a:bodyPr>
          <a:lstStyle/>
          <a:p>
            <a:pPr>
              <a:spcBef>
                <a:spcPts val="1200"/>
              </a:spcBef>
            </a:pPr>
            <a:r>
              <a:rPr lang="en-US" sz="2400" dirty="0">
                <a:solidFill>
                  <a:srgbClr val="264A60"/>
                </a:solidFill>
                <a:latin typeface="IBM Plex Sans" panose="020B0503050000000000" pitchFamily="34" charset="0"/>
              </a:rPr>
              <a:t>Candidates are currently required to create an account/sign-in with Responsive. This option is currently under consideration. Turning account creation off is not recommended as candidates then have no future visibility into the jobs they have applied to.</a:t>
            </a:r>
          </a:p>
          <a:p>
            <a:pPr>
              <a:spcBef>
                <a:spcPts val="1200"/>
              </a:spcBef>
            </a:pPr>
            <a:r>
              <a:rPr lang="en-US" sz="2400" dirty="0">
                <a:solidFill>
                  <a:srgbClr val="264A60"/>
                </a:solidFill>
                <a:latin typeface="IBM Plex Sans" panose="020B0503050000000000" pitchFamily="34" charset="0"/>
              </a:rPr>
              <a:t>The “Share” page is not yet responsive. </a:t>
            </a:r>
          </a:p>
          <a:p>
            <a:pPr>
              <a:spcBef>
                <a:spcPts val="1200"/>
              </a:spcBef>
            </a:pPr>
            <a:r>
              <a:rPr lang="en-US" sz="2400" dirty="0">
                <a:solidFill>
                  <a:srgbClr val="264A60"/>
                </a:solidFill>
                <a:latin typeface="IBM Plex Sans" panose="020B0503050000000000" pitchFamily="34" charset="0"/>
              </a:rPr>
              <a:t>The Candidate Portal is not yet responsive. This is tentatively scheduled for Q1.</a:t>
            </a:r>
          </a:p>
          <a:p>
            <a:pPr>
              <a:spcBef>
                <a:spcPts val="1200"/>
              </a:spcBef>
            </a:pPr>
            <a:r>
              <a:rPr lang="en-US" sz="2400" dirty="0">
                <a:solidFill>
                  <a:srgbClr val="264A60"/>
                </a:solidFill>
                <a:latin typeface="IBM Plex Sans" panose="020B0503050000000000" pitchFamily="34" charset="0"/>
              </a:rPr>
              <a:t>Java script is not currently supported on pages outside of the submission process. Tentatively scheduled for Q1 (Glassdoor).</a:t>
            </a:r>
          </a:p>
          <a:p>
            <a:pPr>
              <a:spcBef>
                <a:spcPts val="1200"/>
              </a:spcBef>
            </a:pPr>
            <a:r>
              <a:rPr lang="en-US" sz="2400" dirty="0">
                <a:solidFill>
                  <a:srgbClr val="264A60"/>
                </a:solidFill>
                <a:latin typeface="IBM Plex Sans" panose="020B0503050000000000" pitchFamily="34" charset="0"/>
              </a:rPr>
              <a:t>Event manager pages are not currently responsive. This functionality is currently under consideration.</a:t>
            </a:r>
          </a:p>
          <a:p>
            <a:pPr>
              <a:spcBef>
                <a:spcPts val="1200"/>
              </a:spcBef>
            </a:pPr>
            <a:r>
              <a:rPr lang="en-US" sz="2400" dirty="0">
                <a:solidFill>
                  <a:srgbClr val="264A60"/>
                </a:solidFill>
                <a:latin typeface="IBM Plex Sans" panose="020B0503050000000000" pitchFamily="34" charset="0"/>
              </a:rPr>
              <a:t>Auto-filling from req/candidate fields – tentatively scheduled for January 2018.</a:t>
            </a:r>
          </a:p>
          <a:p>
            <a:pPr>
              <a:spcBef>
                <a:spcPts val="1200"/>
              </a:spcBef>
            </a:pPr>
            <a:r>
              <a:rPr lang="en-US" sz="2400" dirty="0">
                <a:solidFill>
                  <a:srgbClr val="264A60"/>
                </a:solidFill>
                <a:latin typeface="IBM Plex Sans" panose="020B0503050000000000" pitchFamily="34" charset="0"/>
              </a:rPr>
              <a:t>Stand-alone GQs are currently under consideration.</a:t>
            </a:r>
          </a:p>
          <a:p>
            <a:pPr marL="0" indent="0">
              <a:spcBef>
                <a:spcPts val="1200"/>
              </a:spcBef>
              <a:buNone/>
            </a:pPr>
            <a:endParaRPr lang="en-US" sz="2400" dirty="0">
              <a:solidFill>
                <a:srgbClr val="264A60"/>
              </a:solidFill>
              <a:latin typeface="IBM Plex Sans" panose="020B0503050000000000" pitchFamily="34" charset="0"/>
            </a:endParaRPr>
          </a:p>
          <a:p>
            <a:pPr marL="0" indent="0">
              <a:spcBef>
                <a:spcPts val="1200"/>
              </a:spcBef>
              <a:buNone/>
            </a:pPr>
            <a:r>
              <a:rPr lang="en-US" sz="1600" dirty="0">
                <a:solidFill>
                  <a:srgbClr val="264A60"/>
                </a:solidFill>
                <a:latin typeface="IBM Plex Sans" panose="020B0503050000000000" pitchFamily="34" charset="0"/>
              </a:rPr>
              <a:t>*If there are other features that you have questions on, please reach out to your IBM representative or post your question to the Client Discussion Forum.</a:t>
            </a:r>
          </a:p>
        </p:txBody>
      </p:sp>
    </p:spTree>
    <p:extLst>
      <p:ext uri="{BB962C8B-B14F-4D97-AF65-F5344CB8AC3E}">
        <p14:creationId xmlns:p14="http://schemas.microsoft.com/office/powerpoint/2010/main" val="3182714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Resources</a:t>
            </a:r>
          </a:p>
        </p:txBody>
      </p:sp>
      <p:sp>
        <p:nvSpPr>
          <p:cNvPr id="3" name="Content Placeholder 2"/>
          <p:cNvSpPr>
            <a:spLocks noGrp="1"/>
          </p:cNvSpPr>
          <p:nvPr>
            <p:ph idx="1"/>
          </p:nvPr>
        </p:nvSpPr>
        <p:spPr>
          <a:xfrm>
            <a:off x="153511" y="1160205"/>
            <a:ext cx="11893875" cy="5181871"/>
          </a:xfrm>
        </p:spPr>
        <p:txBody>
          <a:bodyPr>
            <a:normAutofit/>
          </a:bodyPr>
          <a:lstStyle/>
          <a:p>
            <a:r>
              <a:rPr lang="en-US" sz="2400" b="1" dirty="0">
                <a:solidFill>
                  <a:srgbClr val="264A60"/>
                </a:solidFill>
                <a:latin typeface="IBM Plex Sans" panose="020B0503050000000000" pitchFamily="34" charset="0"/>
              </a:rPr>
              <a:t>Responsive Overview, Configuration and Documentation</a:t>
            </a:r>
            <a:r>
              <a:rPr lang="en-US" sz="2400" dirty="0">
                <a:solidFill>
                  <a:srgbClr val="264A60"/>
                </a:solidFill>
                <a:latin typeface="IBM Plex Sans" panose="020B0503050000000000" pitchFamily="34" charset="0"/>
              </a:rPr>
              <a:t>: </a:t>
            </a:r>
            <a:r>
              <a:rPr lang="en-US" sz="2000" dirty="0">
                <a:latin typeface="IBM Plex Sans" panose="020B0503050000000000" pitchFamily="34" charset="0"/>
              </a:rPr>
              <a:t>Project Process Overview</a:t>
            </a:r>
          </a:p>
          <a:p>
            <a:pPr lvl="1"/>
            <a:r>
              <a:rPr lang="en-US" sz="2000" dirty="0">
                <a:solidFill>
                  <a:srgbClr val="264A60"/>
                </a:solidFill>
                <a:latin typeface="IBM Plex Sans" panose="020B0503050000000000" pitchFamily="34" charset="0"/>
              </a:rPr>
              <a:t>Talent Gateway Overview and Configuration</a:t>
            </a:r>
          </a:p>
          <a:p>
            <a:pPr lvl="1"/>
            <a:r>
              <a:rPr lang="en-US" sz="2000" dirty="0">
                <a:latin typeface="IBM Plex Sans" panose="020B0503050000000000" pitchFamily="34" charset="0"/>
              </a:rPr>
              <a:t>Visual Branding Tool Overview and Configuration</a:t>
            </a:r>
          </a:p>
          <a:p>
            <a:pPr lvl="1"/>
            <a:r>
              <a:rPr lang="en-US" sz="2000" dirty="0">
                <a:solidFill>
                  <a:srgbClr val="264A60"/>
                </a:solidFill>
                <a:latin typeface="IBM Plex Sans" panose="020B0503050000000000" pitchFamily="34" charset="0"/>
              </a:rPr>
              <a:t>Gateway Questionnaire Overview and Configuration</a:t>
            </a:r>
          </a:p>
          <a:p>
            <a:pPr lvl="1"/>
            <a:r>
              <a:rPr lang="en-US" sz="2000" dirty="0">
                <a:latin typeface="IBM Plex Sans" panose="020B0503050000000000" pitchFamily="34" charset="0"/>
              </a:rPr>
              <a:t>Design Sheet</a:t>
            </a:r>
          </a:p>
          <a:p>
            <a:pPr lvl="1"/>
            <a:r>
              <a:rPr lang="en-US" sz="2000" dirty="0">
                <a:solidFill>
                  <a:srgbClr val="264A60"/>
                </a:solidFill>
                <a:latin typeface="IBM Plex Sans" panose="020B0503050000000000" pitchFamily="34" charset="0"/>
              </a:rPr>
              <a:t>Advanced CSS Snippets</a:t>
            </a:r>
          </a:p>
          <a:p>
            <a:pPr lvl="1"/>
            <a:r>
              <a:rPr lang="en-US" sz="2000" dirty="0">
                <a:latin typeface="IBM Plex Sans" panose="020B0503050000000000" pitchFamily="34" charset="0"/>
              </a:rPr>
              <a:t>Responsive Apply Configuration Guide</a:t>
            </a:r>
          </a:p>
          <a:p>
            <a:pPr lvl="1"/>
            <a:r>
              <a:rPr lang="en-US" sz="2000" dirty="0">
                <a:solidFill>
                  <a:srgbClr val="264A60"/>
                </a:solidFill>
                <a:latin typeface="IBM Plex Sans" panose="020B0503050000000000" pitchFamily="34" charset="0"/>
              </a:rPr>
              <a:t>Responsive Apply Tracking Codes for Apply Process</a:t>
            </a:r>
          </a:p>
          <a:p>
            <a:r>
              <a:rPr lang="en-US" sz="2000" dirty="0">
                <a:latin typeface="IBM Plex Sans" panose="020B0503050000000000" pitchFamily="34" charset="0"/>
              </a:rPr>
              <a:t>Ask questions about the implementation process, configuration steps, issues you are encountering, network with your peers, </a:t>
            </a:r>
            <a:r>
              <a:rPr lang="en-US" sz="2000" dirty="0" err="1">
                <a:latin typeface="IBM Plex Sans" panose="020B0503050000000000" pitchFamily="34" charset="0"/>
              </a:rPr>
              <a:t>etc</a:t>
            </a:r>
            <a:r>
              <a:rPr lang="en-US" sz="2000" dirty="0">
                <a:latin typeface="IBM Plex Sans" panose="020B0503050000000000" pitchFamily="34" charset="0"/>
              </a:rPr>
              <a:t>!</a:t>
            </a:r>
            <a:endParaRPr lang="en-US" sz="2000" dirty="0">
              <a:solidFill>
                <a:srgbClr val="264A60"/>
              </a:solidFill>
              <a:latin typeface="IBM Plex Sans" panose="020B0503050000000000" pitchFamily="34" charset="0"/>
            </a:endParaRPr>
          </a:p>
        </p:txBody>
      </p:sp>
    </p:spTree>
    <p:extLst>
      <p:ext uri="{BB962C8B-B14F-4D97-AF65-F5344CB8AC3E}">
        <p14:creationId xmlns:p14="http://schemas.microsoft.com/office/powerpoint/2010/main" val="11526867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15483"/>
          <a:stretch/>
        </p:blipFill>
        <p:spPr>
          <a:xfrm>
            <a:off x="-2478" y="0"/>
            <a:ext cx="12194478" cy="6858000"/>
          </a:xfrm>
          <a:prstGeom prst="rect">
            <a:avLst/>
          </a:prstGeom>
        </p:spPr>
      </p:pic>
      <p:sp>
        <p:nvSpPr>
          <p:cNvPr id="6" name="Rectangle 5"/>
          <p:cNvSpPr/>
          <p:nvPr/>
        </p:nvSpPr>
        <p:spPr>
          <a:xfrm>
            <a:off x="-2478" y="0"/>
            <a:ext cx="12192000" cy="6858000"/>
          </a:xfrm>
          <a:prstGeom prst="rect">
            <a:avLst/>
          </a:prstGeom>
          <a:solidFill>
            <a:srgbClr val="264A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title"/>
          </p:nvPr>
        </p:nvSpPr>
        <p:spPr>
          <a:xfrm>
            <a:off x="99753" y="1069657"/>
            <a:ext cx="8229600" cy="2852737"/>
          </a:xfrm>
        </p:spPr>
        <p:txBody>
          <a:bodyPr/>
          <a:lstStyle/>
          <a:p>
            <a:r>
              <a:rPr lang="en-US" dirty="0">
                <a:latin typeface="IBM Plex Sans" panose="020B0503050000000000" pitchFamily="34" charset="0"/>
              </a:rPr>
              <a:t>Questions?</a:t>
            </a:r>
          </a:p>
        </p:txBody>
      </p:sp>
    </p:spTree>
    <p:extLst>
      <p:ext uri="{BB962C8B-B14F-4D97-AF65-F5344CB8AC3E}">
        <p14:creationId xmlns:p14="http://schemas.microsoft.com/office/powerpoint/2010/main" val="38043131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348111F6-C498-4076-A934-0DB9B34FC87A}" vid="{BEB2233B-F155-45A5-9E65-9A66C9397FE2}"/>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348111F6-C498-4076-A934-0DB9B34FC87A}" vid="{BEB2233B-F155-45A5-9E65-9A66C9397FE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6802</TotalTime>
  <Words>1697</Words>
  <Application>Microsoft Office PowerPoint</Application>
  <PresentationFormat>Widescreen</PresentationFormat>
  <Paragraphs>131</Paragraphs>
  <Slides>16</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16</vt:i4>
      </vt:variant>
    </vt:vector>
  </HeadingPairs>
  <TitlesOfParts>
    <vt:vector size="25" baseType="lpstr">
      <vt:lpstr>Arial</vt:lpstr>
      <vt:lpstr>Calibri</vt:lpstr>
      <vt:lpstr>Cantarell</vt:lpstr>
      <vt:lpstr>Courier New</vt:lpstr>
      <vt:lpstr>Helvetica Neue Regular</vt:lpstr>
      <vt:lpstr>HelvNeue for IBM</vt:lpstr>
      <vt:lpstr>IBM Plex Sans</vt:lpstr>
      <vt:lpstr>Office Theme</vt:lpstr>
      <vt:lpstr>1_Office Theme</vt:lpstr>
      <vt:lpstr>Responsive Talent Gateways and Gateway Questionnaires  BrassRing ATS</vt:lpstr>
      <vt:lpstr>PowerPoint Presentation</vt:lpstr>
      <vt:lpstr>Responsive Talent Gateway Demonstration</vt:lpstr>
      <vt:lpstr>End of Support for Classic Talent Gateways</vt:lpstr>
      <vt:lpstr>Benefits</vt:lpstr>
      <vt:lpstr>Example Project Timeline and Preparation</vt:lpstr>
      <vt:lpstr>Roles and Responsibilities</vt:lpstr>
      <vt:lpstr>High-level Configuration Steps</vt:lpstr>
      <vt:lpstr>Configuration Demonstration</vt:lpstr>
      <vt:lpstr>Things to Know</vt:lpstr>
      <vt:lpstr>Things to Know</vt:lpstr>
      <vt:lpstr>Things to Know</vt:lpstr>
      <vt:lpstr>Things to Know</vt:lpstr>
      <vt:lpstr>Things to Know</vt:lpstr>
      <vt:lpstr>Resources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Andee Wilcott</dc:creator>
  <cp:lastModifiedBy>Santhosh Sankar</cp:lastModifiedBy>
  <cp:revision>75</cp:revision>
  <dcterms:created xsi:type="dcterms:W3CDTF">2017-03-21T14:06:55Z</dcterms:created>
  <dcterms:modified xsi:type="dcterms:W3CDTF">2026-09-18T13:43:19Z</dcterms:modified>
</cp:coreProperties>
</file>