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60" r:id="rId3"/>
    <p:sldId id="257" r:id="rId4"/>
    <p:sldId id="258" r:id="rId5"/>
    <p:sldId id="259" r:id="rId6"/>
    <p:sldId id="261" r:id="rId7"/>
    <p:sldId id="305" r:id="rId8"/>
    <p:sldId id="302" r:id="rId9"/>
    <p:sldId id="298" r:id="rId10"/>
    <p:sldId id="292" r:id="rId11"/>
    <p:sldId id="303" r:id="rId12"/>
    <p:sldId id="306" r:id="rId13"/>
    <p:sldId id="301" r:id="rId14"/>
    <p:sldId id="304" r:id="rId15"/>
    <p:sldId id="299" r:id="rId16"/>
    <p:sldId id="300" r:id="rId17"/>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685800"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000000"/>
        </a:solidFill>
        <a:effectLst/>
        <a:uFillTx/>
        <a:latin typeface="IBM Plex Sans"/>
        <a:ea typeface="IBM Plex Sans"/>
        <a:cs typeface="IBM Plex Sans"/>
        <a:sym typeface="IBM Plex Sans"/>
      </a:defRPr>
    </a:lvl1pPr>
    <a:lvl2pPr marL="0" marR="0" indent="342900" algn="l" defTabSz="685800"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000000"/>
        </a:solidFill>
        <a:effectLst/>
        <a:uFillTx/>
        <a:latin typeface="IBM Plex Sans"/>
        <a:ea typeface="IBM Plex Sans"/>
        <a:cs typeface="IBM Plex Sans"/>
        <a:sym typeface="IBM Plex Sans"/>
      </a:defRPr>
    </a:lvl2pPr>
    <a:lvl3pPr marL="0" marR="0" indent="685800" algn="l" defTabSz="685800"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000000"/>
        </a:solidFill>
        <a:effectLst/>
        <a:uFillTx/>
        <a:latin typeface="IBM Plex Sans"/>
        <a:ea typeface="IBM Plex Sans"/>
        <a:cs typeface="IBM Plex Sans"/>
        <a:sym typeface="IBM Plex Sans"/>
      </a:defRPr>
    </a:lvl3pPr>
    <a:lvl4pPr marL="0" marR="0" indent="1028700" algn="l" defTabSz="685800"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000000"/>
        </a:solidFill>
        <a:effectLst/>
        <a:uFillTx/>
        <a:latin typeface="IBM Plex Sans"/>
        <a:ea typeface="IBM Plex Sans"/>
        <a:cs typeface="IBM Plex Sans"/>
        <a:sym typeface="IBM Plex Sans"/>
      </a:defRPr>
    </a:lvl4pPr>
    <a:lvl5pPr marL="0" marR="0" indent="1371600" algn="l" defTabSz="685800"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000000"/>
        </a:solidFill>
        <a:effectLst/>
        <a:uFillTx/>
        <a:latin typeface="IBM Plex Sans"/>
        <a:ea typeface="IBM Plex Sans"/>
        <a:cs typeface="IBM Plex Sans"/>
        <a:sym typeface="IBM Plex Sans"/>
      </a:defRPr>
    </a:lvl5pPr>
    <a:lvl6pPr marL="0" marR="0" indent="1714500" algn="l" defTabSz="685800"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000000"/>
        </a:solidFill>
        <a:effectLst/>
        <a:uFillTx/>
        <a:latin typeface="IBM Plex Sans"/>
        <a:ea typeface="IBM Plex Sans"/>
        <a:cs typeface="IBM Plex Sans"/>
        <a:sym typeface="IBM Plex Sans"/>
      </a:defRPr>
    </a:lvl6pPr>
    <a:lvl7pPr marL="0" marR="0" indent="2057400" algn="l" defTabSz="685800"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000000"/>
        </a:solidFill>
        <a:effectLst/>
        <a:uFillTx/>
        <a:latin typeface="IBM Plex Sans"/>
        <a:ea typeface="IBM Plex Sans"/>
        <a:cs typeface="IBM Plex Sans"/>
        <a:sym typeface="IBM Plex Sans"/>
      </a:defRPr>
    </a:lvl7pPr>
    <a:lvl8pPr marL="0" marR="0" indent="2400300" algn="l" defTabSz="685800"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000000"/>
        </a:solidFill>
        <a:effectLst/>
        <a:uFillTx/>
        <a:latin typeface="IBM Plex Sans"/>
        <a:ea typeface="IBM Plex Sans"/>
        <a:cs typeface="IBM Plex Sans"/>
        <a:sym typeface="IBM Plex Sans"/>
      </a:defRPr>
    </a:lvl8pPr>
    <a:lvl9pPr marL="0" marR="0" indent="2743200" algn="l" defTabSz="685800"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000000"/>
        </a:solidFill>
        <a:effectLst/>
        <a:uFillTx/>
        <a:latin typeface="IBM Plex Sans"/>
        <a:ea typeface="IBM Plex Sans"/>
        <a:cs typeface="IBM Plex Sans"/>
        <a:sym typeface="IBM Plex San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IBM Plex Sans"/>
          <a:ea typeface="IBM Plex Sans"/>
          <a:cs typeface="IBM Plex Sans"/>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FFFFFF"/>
          </a:solidFill>
        </a:fill>
      </a:tcStyle>
    </a:band2H>
    <a:firstCol>
      <a:tcTxStyle b="on" i="off">
        <a:font>
          <a:latin typeface="IBM Plex Sans"/>
          <a:ea typeface="IBM Plex Sans"/>
          <a:cs typeface="IBM Plex Sans"/>
        </a:font>
        <a:srgbClr val="000000"/>
      </a:tcTxStyle>
      <a:tcStyle>
        <a:tcBdr>
          <a:left>
            <a:ln w="9525" cap="flat">
              <a:solidFill>
                <a:srgbClr val="003AC4"/>
              </a:solidFill>
              <a:prstDash val="solid"/>
              <a:round/>
            </a:ln>
          </a:left>
          <a:right>
            <a:ln w="9525" cap="flat">
              <a:solidFill>
                <a:srgbClr val="003AC4"/>
              </a:solidFill>
              <a:prstDash val="solid"/>
              <a:round/>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n" i="off">
        <a:font>
          <a:latin typeface="IBM Plex Sans"/>
          <a:ea typeface="IBM Plex Sans"/>
          <a:cs typeface="IBM Plex Sans"/>
        </a:font>
        <a:srgbClr val="000000"/>
      </a:tcTxStyle>
      <a:tcStyle>
        <a:tcBdr>
          <a:left>
            <a:ln w="12700" cap="flat">
              <a:noFill/>
              <a:miter lim="400000"/>
            </a:ln>
          </a:left>
          <a:right>
            <a:ln w="12700" cap="flat">
              <a:noFill/>
              <a:miter lim="400000"/>
            </a:ln>
          </a:right>
          <a:top>
            <a:ln w="50800" cap="flat">
              <a:solidFill>
                <a:schemeClr val="accent3"/>
              </a:solidFill>
              <a:prstDash val="solid"/>
              <a:round/>
            </a:ln>
          </a:top>
          <a:bottom>
            <a:ln w="9525" cap="flat">
              <a:solidFill>
                <a:srgbClr val="003AC4"/>
              </a:solidFill>
              <a:prstDash val="solid"/>
              <a:round/>
            </a:ln>
          </a:bottom>
          <a:insideH>
            <a:ln w="12700" cap="flat">
              <a:noFill/>
              <a:miter lim="400000"/>
            </a:ln>
          </a:insideH>
          <a:insideV>
            <a:ln w="12700" cap="flat">
              <a:noFill/>
              <a:miter lim="400000"/>
            </a:ln>
          </a:insideV>
        </a:tcBdr>
        <a:fill>
          <a:noFill/>
        </a:fill>
      </a:tcStyle>
    </a:lastRow>
    <a:firstRow>
      <a:tcTxStyle b="on" i="off">
        <a:font>
          <a:latin typeface="IBM Plex Sans"/>
          <a:ea typeface="IBM Plex Sans"/>
          <a:cs typeface="IBM Plex Sans"/>
        </a:font>
        <a:schemeClr val="accent3">
          <a:hueOff val="520545"/>
          <a:lumOff val="-20980"/>
        </a:schemeClr>
      </a:tcTxStyle>
      <a:tcStyle>
        <a:tcBdr>
          <a:left>
            <a:ln w="12700" cap="flat">
              <a:noFill/>
              <a:miter lim="400000"/>
            </a:ln>
          </a:left>
          <a:right>
            <a:ln w="12700" cap="flat">
              <a:noFill/>
              <a:miter lim="400000"/>
            </a:ln>
          </a:right>
          <a:top>
            <a:ln w="9525" cap="flat">
              <a:solidFill>
                <a:srgbClr val="003AC4"/>
              </a:solidFill>
              <a:prstDash val="solid"/>
              <a:round/>
            </a:ln>
          </a:top>
          <a:bottom>
            <a:ln w="9525" cap="flat">
              <a:solidFill>
                <a:srgbClr val="003AC4"/>
              </a:solidFill>
              <a:prstDash val="solid"/>
              <a:round/>
            </a:ln>
          </a:bottom>
          <a:insideH>
            <a:ln w="12700" cap="flat">
              <a:noFill/>
              <a:miter lim="400000"/>
            </a:ln>
          </a:insideH>
          <a:insideV>
            <a:ln w="12700" cap="flat">
              <a:noFill/>
              <a:miter lim="400000"/>
            </a:ln>
          </a:insideV>
        </a:tcBdr>
        <a:fill>
          <a:solidFill>
            <a:schemeClr val="accent3"/>
          </a:solidFill>
        </a:fill>
      </a:tcStyle>
    </a:firstRow>
  </a:tblStyle>
  <a:tblStyle styleId="{C7B018BB-80A7-4F77-B60F-C8B233D01FF8}" styleName="">
    <a:tblBg/>
    <a:wholeTbl>
      <a:tcTxStyle b="off" i="off">
        <a:font>
          <a:latin typeface="IBM Plex Sans"/>
          <a:ea typeface="IBM Plex Sans"/>
          <a:cs typeface="IBM Plex Sans"/>
        </a:font>
        <a:srgbClr val="000000"/>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12700" cap="flat">
              <a:solidFill>
                <a:schemeClr val="accent3">
                  <a:hueOff val="520545"/>
                  <a:lumOff val="-20980"/>
                </a:schemeClr>
              </a:solidFill>
              <a:prstDash val="solid"/>
              <a:round/>
            </a:ln>
          </a:top>
          <a:bottom>
            <a:ln w="127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rgbClr val="D3E0FF"/>
          </a:solidFill>
        </a:fill>
      </a:tcStyle>
    </a:wholeTbl>
    <a:band2H>
      <a:tcTxStyle/>
      <a:tcStyle>
        <a:tcBdr/>
        <a:fill>
          <a:solidFill>
            <a:srgbClr val="EAF0FF"/>
          </a:solidFill>
        </a:fill>
      </a:tcStyle>
    </a:band2H>
    <a:firstCol>
      <a:tcTxStyle b="on" i="off">
        <a:font>
          <a:latin typeface="IBM Plex Sans"/>
          <a:ea typeface="IBM Plex Sans"/>
          <a:cs typeface="IBM Plex Sans"/>
        </a:font>
        <a:schemeClr val="accent3">
          <a:hueOff val="520545"/>
          <a:lumOff val="-20980"/>
        </a:schemeClr>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12700" cap="flat">
              <a:solidFill>
                <a:schemeClr val="accent3">
                  <a:hueOff val="520545"/>
                  <a:lumOff val="-20980"/>
                </a:schemeClr>
              </a:solidFill>
              <a:prstDash val="solid"/>
              <a:round/>
            </a:ln>
          </a:top>
          <a:bottom>
            <a:ln w="127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chemeClr val="accent1"/>
          </a:solidFill>
        </a:fill>
      </a:tcStyle>
    </a:firstCol>
    <a:lastRow>
      <a:tcTxStyle b="on" i="off">
        <a:font>
          <a:latin typeface="IBM Plex Sans"/>
          <a:ea typeface="IBM Plex Sans"/>
          <a:cs typeface="IBM Plex Sans"/>
        </a:font>
        <a:schemeClr val="accent3">
          <a:hueOff val="520545"/>
          <a:lumOff val="-20980"/>
        </a:schemeClr>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38100" cap="flat">
              <a:solidFill>
                <a:schemeClr val="accent3">
                  <a:hueOff val="520545"/>
                  <a:lumOff val="-20980"/>
                </a:schemeClr>
              </a:solidFill>
              <a:prstDash val="solid"/>
              <a:round/>
            </a:ln>
          </a:top>
          <a:bottom>
            <a:ln w="127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chemeClr val="accent1"/>
          </a:solidFill>
        </a:fill>
      </a:tcStyle>
    </a:lastRow>
    <a:firstRow>
      <a:tcTxStyle b="on" i="off">
        <a:font>
          <a:latin typeface="IBM Plex Sans"/>
          <a:ea typeface="IBM Plex Sans"/>
          <a:cs typeface="IBM Plex Sans"/>
        </a:font>
        <a:schemeClr val="accent3">
          <a:hueOff val="520545"/>
          <a:lumOff val="-20980"/>
        </a:schemeClr>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12700" cap="flat">
              <a:solidFill>
                <a:schemeClr val="accent3">
                  <a:hueOff val="520545"/>
                  <a:lumOff val="-20980"/>
                </a:schemeClr>
              </a:solidFill>
              <a:prstDash val="solid"/>
              <a:round/>
            </a:ln>
          </a:top>
          <a:bottom>
            <a:ln w="381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chemeClr val="accent1"/>
          </a:solidFill>
        </a:fill>
      </a:tcStyle>
    </a:firstRow>
  </a:tblStyle>
  <a:tblStyle styleId="{EEE7283C-3CF3-47DC-8721-378D4A62B228}" styleName="">
    <a:tblBg/>
    <a:wholeTbl>
      <a:tcTxStyle b="off" i="off">
        <a:font>
          <a:latin typeface="IBM Plex Sans"/>
          <a:ea typeface="IBM Plex Sans"/>
          <a:cs typeface="IBM Plex Sans"/>
        </a:font>
        <a:srgbClr val="000000"/>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12700" cap="flat">
              <a:solidFill>
                <a:schemeClr val="accent3">
                  <a:hueOff val="520545"/>
                  <a:lumOff val="-20980"/>
                </a:schemeClr>
              </a:solidFill>
              <a:prstDash val="solid"/>
              <a:round/>
            </a:ln>
          </a:top>
          <a:bottom>
            <a:ln w="127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rgbClr val="CACDEB"/>
          </a:solidFill>
        </a:fill>
      </a:tcStyle>
    </a:wholeTbl>
    <a:band2H>
      <a:tcTxStyle/>
      <a:tcStyle>
        <a:tcBdr/>
        <a:fill>
          <a:solidFill>
            <a:srgbClr val="E6E7F5"/>
          </a:solidFill>
        </a:fill>
      </a:tcStyle>
    </a:band2H>
    <a:firstCol>
      <a:tcTxStyle b="on" i="off">
        <a:font>
          <a:latin typeface="IBM Plex Sans"/>
          <a:ea typeface="IBM Plex Sans"/>
          <a:cs typeface="IBM Plex Sans"/>
        </a:font>
        <a:schemeClr val="accent3">
          <a:hueOff val="520545"/>
          <a:lumOff val="-20980"/>
        </a:schemeClr>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12700" cap="flat">
              <a:solidFill>
                <a:schemeClr val="accent3">
                  <a:hueOff val="520545"/>
                  <a:lumOff val="-20980"/>
                </a:schemeClr>
              </a:solidFill>
              <a:prstDash val="solid"/>
              <a:round/>
            </a:ln>
          </a:top>
          <a:bottom>
            <a:ln w="127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chemeClr val="accent3"/>
          </a:solidFill>
        </a:fill>
      </a:tcStyle>
    </a:firstCol>
    <a:lastRow>
      <a:tcTxStyle b="on" i="off">
        <a:font>
          <a:latin typeface="IBM Plex Sans"/>
          <a:ea typeface="IBM Plex Sans"/>
          <a:cs typeface="IBM Plex Sans"/>
        </a:font>
        <a:schemeClr val="accent3">
          <a:hueOff val="520545"/>
          <a:lumOff val="-20980"/>
        </a:schemeClr>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38100" cap="flat">
              <a:solidFill>
                <a:schemeClr val="accent3">
                  <a:hueOff val="520545"/>
                  <a:lumOff val="-20980"/>
                </a:schemeClr>
              </a:solidFill>
              <a:prstDash val="solid"/>
              <a:round/>
            </a:ln>
          </a:top>
          <a:bottom>
            <a:ln w="127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chemeClr val="accent3"/>
          </a:solidFill>
        </a:fill>
      </a:tcStyle>
    </a:lastRow>
    <a:firstRow>
      <a:tcTxStyle b="on" i="off">
        <a:font>
          <a:latin typeface="IBM Plex Sans"/>
          <a:ea typeface="IBM Plex Sans"/>
          <a:cs typeface="IBM Plex Sans"/>
        </a:font>
        <a:schemeClr val="accent3">
          <a:hueOff val="520545"/>
          <a:lumOff val="-20980"/>
        </a:schemeClr>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12700" cap="flat">
              <a:solidFill>
                <a:schemeClr val="accent3">
                  <a:hueOff val="520545"/>
                  <a:lumOff val="-20980"/>
                </a:schemeClr>
              </a:solidFill>
              <a:prstDash val="solid"/>
              <a:round/>
            </a:ln>
          </a:top>
          <a:bottom>
            <a:ln w="381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chemeClr val="accent3"/>
          </a:solidFill>
        </a:fill>
      </a:tcStyle>
    </a:firstRow>
  </a:tblStyle>
  <a:tblStyle styleId="{CF821DB8-F4EB-4A41-A1BA-3FCAFE7338EE}" styleName="">
    <a:tblBg/>
    <a:wholeTbl>
      <a:tcTxStyle b="off" i="off">
        <a:font>
          <a:latin typeface="IBM Plex Sans"/>
          <a:ea typeface="IBM Plex Sans"/>
          <a:cs typeface="IBM Plex Sans"/>
        </a:font>
        <a:srgbClr val="000000"/>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12700" cap="flat">
              <a:solidFill>
                <a:schemeClr val="accent3">
                  <a:hueOff val="520545"/>
                  <a:lumOff val="-20980"/>
                </a:schemeClr>
              </a:solidFill>
              <a:prstDash val="solid"/>
              <a:round/>
            </a:ln>
          </a:top>
          <a:bottom>
            <a:ln w="127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rgbClr val="F1CBD2"/>
          </a:solidFill>
        </a:fill>
      </a:tcStyle>
    </a:wholeTbl>
    <a:band2H>
      <a:tcTxStyle/>
      <a:tcStyle>
        <a:tcBdr/>
        <a:fill>
          <a:solidFill>
            <a:srgbClr val="F8E7EA"/>
          </a:solidFill>
        </a:fill>
      </a:tcStyle>
    </a:band2H>
    <a:firstCol>
      <a:tcTxStyle b="on" i="off">
        <a:font>
          <a:latin typeface="IBM Plex Sans"/>
          <a:ea typeface="IBM Plex Sans"/>
          <a:cs typeface="IBM Plex Sans"/>
        </a:font>
        <a:schemeClr val="accent3">
          <a:hueOff val="520545"/>
          <a:lumOff val="-20980"/>
        </a:schemeClr>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12700" cap="flat">
              <a:solidFill>
                <a:schemeClr val="accent3">
                  <a:hueOff val="520545"/>
                  <a:lumOff val="-20980"/>
                </a:schemeClr>
              </a:solidFill>
              <a:prstDash val="solid"/>
              <a:round/>
            </a:ln>
          </a:top>
          <a:bottom>
            <a:ln w="127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chemeClr val="accent6"/>
          </a:solidFill>
        </a:fill>
      </a:tcStyle>
    </a:firstCol>
    <a:lastRow>
      <a:tcTxStyle b="on" i="off">
        <a:font>
          <a:latin typeface="IBM Plex Sans"/>
          <a:ea typeface="IBM Plex Sans"/>
          <a:cs typeface="IBM Plex Sans"/>
        </a:font>
        <a:schemeClr val="accent3">
          <a:hueOff val="520545"/>
          <a:lumOff val="-20980"/>
        </a:schemeClr>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38100" cap="flat">
              <a:solidFill>
                <a:schemeClr val="accent3">
                  <a:hueOff val="520545"/>
                  <a:lumOff val="-20980"/>
                </a:schemeClr>
              </a:solidFill>
              <a:prstDash val="solid"/>
              <a:round/>
            </a:ln>
          </a:top>
          <a:bottom>
            <a:ln w="127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chemeClr val="accent6"/>
          </a:solidFill>
        </a:fill>
      </a:tcStyle>
    </a:lastRow>
    <a:firstRow>
      <a:tcTxStyle b="on" i="off">
        <a:font>
          <a:latin typeface="IBM Plex Sans"/>
          <a:ea typeface="IBM Plex Sans"/>
          <a:cs typeface="IBM Plex Sans"/>
        </a:font>
        <a:schemeClr val="accent3">
          <a:hueOff val="520545"/>
          <a:lumOff val="-20980"/>
        </a:schemeClr>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12700" cap="flat">
              <a:solidFill>
                <a:schemeClr val="accent3">
                  <a:hueOff val="520545"/>
                  <a:lumOff val="-20980"/>
                </a:schemeClr>
              </a:solidFill>
              <a:prstDash val="solid"/>
              <a:round/>
            </a:ln>
          </a:top>
          <a:bottom>
            <a:ln w="381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chemeClr val="accent6"/>
          </a:solidFill>
        </a:fill>
      </a:tcStyle>
    </a:firstRow>
  </a:tblStyle>
  <a:tblStyle styleId="{33BA23B1-9221-436E-865A-0063620EA4FD}" styleName="">
    <a:tblBg/>
    <a:wholeTbl>
      <a:tcTxStyle b="off" i="off">
        <a:font>
          <a:latin typeface="IBM Plex Sans"/>
          <a:ea typeface="IBM Plex Sans"/>
          <a:cs typeface="IBM Plex Sans"/>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3">
              <a:hueOff val="520545"/>
              <a:lumOff val="-20980"/>
            </a:schemeClr>
          </a:solidFill>
        </a:fill>
      </a:tcStyle>
    </a:band2H>
    <a:firstCol>
      <a:tcTxStyle b="on" i="off">
        <a:font>
          <a:latin typeface="IBM Plex Sans"/>
          <a:ea typeface="IBM Plex Sans"/>
          <a:cs typeface="IBM Plex Sans"/>
        </a:font>
        <a:schemeClr val="accent3">
          <a:hueOff val="520545"/>
          <a:lumOff val="-2098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IBM Plex Sans"/>
          <a:ea typeface="IBM Plex Sans"/>
          <a:cs typeface="IBM Plex Sans"/>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hueOff val="520545"/>
              <a:lumOff val="-20980"/>
            </a:schemeClr>
          </a:solidFill>
        </a:fill>
      </a:tcStyle>
    </a:lastRow>
    <a:firstRow>
      <a:tcTxStyle b="on" i="off">
        <a:font>
          <a:latin typeface="IBM Plex Sans"/>
          <a:ea typeface="IBM Plex Sans"/>
          <a:cs typeface="IBM Plex Sans"/>
        </a:font>
        <a:schemeClr val="accent3">
          <a:hueOff val="520545"/>
          <a:lumOff val="-2098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IBM Plex Sans"/>
          <a:ea typeface="IBM Plex Sans"/>
          <a:cs typeface="IBM Plex Sans"/>
        </a:font>
        <a:srgbClr val="000000"/>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12700" cap="flat">
              <a:solidFill>
                <a:schemeClr val="accent3">
                  <a:hueOff val="520545"/>
                  <a:lumOff val="-20980"/>
                </a:schemeClr>
              </a:solidFill>
              <a:prstDash val="solid"/>
              <a:round/>
            </a:ln>
          </a:top>
          <a:bottom>
            <a:ln w="127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IBM Plex Sans"/>
          <a:ea typeface="IBM Plex Sans"/>
          <a:cs typeface="IBM Plex Sans"/>
        </a:font>
        <a:schemeClr val="accent3">
          <a:hueOff val="520545"/>
          <a:lumOff val="-20980"/>
        </a:schemeClr>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12700" cap="flat">
              <a:solidFill>
                <a:schemeClr val="accent3">
                  <a:hueOff val="520545"/>
                  <a:lumOff val="-20980"/>
                </a:schemeClr>
              </a:solidFill>
              <a:prstDash val="solid"/>
              <a:round/>
            </a:ln>
          </a:top>
          <a:bottom>
            <a:ln w="127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rgbClr val="000000"/>
          </a:solidFill>
        </a:fill>
      </a:tcStyle>
    </a:firstCol>
    <a:lastRow>
      <a:tcTxStyle b="on" i="off">
        <a:font>
          <a:latin typeface="IBM Plex Sans"/>
          <a:ea typeface="IBM Plex Sans"/>
          <a:cs typeface="IBM Plex Sans"/>
        </a:font>
        <a:schemeClr val="accent3">
          <a:hueOff val="520545"/>
          <a:lumOff val="-20980"/>
        </a:schemeClr>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38100" cap="flat">
              <a:solidFill>
                <a:schemeClr val="accent3">
                  <a:hueOff val="520545"/>
                  <a:lumOff val="-20980"/>
                </a:schemeClr>
              </a:solidFill>
              <a:prstDash val="solid"/>
              <a:round/>
            </a:ln>
          </a:top>
          <a:bottom>
            <a:ln w="127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rgbClr val="000000"/>
          </a:solidFill>
        </a:fill>
      </a:tcStyle>
    </a:lastRow>
    <a:firstRow>
      <a:tcTxStyle b="on" i="off">
        <a:font>
          <a:latin typeface="IBM Plex Sans"/>
          <a:ea typeface="IBM Plex Sans"/>
          <a:cs typeface="IBM Plex Sans"/>
        </a:font>
        <a:schemeClr val="accent3">
          <a:hueOff val="520545"/>
          <a:lumOff val="-20980"/>
        </a:schemeClr>
      </a:tcTxStyle>
      <a:tcStyle>
        <a:tcBdr>
          <a:left>
            <a:ln w="12700" cap="flat">
              <a:solidFill>
                <a:schemeClr val="accent3">
                  <a:hueOff val="520545"/>
                  <a:lumOff val="-20980"/>
                </a:schemeClr>
              </a:solidFill>
              <a:prstDash val="solid"/>
              <a:round/>
            </a:ln>
          </a:left>
          <a:right>
            <a:ln w="12700" cap="flat">
              <a:solidFill>
                <a:schemeClr val="accent3">
                  <a:hueOff val="520545"/>
                  <a:lumOff val="-20980"/>
                </a:schemeClr>
              </a:solidFill>
              <a:prstDash val="solid"/>
              <a:round/>
            </a:ln>
          </a:right>
          <a:top>
            <a:ln w="12700" cap="flat">
              <a:solidFill>
                <a:schemeClr val="accent3">
                  <a:hueOff val="520545"/>
                  <a:lumOff val="-20980"/>
                </a:schemeClr>
              </a:solidFill>
              <a:prstDash val="solid"/>
              <a:round/>
            </a:ln>
          </a:top>
          <a:bottom>
            <a:ln w="38100" cap="flat">
              <a:solidFill>
                <a:schemeClr val="accent3">
                  <a:hueOff val="520545"/>
                  <a:lumOff val="-20980"/>
                </a:schemeClr>
              </a:solidFill>
              <a:prstDash val="solid"/>
              <a:round/>
            </a:ln>
          </a:bottom>
          <a:insideH>
            <a:ln w="12700" cap="flat">
              <a:solidFill>
                <a:schemeClr val="accent3">
                  <a:hueOff val="520545"/>
                  <a:lumOff val="-20980"/>
                </a:schemeClr>
              </a:solidFill>
              <a:prstDash val="solid"/>
              <a:round/>
            </a:ln>
          </a:insideH>
          <a:insideV>
            <a:ln w="12700" cap="flat">
              <a:solidFill>
                <a:schemeClr val="accent3">
                  <a:hueOff val="520545"/>
                  <a:lumOff val="-20980"/>
                </a:schemeClr>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87"/>
    <p:restoredTop sz="93838"/>
  </p:normalViewPr>
  <p:slideViewPr>
    <p:cSldViewPr snapToGrid="0" snapToObjects="1">
      <p:cViewPr varScale="1">
        <p:scale>
          <a:sx n="108" d="100"/>
          <a:sy n="108" d="100"/>
        </p:scale>
        <p:origin x="629"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44" name="Shape 1144"/>
          <p:cNvSpPr>
            <a:spLocks noGrp="1" noRot="1" noChangeAspect="1"/>
          </p:cNvSpPr>
          <p:nvPr>
            <p:ph type="sldImg"/>
          </p:nvPr>
        </p:nvSpPr>
        <p:spPr>
          <a:xfrm>
            <a:off x="1143000" y="685800"/>
            <a:ext cx="4572000" cy="3429000"/>
          </a:xfrm>
          <a:prstGeom prst="rect">
            <a:avLst/>
          </a:prstGeom>
        </p:spPr>
        <p:txBody>
          <a:bodyPr/>
          <a:lstStyle/>
          <a:p>
            <a:endParaRPr/>
          </a:p>
        </p:txBody>
      </p:sp>
      <p:sp>
        <p:nvSpPr>
          <p:cNvPr id="1145" name="Shape 114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685800" latinLnBrk="0">
      <a:defRPr sz="1600">
        <a:latin typeface="+mn-lt"/>
        <a:ea typeface="+mn-ea"/>
        <a:cs typeface="+mn-cs"/>
        <a:sym typeface="Calibri"/>
      </a:defRPr>
    </a:lvl1pPr>
    <a:lvl2pPr indent="228600" defTabSz="685800" latinLnBrk="0">
      <a:defRPr sz="1600">
        <a:latin typeface="+mn-lt"/>
        <a:ea typeface="+mn-ea"/>
        <a:cs typeface="+mn-cs"/>
        <a:sym typeface="Calibri"/>
      </a:defRPr>
    </a:lvl2pPr>
    <a:lvl3pPr indent="457200" defTabSz="685800" latinLnBrk="0">
      <a:defRPr sz="1600">
        <a:latin typeface="+mn-lt"/>
        <a:ea typeface="+mn-ea"/>
        <a:cs typeface="+mn-cs"/>
        <a:sym typeface="Calibri"/>
      </a:defRPr>
    </a:lvl3pPr>
    <a:lvl4pPr indent="685800" defTabSz="685800" latinLnBrk="0">
      <a:defRPr sz="1600">
        <a:latin typeface="+mn-lt"/>
        <a:ea typeface="+mn-ea"/>
        <a:cs typeface="+mn-cs"/>
        <a:sym typeface="Calibri"/>
      </a:defRPr>
    </a:lvl4pPr>
    <a:lvl5pPr indent="914400" defTabSz="685800" latinLnBrk="0">
      <a:defRPr sz="1600">
        <a:latin typeface="+mn-lt"/>
        <a:ea typeface="+mn-ea"/>
        <a:cs typeface="+mn-cs"/>
        <a:sym typeface="Calibri"/>
      </a:defRPr>
    </a:lvl5pPr>
    <a:lvl6pPr indent="1143000" defTabSz="685800" latinLnBrk="0">
      <a:defRPr sz="1600">
        <a:latin typeface="+mn-lt"/>
        <a:ea typeface="+mn-ea"/>
        <a:cs typeface="+mn-cs"/>
        <a:sym typeface="Calibri"/>
      </a:defRPr>
    </a:lvl6pPr>
    <a:lvl7pPr indent="1371600" defTabSz="685800" latinLnBrk="0">
      <a:defRPr sz="1600">
        <a:latin typeface="+mn-lt"/>
        <a:ea typeface="+mn-ea"/>
        <a:cs typeface="+mn-cs"/>
        <a:sym typeface="Calibri"/>
      </a:defRPr>
    </a:lvl7pPr>
    <a:lvl8pPr indent="1600200" defTabSz="685800" latinLnBrk="0">
      <a:defRPr sz="1600">
        <a:latin typeface="+mn-lt"/>
        <a:ea typeface="+mn-ea"/>
        <a:cs typeface="+mn-cs"/>
        <a:sym typeface="Calibri"/>
      </a:defRPr>
    </a:lvl8pPr>
    <a:lvl9pPr indent="1828800" defTabSz="685800" latinLnBrk="0">
      <a:defRPr sz="16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9" name="Shape 1159"/>
          <p:cNvSpPr>
            <a:spLocks noGrp="1" noRot="1" noChangeAspect="1"/>
          </p:cNvSpPr>
          <p:nvPr>
            <p:ph type="sldImg"/>
          </p:nvPr>
        </p:nvSpPr>
        <p:spPr>
          <a:xfrm>
            <a:off x="381000" y="685800"/>
            <a:ext cx="6096000" cy="3429000"/>
          </a:xfrm>
          <a:prstGeom prst="rect">
            <a:avLst/>
          </a:prstGeom>
        </p:spPr>
        <p:txBody>
          <a:bodyPr/>
          <a:lstStyle/>
          <a:p>
            <a:endParaRPr/>
          </a:p>
        </p:txBody>
      </p:sp>
      <p:sp>
        <p:nvSpPr>
          <p:cNvPr id="1160" name="Shape 1160"/>
          <p:cNvSpPr>
            <a:spLocks noGrp="1"/>
          </p:cNvSpPr>
          <p:nvPr>
            <p:ph type="body" sz="quarter" idx="1"/>
          </p:nvPr>
        </p:nvSpPr>
        <p:spPr>
          <a:prstGeom prst="rect">
            <a:avLst/>
          </a:prstGeom>
        </p:spPr>
        <p:txBody>
          <a:bodyPr/>
          <a:lstStyle/>
          <a:p>
            <a:r>
              <a:rPr lang="en-US" dirty="0"/>
              <a:t>Thank you all for joining us today as we present the most recent update to the Interview Manager (formerly Interview Scheduler) tool we've been working on all year [next slide]</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I’m Colleen Adams, I am an Offering Manager on the Talent Acquisition team and I have taken the lead from the offering perspective on this project up until now.  You’ll also hear from Geri </a:t>
            </a:r>
            <a:r>
              <a:rPr lang="en-US" dirty="0" err="1"/>
              <a:t>Barrison</a:t>
            </a:r>
            <a:r>
              <a:rPr lang="en-US" dirty="0"/>
              <a:t> from Offering, see a demo from </a:t>
            </a:r>
            <a:r>
              <a:rPr lang="en-US" dirty="0" err="1"/>
              <a:t>Karthi</a:t>
            </a:r>
            <a:r>
              <a:rPr lang="en-US" dirty="0"/>
              <a:t>, our Sr. BrassRing Software Superman, I mean, Engineer ;) as well as Sunil Nambiar, who manages the Engineering team and is helping make this all a reality!</a:t>
            </a:r>
          </a:p>
        </p:txBody>
      </p:sp>
    </p:spTree>
    <p:extLst>
      <p:ext uri="{BB962C8B-B14F-4D97-AF65-F5344CB8AC3E}">
        <p14:creationId xmlns:p14="http://schemas.microsoft.com/office/powerpoint/2010/main" val="3342867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4" name="Shape 1174"/>
          <p:cNvSpPr>
            <a:spLocks noGrp="1" noRot="1" noChangeAspect="1"/>
          </p:cNvSpPr>
          <p:nvPr>
            <p:ph type="sldImg"/>
          </p:nvPr>
        </p:nvSpPr>
        <p:spPr>
          <a:xfrm>
            <a:off x="381000" y="685800"/>
            <a:ext cx="6096000" cy="3429000"/>
          </a:xfrm>
          <a:prstGeom prst="rect">
            <a:avLst/>
          </a:prstGeom>
        </p:spPr>
        <p:txBody>
          <a:bodyPr/>
          <a:lstStyle/>
          <a:p>
            <a:endParaRPr/>
          </a:p>
        </p:txBody>
      </p:sp>
      <p:sp>
        <p:nvSpPr>
          <p:cNvPr id="1175" name="Shape 1175"/>
          <p:cNvSpPr>
            <a:spLocks noGrp="1"/>
          </p:cNvSpPr>
          <p:nvPr>
            <p:ph type="body" sz="quarter" idx="1"/>
          </p:nvPr>
        </p:nvSpPr>
        <p:spPr>
          <a:prstGeom prst="rect">
            <a:avLst/>
          </a:prstGeom>
        </p:spPr>
        <p:txBody>
          <a:bodyPr/>
          <a:lstStyle/>
          <a:p>
            <a:r>
              <a:rPr lang="en-US" dirty="0"/>
              <a:t>This is a playback, so for those of you who have not been on any of these so far this year, I’ll briefly explain.  This isn’t enablement, because it isn’t live, so there’s nothing for you to turn on…yet.  This is just so all of our clients can see the progress we’ve made up to this point as this has been a very large project for our team and we’ve been talking about it for months!  Playback zero happened back in June.  At that time, we discussed a lot of the Sponsor User research our design team collected as well as taking you all through the  journey Candidate and User Experience we were looking to create.  IF you missed it, that session was recorded and has been posted to the Knowledge Center if you are so inclined to go back  and review it.</a:t>
            </a:r>
          </a:p>
          <a:p>
            <a:endParaRPr lang="en-US" dirty="0"/>
          </a:p>
          <a:p>
            <a:r>
              <a:rPr lang="en-US" dirty="0"/>
              <a:t>We have made so much progress since then, and that’s what we plan to talk about today.  I will be talking to you about the Early Adopter program and the progress we’ve made since enabling them in August.  Sharing some of their feedback and what you can all expect with Phase 1 of this project.  After that, Sunil will discuss the delivery plan and Karthik will demo the functionality for you to all get a preview of what is to come.  After the demo, Geri will discuss GA and Sunil will talk about what is to come for Phase 2.  Time permitting, we’ll wrap up with some Q&amp;A for anything we may have missed.</a:t>
            </a:r>
          </a:p>
          <a:p>
            <a:endParaRPr lang="en-US" dirty="0"/>
          </a:p>
          <a:p>
            <a:r>
              <a:rPr lang="en-US" dirty="0"/>
              <a:t>That said, I’ll jump right into the Early Adopter program [next slide]</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 name="Shape 1188"/>
          <p:cNvSpPr>
            <a:spLocks noGrp="1" noRot="1" noChangeAspect="1"/>
          </p:cNvSpPr>
          <p:nvPr>
            <p:ph type="sldImg"/>
          </p:nvPr>
        </p:nvSpPr>
        <p:spPr>
          <a:xfrm>
            <a:off x="381000" y="685800"/>
            <a:ext cx="6096000" cy="3429000"/>
          </a:xfrm>
          <a:prstGeom prst="rect">
            <a:avLst/>
          </a:prstGeom>
        </p:spPr>
        <p:txBody>
          <a:bodyPr/>
          <a:lstStyle/>
          <a:p>
            <a:endParaRPr/>
          </a:p>
        </p:txBody>
      </p:sp>
      <p:sp>
        <p:nvSpPr>
          <p:cNvPr id="1189" name="Shape 1189"/>
          <p:cNvSpPr>
            <a:spLocks noGrp="1"/>
          </p:cNvSpPr>
          <p:nvPr>
            <p:ph type="body" sz="quarter" idx="1"/>
          </p:nvPr>
        </p:nvSpPr>
        <p:spPr>
          <a:prstGeom prst="rect">
            <a:avLst/>
          </a:prstGeom>
        </p:spPr>
        <p:txBody>
          <a:bodyPr/>
          <a:lstStyle/>
          <a:p>
            <a:r>
              <a:rPr lang="en-US" dirty="0"/>
              <a:t>Since announcing the project, we received a lot of interest in the project, many clients reaching out to see if they could be a part of the handful of clients actively testing the tool on a regular basis to provide feedback on how this fits into their process [next slide]</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5" name="Shape 1195"/>
          <p:cNvSpPr>
            <a:spLocks noGrp="1" noRot="1" noChangeAspect="1"/>
          </p:cNvSpPr>
          <p:nvPr>
            <p:ph type="sldImg"/>
          </p:nvPr>
        </p:nvSpPr>
        <p:spPr>
          <a:xfrm>
            <a:off x="381000" y="685800"/>
            <a:ext cx="6096000" cy="3429000"/>
          </a:xfrm>
          <a:prstGeom prst="rect">
            <a:avLst/>
          </a:prstGeom>
        </p:spPr>
        <p:txBody>
          <a:bodyPr/>
          <a:lstStyle/>
          <a:p>
            <a:endParaRPr/>
          </a:p>
        </p:txBody>
      </p:sp>
      <p:sp>
        <p:nvSpPr>
          <p:cNvPr id="1196" name="Shape 1196"/>
          <p:cNvSpPr>
            <a:spLocks noGrp="1"/>
          </p:cNvSpPr>
          <p:nvPr>
            <p:ph type="body" sz="quarter" idx="1"/>
          </p:nvPr>
        </p:nvSpPr>
        <p:spPr>
          <a:prstGeom prst="rect">
            <a:avLst/>
          </a:prstGeom>
        </p:spPr>
        <p:txBody>
          <a:bodyPr/>
          <a:lstStyle/>
          <a:p>
            <a:r>
              <a:rPr lang="en-US" dirty="0"/>
              <a:t>After getting the tool ready for our EA clients, we ended up with 7 total, varying in both size and industry, who are actively looking at the functionality.  We have even enabled this in Production for one of our clients.</a:t>
            </a:r>
          </a:p>
          <a:p>
            <a:endParaRPr lang="en-US" dirty="0"/>
          </a:p>
          <a:p>
            <a:r>
              <a:rPr lang="en-US" dirty="0"/>
              <a:t>The first couple weeks they were just getting familiar with the tool, but in the last 60 days, we’ve seen close to 400 interviews created within the tool, half of those in the </a:t>
            </a:r>
            <a:r>
              <a:rPr lang="en-US" dirty="0" err="1"/>
              <a:t>Prodution</a:t>
            </a:r>
            <a:r>
              <a:rPr lang="en-US" dirty="0"/>
              <a:t> environment with live candidates.  </a:t>
            </a:r>
          </a:p>
          <a:p>
            <a:endParaRPr lang="en-US" dirty="0"/>
          </a:p>
          <a:p>
            <a:r>
              <a:rPr lang="en-US" dirty="0"/>
              <a:t>While we offer a range of styles, Early Adopters have only seen the 1:1 scheduling type so far.  They will be introduced to the Series and Panel options with the build next month.  From what we’ve seen with the EA usage up to this point, collecting Candidate Availability first seems to be the most popular scenario! [next slide]</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5" name="Shape 1215"/>
          <p:cNvSpPr>
            <a:spLocks noGrp="1" noRot="1" noChangeAspect="1"/>
          </p:cNvSpPr>
          <p:nvPr>
            <p:ph type="sldImg"/>
          </p:nvPr>
        </p:nvSpPr>
        <p:spPr>
          <a:xfrm>
            <a:off x="381000" y="685800"/>
            <a:ext cx="6096000" cy="3429000"/>
          </a:xfrm>
          <a:prstGeom prst="rect">
            <a:avLst/>
          </a:prstGeom>
        </p:spPr>
        <p:txBody>
          <a:bodyPr/>
          <a:lstStyle/>
          <a:p>
            <a:endParaRPr/>
          </a:p>
        </p:txBody>
      </p:sp>
      <p:sp>
        <p:nvSpPr>
          <p:cNvPr id="1216" name="Shape 1216"/>
          <p:cNvSpPr>
            <a:spLocks noGrp="1"/>
          </p:cNvSpPr>
          <p:nvPr>
            <p:ph type="body" sz="quarter" idx="1"/>
          </p:nvPr>
        </p:nvSpPr>
        <p:spPr>
          <a:prstGeom prst="rect">
            <a:avLst/>
          </a:prstGeom>
        </p:spPr>
        <p:txBody>
          <a:bodyPr/>
          <a:lstStyle/>
          <a:p>
            <a:r>
              <a:rPr lang="en-US" dirty="0"/>
              <a:t>Along with actively using the tool, Early Adopters have agreed to meet with us on a regular basis to provide feedback on what they’ve seen so far.  What is working well, what they would like to see, and where we could use more documentation.  From the 15 feedback sessions we’ve had since they started last month, we’ve been able to bucket over half the items into either Phase 1, when we go to General Availability, or Phase 2, which will begin immediately after GA release.</a:t>
            </a:r>
          </a:p>
          <a:p>
            <a:endParaRPr lang="en-US" dirty="0"/>
          </a:p>
          <a:p>
            <a:r>
              <a:rPr lang="en-US" dirty="0"/>
              <a:t>Some of the key pieces of feedback we heard across the board were around ensuring this new feature was easily accessible and consistent with the UI on the home page.  It will not only have a card view but a Grid view as well.  We were able to nail down the User Permissions that would be necessary to roll this out to everyone, as well as some key documentation updates, one big win being some suggested communication templates to make set up more efficient.  Thank you to the EA clients for being such great partners during this journey! [next slides]</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We’ve had great participation from our clients so far, and they are as eager as we are to see the Interview Manager tool rolling.  Here you can see the excitement from Mott </a:t>
            </a:r>
            <a:r>
              <a:rPr lang="en-US" dirty="0" err="1"/>
              <a:t>MacDonal</a:t>
            </a:r>
            <a:r>
              <a:rPr lang="en-US" dirty="0"/>
              <a:t>, Best Buy and TD Bank with their reaction to Interview Manager up to this point [pause for a 10 count, then next slide]</a:t>
            </a:r>
          </a:p>
        </p:txBody>
      </p:sp>
    </p:spTree>
    <p:extLst>
      <p:ext uri="{BB962C8B-B14F-4D97-AF65-F5344CB8AC3E}">
        <p14:creationId xmlns:p14="http://schemas.microsoft.com/office/powerpoint/2010/main" val="1946969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4" name="Shape 1254"/>
          <p:cNvSpPr>
            <a:spLocks noGrp="1" noRot="1" noChangeAspect="1"/>
          </p:cNvSpPr>
          <p:nvPr>
            <p:ph type="sldImg"/>
          </p:nvPr>
        </p:nvSpPr>
        <p:spPr>
          <a:xfrm>
            <a:off x="381000" y="685800"/>
            <a:ext cx="6096000" cy="3429000"/>
          </a:xfrm>
          <a:prstGeom prst="rect">
            <a:avLst/>
          </a:prstGeom>
        </p:spPr>
        <p:txBody>
          <a:bodyPr/>
          <a:lstStyle/>
          <a:p>
            <a:endParaRPr/>
          </a:p>
        </p:txBody>
      </p:sp>
      <p:sp>
        <p:nvSpPr>
          <p:cNvPr id="1255" name="Shape 1255"/>
          <p:cNvSpPr>
            <a:spLocks noGrp="1"/>
          </p:cNvSpPr>
          <p:nvPr>
            <p:ph type="body" sz="quarter" idx="1"/>
          </p:nvPr>
        </p:nvSpPr>
        <p:spPr>
          <a:prstGeom prst="rect">
            <a:avLst/>
          </a:prstGeom>
        </p:spPr>
        <p:txBody>
          <a:bodyPr/>
          <a:lstStyle/>
          <a:p>
            <a:r>
              <a:rPr lang="en-US" dirty="0"/>
              <a:t>Thanks to all the Sponsor Users and Early Adopters, </a:t>
            </a:r>
            <a:r>
              <a:rPr lang="en-US" dirty="0" err="1"/>
              <a:t>we”ve</a:t>
            </a:r>
            <a:r>
              <a:rPr lang="en-US" dirty="0"/>
              <a:t> come up with a plan for General Availability that will give our client base a great start with managing interviews.  We have multiple styles that include (1:1, Series and Panel explained); Different Schedule types for when you have a confirmed date &amp;time, need to get candidate availability first or check Interviewer schedules, we will have permissions designed for access to view, edit or create interviews, a calendar integration for clients who have Outlooks 365 or Google plus, and to ensure consistency within the tool, this will be housed on the home page for easy access and monitoring with a consistent feel to the rest of the home page tabs that includes both a card and grid view along with filtering capabilities.</a:t>
            </a:r>
          </a:p>
          <a:p>
            <a:endParaRPr lang="en-US" dirty="0"/>
          </a:p>
          <a:p>
            <a:r>
              <a:rPr lang="en-US" dirty="0"/>
              <a:t>Sunil will take it from here as he discusses the delivery plan to all of you before the demo starts [next slide]</a:t>
            </a:r>
            <a:endParaRPr dirty="0"/>
          </a:p>
        </p:txBody>
      </p:sp>
    </p:spTree>
    <p:extLst>
      <p:ext uri="{BB962C8B-B14F-4D97-AF65-F5344CB8AC3E}">
        <p14:creationId xmlns:p14="http://schemas.microsoft.com/office/powerpoint/2010/main" val="89976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5" name="Shape 1625"/>
          <p:cNvSpPr>
            <a:spLocks noGrp="1" noRot="1" noChangeAspect="1"/>
          </p:cNvSpPr>
          <p:nvPr>
            <p:ph type="sldImg"/>
          </p:nvPr>
        </p:nvSpPr>
        <p:spPr>
          <a:xfrm>
            <a:off x="381000" y="685800"/>
            <a:ext cx="6096000" cy="3429000"/>
          </a:xfrm>
          <a:prstGeom prst="rect">
            <a:avLst/>
          </a:prstGeom>
        </p:spPr>
        <p:txBody>
          <a:bodyPr/>
          <a:lstStyle/>
          <a:p>
            <a:endParaRPr/>
          </a:p>
        </p:txBody>
      </p:sp>
      <p:sp>
        <p:nvSpPr>
          <p:cNvPr id="1626" name="Shape 1626"/>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4" name="Shape 1254"/>
          <p:cNvSpPr>
            <a:spLocks noGrp="1" noRot="1" noChangeAspect="1"/>
          </p:cNvSpPr>
          <p:nvPr>
            <p:ph type="sldImg"/>
          </p:nvPr>
        </p:nvSpPr>
        <p:spPr>
          <a:xfrm>
            <a:off x="381000" y="685800"/>
            <a:ext cx="6096000" cy="3429000"/>
          </a:xfrm>
          <a:prstGeom prst="rect">
            <a:avLst/>
          </a:prstGeom>
        </p:spPr>
        <p:txBody>
          <a:bodyPr/>
          <a:lstStyle/>
          <a:p>
            <a:endParaRPr/>
          </a:p>
        </p:txBody>
      </p:sp>
      <p:sp>
        <p:nvSpPr>
          <p:cNvPr id="1255" name="Shape 1255"/>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952069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4" name="Shape 1254"/>
          <p:cNvSpPr>
            <a:spLocks noGrp="1" noRot="1" noChangeAspect="1"/>
          </p:cNvSpPr>
          <p:nvPr>
            <p:ph type="sldImg"/>
          </p:nvPr>
        </p:nvSpPr>
        <p:spPr>
          <a:xfrm>
            <a:off x="381000" y="685800"/>
            <a:ext cx="6096000" cy="3429000"/>
          </a:xfrm>
          <a:prstGeom prst="rect">
            <a:avLst/>
          </a:prstGeom>
        </p:spPr>
        <p:txBody>
          <a:bodyPr/>
          <a:lstStyle/>
          <a:p>
            <a:endParaRPr/>
          </a:p>
        </p:txBody>
      </p:sp>
      <p:sp>
        <p:nvSpPr>
          <p:cNvPr id="1255" name="Shape 1255"/>
          <p:cNvSpPr>
            <a:spLocks noGrp="1"/>
          </p:cNvSpPr>
          <p:nvPr>
            <p:ph type="body" sz="quarter" idx="1"/>
          </p:nvPr>
        </p:nvSpPr>
        <p:spPr>
          <a:prstGeom prst="rect">
            <a:avLst/>
          </a:prstGeom>
        </p:spPr>
        <p:txBody>
          <a:bodyPr/>
          <a:lstStyle/>
          <a:p>
            <a:r>
              <a:rPr lang="en-US" dirty="0"/>
              <a:t>Thanks to all the Sponsor Users and Early Adopters, </a:t>
            </a:r>
            <a:r>
              <a:rPr lang="en-US" dirty="0" err="1"/>
              <a:t>we”ve</a:t>
            </a:r>
            <a:r>
              <a:rPr lang="en-US" dirty="0"/>
              <a:t> come up with a plan for General Availability that will give our client base a great start with managing interviews.  We have multiple styles that include (1:1, Series and Panel explained); Different Schedule types for when you have a confirmed date &amp;time, need to get candidate availability first or check Interviewer schedules, we will have permissions designed for access to view, edit or create interviews, a calendar integration for clients who have Outlooks 365 or Google plus, and to ensure consistency within the tool, this will be housed on the home page for easy access and monitoring with a consistent feel to the rest of the home page tabs that includes both a card and grid view along with filtering capabilities.</a:t>
            </a:r>
          </a:p>
          <a:p>
            <a:endParaRPr lang="en-US" dirty="0"/>
          </a:p>
          <a:p>
            <a:r>
              <a:rPr lang="en-US" dirty="0"/>
              <a:t>Sunil will take it from here as he discusses the delivery plan to all of you before the demo starts [next slide]</a:t>
            </a:r>
            <a:endParaRPr dirty="0"/>
          </a:p>
        </p:txBody>
      </p:sp>
    </p:spTree>
    <p:extLst>
      <p:ext uri="{BB962C8B-B14F-4D97-AF65-F5344CB8AC3E}">
        <p14:creationId xmlns:p14="http://schemas.microsoft.com/office/powerpoint/2010/main" val="2304617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Shape 1229"/>
          <p:cNvSpPr>
            <a:spLocks noGrp="1" noRot="1" noChangeAspect="1"/>
          </p:cNvSpPr>
          <p:nvPr>
            <p:ph type="sldImg"/>
          </p:nvPr>
        </p:nvSpPr>
        <p:spPr>
          <a:xfrm>
            <a:off x="381000" y="685800"/>
            <a:ext cx="6096000" cy="3429000"/>
          </a:xfrm>
          <a:prstGeom prst="rect">
            <a:avLst/>
          </a:prstGeom>
        </p:spPr>
        <p:txBody>
          <a:bodyPr/>
          <a:lstStyle/>
          <a:p>
            <a:endParaRPr/>
          </a:p>
        </p:txBody>
      </p:sp>
      <p:sp>
        <p:nvSpPr>
          <p:cNvPr id="1230" name="Shape 1230"/>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960333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4" name="Shape 1254"/>
          <p:cNvSpPr>
            <a:spLocks noGrp="1" noRot="1" noChangeAspect="1"/>
          </p:cNvSpPr>
          <p:nvPr>
            <p:ph type="sldImg"/>
          </p:nvPr>
        </p:nvSpPr>
        <p:spPr>
          <a:xfrm>
            <a:off x="381000" y="685800"/>
            <a:ext cx="6096000" cy="3429000"/>
          </a:xfrm>
          <a:prstGeom prst="rect">
            <a:avLst/>
          </a:prstGeom>
        </p:spPr>
        <p:txBody>
          <a:bodyPr/>
          <a:lstStyle/>
          <a:p>
            <a:endParaRPr/>
          </a:p>
        </p:txBody>
      </p:sp>
      <p:sp>
        <p:nvSpPr>
          <p:cNvPr id="1255" name="Shape 1255"/>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3383597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Cover Slide">
    <p:bg>
      <p:bgPr>
        <a:solidFill>
          <a:srgbClr val="000000"/>
        </a:solidFill>
        <a:effectLst/>
      </p:bgPr>
    </p:bg>
    <p:spTree>
      <p:nvGrpSpPr>
        <p:cNvPr id="1" name=""/>
        <p:cNvGrpSpPr/>
        <p:nvPr/>
      </p:nvGrpSpPr>
      <p:grpSpPr>
        <a:xfrm>
          <a:off x="0" y="0"/>
          <a:ext cx="0" cy="0"/>
          <a:chOff x="0" y="0"/>
          <a:chExt cx="0" cy="0"/>
        </a:xfrm>
      </p:grpSpPr>
      <p:sp>
        <p:nvSpPr>
          <p:cNvPr id="11" name="Title Text"/>
          <p:cNvSpPr txBox="1">
            <a:spLocks noGrp="1"/>
          </p:cNvSpPr>
          <p:nvPr>
            <p:ph type="title"/>
          </p:nvPr>
        </p:nvSpPr>
        <p:spPr>
          <a:xfrm>
            <a:off x="228599" y="127580"/>
            <a:ext cx="4114802" cy="4479346"/>
          </a:xfrm>
          <a:prstGeom prst="rect">
            <a:avLst/>
          </a:prstGeom>
        </p:spPr>
        <p:txBody>
          <a:bodyPr/>
          <a:lstStyle/>
          <a:p>
            <a:r>
              <a:t>Title Text</a:t>
            </a:r>
          </a:p>
        </p:txBody>
      </p:sp>
      <p:pic>
        <p:nvPicPr>
          <p:cNvPr id="12" name="Picture 5" descr="Picture 5"/>
          <p:cNvPicPr>
            <a:picLocks noChangeAspect="1"/>
          </p:cNvPicPr>
          <p:nvPr/>
        </p:nvPicPr>
        <p:blipFill>
          <a:blip r:embed="rId2"/>
          <a:stretch>
            <a:fillRect/>
          </a:stretch>
        </p:blipFill>
        <p:spPr>
          <a:xfrm>
            <a:off x="8393810" y="4705350"/>
            <a:ext cx="521590" cy="211455"/>
          </a:xfrm>
          <a:prstGeom prst="rect">
            <a:avLst/>
          </a:prstGeom>
          <a:ln w="12700">
            <a:miter lim="400000"/>
          </a:ln>
        </p:spPr>
      </p:pic>
      <p:sp>
        <p:nvSpPr>
          <p:cNvPr id="13" name="Slide Number"/>
          <p:cNvSpPr txBox="1">
            <a:spLocks noGrp="1"/>
          </p:cNvSpPr>
          <p:nvPr>
            <p:ph type="sldNum" sz="quarter" idx="2"/>
          </p:nvPr>
        </p:nvSpPr>
        <p:spPr>
          <a:xfrm>
            <a:off x="4419600" y="4627562"/>
            <a:ext cx="2133600" cy="2794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ivider">
    <p:bg>
      <p:bgPr>
        <a:solidFill>
          <a:srgbClr val="000000"/>
        </a:solidFill>
        <a:effectLst/>
      </p:bgPr>
    </p:bg>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1" name="Title Text"/>
          <p:cNvSpPr txBox="1">
            <a:spLocks noGrp="1"/>
          </p:cNvSpPr>
          <p:nvPr>
            <p:ph type="title"/>
          </p:nvPr>
        </p:nvSpPr>
        <p:spPr>
          <a:xfrm>
            <a:off x="228600" y="124968"/>
            <a:ext cx="4114800" cy="4493753"/>
          </a:xfrm>
          <a:prstGeom prst="rect">
            <a:avLst/>
          </a:prstGeom>
        </p:spPr>
        <p:txBody>
          <a:bodyPr>
            <a:normAutofit/>
          </a:bodyPr>
          <a:lstStyle/>
          <a:p>
            <a:r>
              <a:t>Title Text</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ivider (with page contents)">
    <p:bg>
      <p:bgPr>
        <a:solidFill>
          <a:srgbClr val="000000"/>
        </a:solidFill>
        <a:effectLst/>
      </p:bgPr>
    </p:bg>
    <p:spTree>
      <p:nvGrpSpPr>
        <p:cNvPr id="1" name=""/>
        <p:cNvGrpSpPr/>
        <p:nvPr/>
      </p:nvGrpSpPr>
      <p:grpSpPr>
        <a:xfrm>
          <a:off x="0" y="0"/>
          <a:ext cx="0" cy="0"/>
          <a:chOff x="0" y="0"/>
          <a:chExt cx="0" cy="0"/>
        </a:xfrm>
      </p:grpSpPr>
      <p:sp>
        <p:nvSpPr>
          <p:cNvPr id="28" name="Title Text"/>
          <p:cNvSpPr txBox="1">
            <a:spLocks noGrp="1"/>
          </p:cNvSpPr>
          <p:nvPr>
            <p:ph type="title"/>
          </p:nvPr>
        </p:nvSpPr>
        <p:spPr>
          <a:xfrm>
            <a:off x="228600" y="124968"/>
            <a:ext cx="4114800" cy="855726"/>
          </a:xfrm>
          <a:prstGeom prst="rect">
            <a:avLst/>
          </a:prstGeom>
        </p:spPr>
        <p:txBody>
          <a:bodyPr>
            <a:normAutofit/>
          </a:bodyPr>
          <a:lstStyle/>
          <a:p>
            <a:r>
              <a:t>Title Text</a:t>
            </a:r>
          </a:p>
        </p:txBody>
      </p:sp>
      <p:sp>
        <p:nvSpPr>
          <p:cNvPr id="2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0" name="Body Level One…"/>
          <p:cNvSpPr txBox="1">
            <a:spLocks noGrp="1"/>
          </p:cNvSpPr>
          <p:nvPr>
            <p:ph type="body" sz="half" idx="1"/>
          </p:nvPr>
        </p:nvSpPr>
        <p:spPr>
          <a:xfrm>
            <a:off x="228600" y="1123950"/>
            <a:ext cx="4114800" cy="3584448"/>
          </a:xfrm>
          <a:prstGeom prst="rect">
            <a:avLst/>
          </a:prstGeom>
        </p:spPr>
        <p:txBody>
          <a:bodyPr>
            <a:normAutofit/>
          </a:bodyPr>
          <a:lstStyle>
            <a:lvl1pPr>
              <a:spcBef>
                <a:spcPts val="0"/>
              </a:spcBef>
              <a:tabLst>
                <a:tab pos="4013200" algn="r"/>
              </a:tabLst>
            </a:lvl1pPr>
            <a:lvl2pPr>
              <a:spcBef>
                <a:spcPts val="0"/>
              </a:spcBef>
              <a:tabLst>
                <a:tab pos="4013200" algn="r"/>
              </a:tabLst>
            </a:lvl2pPr>
            <a:lvl3pPr>
              <a:spcBef>
                <a:spcPts val="0"/>
              </a:spcBef>
              <a:tabLst>
                <a:tab pos="4013200" algn="r"/>
              </a:tabLst>
            </a:lvl3pPr>
            <a:lvl4pPr>
              <a:spcBef>
                <a:spcPts val="0"/>
              </a:spcBef>
              <a:tabLst>
                <a:tab pos="4013200" algn="r"/>
              </a:tabLst>
            </a:lvl4pPr>
            <a:lvl5pPr>
              <a:spcBef>
                <a:spcPts val="0"/>
              </a:spcBef>
              <a:tabLst>
                <a:tab pos="4013200" algn="r"/>
              </a:tabLst>
            </a:lvl5pPr>
          </a:lstStyle>
          <a:p>
            <a:r>
              <a:t>Body Level One</a:t>
            </a:r>
          </a:p>
          <a:p>
            <a:pPr lvl="1"/>
            <a:r>
              <a:t>Body Level Two</a:t>
            </a:r>
          </a:p>
          <a:p>
            <a:pPr lvl="2"/>
            <a:r>
              <a:t>Body Level Three</a:t>
            </a:r>
          </a:p>
          <a:p>
            <a:pPr lvl="3"/>
            <a:r>
              <a:t>Body Level Four</a:t>
            </a:r>
          </a:p>
          <a:p>
            <a:pPr lvl="4"/>
            <a:r>
              <a:t>Body Level Five</a:t>
            </a:r>
          </a:p>
        </p:txBody>
      </p:sp>
      <p:sp>
        <p:nvSpPr>
          <p:cNvPr id="31" name="Text Placeholder 6"/>
          <p:cNvSpPr>
            <a:spLocks noGrp="1"/>
          </p:cNvSpPr>
          <p:nvPr>
            <p:ph type="body" sz="half" idx="13"/>
          </p:nvPr>
        </p:nvSpPr>
        <p:spPr>
          <a:xfrm>
            <a:off x="4800600" y="1123950"/>
            <a:ext cx="4114800" cy="3584448"/>
          </a:xfrm>
          <a:prstGeom prst="rect">
            <a:avLst/>
          </a:prstGeom>
        </p:spPr>
        <p:txBody>
          <a:bodyPr>
            <a:normAutofit/>
          </a:bodyPr>
          <a:lstStyle/>
          <a:p>
            <a:pPr>
              <a:tabLst>
                <a:tab pos="4013200" algn="r"/>
              </a:tabLst>
              <a:defRPr sz="1400"/>
            </a:pPr>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act, number">
    <p:bg>
      <p:bgPr>
        <a:solidFill>
          <a:srgbClr val="000000"/>
        </a:solidFill>
        <a:effectLst/>
      </p:bgPr>
    </p:bg>
    <p:spTree>
      <p:nvGrpSpPr>
        <p:cNvPr id="1" name=""/>
        <p:cNvGrpSpPr/>
        <p:nvPr/>
      </p:nvGrpSpPr>
      <p:grpSpPr>
        <a:xfrm>
          <a:off x="0" y="0"/>
          <a:ext cx="0" cy="0"/>
          <a:chOff x="0" y="0"/>
          <a:chExt cx="0" cy="0"/>
        </a:xfrm>
      </p:grpSpPr>
      <p:sp>
        <p:nvSpPr>
          <p:cNvPr id="38" name="Title Text"/>
          <p:cNvSpPr txBox="1">
            <a:spLocks noGrp="1"/>
          </p:cNvSpPr>
          <p:nvPr>
            <p:ph type="title"/>
          </p:nvPr>
        </p:nvSpPr>
        <p:spPr>
          <a:xfrm>
            <a:off x="228600" y="177800"/>
            <a:ext cx="4114800" cy="1003808"/>
          </a:xfrm>
          <a:prstGeom prst="rect">
            <a:avLst/>
          </a:prstGeom>
        </p:spPr>
        <p:txBody>
          <a:bodyPr>
            <a:normAutofit/>
          </a:bodyPr>
          <a:lstStyle/>
          <a:p>
            <a:r>
              <a:t>Title Text</a:t>
            </a:r>
          </a:p>
        </p:txBody>
      </p:sp>
      <p:sp>
        <p:nvSpPr>
          <p:cNvPr id="3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0" name="Body Level One…"/>
          <p:cNvSpPr txBox="1">
            <a:spLocks noGrp="1"/>
          </p:cNvSpPr>
          <p:nvPr>
            <p:ph type="body" sz="half" idx="1"/>
          </p:nvPr>
        </p:nvSpPr>
        <p:spPr>
          <a:xfrm>
            <a:off x="228600" y="1325880"/>
            <a:ext cx="4114800" cy="3108961"/>
          </a:xfrm>
          <a:prstGeom prst="rect">
            <a:avLst/>
          </a:prstGeom>
        </p:spPr>
        <p:txBody>
          <a:bodyPr>
            <a:normAutofit/>
          </a:bodyPr>
          <a:lstStyle>
            <a:lvl1pPr>
              <a:lnSpc>
                <a:spcPct val="80000"/>
              </a:lnSpc>
              <a:spcBef>
                <a:spcPts val="0"/>
              </a:spcBef>
              <a:defRPr sz="9600" b="1"/>
            </a:lvl1pPr>
            <a:lvl2pPr marL="1186546" indent="-1186546">
              <a:lnSpc>
                <a:spcPct val="80000"/>
              </a:lnSpc>
              <a:spcBef>
                <a:spcPts val="0"/>
              </a:spcBef>
              <a:defRPr sz="9600" b="1"/>
            </a:lvl2pPr>
            <a:lvl3pPr marL="1410383" indent="-1186546">
              <a:lnSpc>
                <a:spcPct val="80000"/>
              </a:lnSpc>
              <a:spcBef>
                <a:spcPts val="0"/>
              </a:spcBef>
              <a:defRPr sz="9600" b="1"/>
            </a:lvl3pPr>
            <a:lvl4pPr marL="1611085" indent="-1153885">
              <a:lnSpc>
                <a:spcPct val="80000"/>
              </a:lnSpc>
              <a:spcBef>
                <a:spcPts val="0"/>
              </a:spcBef>
              <a:defRPr sz="9600" b="1"/>
            </a:lvl4pPr>
            <a:lvl5pPr marL="1816783" indent="-1186546">
              <a:lnSpc>
                <a:spcPct val="80000"/>
              </a:lnSpc>
              <a:spcBef>
                <a:spcPts val="0"/>
              </a:spcBef>
              <a:defRPr sz="9600" b="1"/>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fact, number, half-image (bleeds)">
    <p:bg>
      <p:bgPr>
        <a:solidFill>
          <a:srgbClr val="000000"/>
        </a:solidFill>
        <a:effectLst/>
      </p:bgPr>
    </p:bg>
    <p:spTree>
      <p:nvGrpSpPr>
        <p:cNvPr id="1" name=""/>
        <p:cNvGrpSpPr/>
        <p:nvPr/>
      </p:nvGrpSpPr>
      <p:grpSpPr>
        <a:xfrm>
          <a:off x="0" y="0"/>
          <a:ext cx="0" cy="0"/>
          <a:chOff x="0" y="0"/>
          <a:chExt cx="0" cy="0"/>
        </a:xfrm>
      </p:grpSpPr>
      <p:sp>
        <p:nvSpPr>
          <p:cNvPr id="47" name="Title Text"/>
          <p:cNvSpPr txBox="1">
            <a:spLocks noGrp="1"/>
          </p:cNvSpPr>
          <p:nvPr>
            <p:ph type="title"/>
          </p:nvPr>
        </p:nvSpPr>
        <p:spPr>
          <a:xfrm>
            <a:off x="228600" y="177800"/>
            <a:ext cx="4114800" cy="1003808"/>
          </a:xfrm>
          <a:prstGeom prst="rect">
            <a:avLst/>
          </a:prstGeom>
        </p:spPr>
        <p:txBody>
          <a:bodyPr>
            <a:normAutofit/>
          </a:bodyPr>
          <a:lstStyle/>
          <a:p>
            <a:r>
              <a:t>Title Text</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9" name="Body Level One…"/>
          <p:cNvSpPr txBox="1">
            <a:spLocks noGrp="1"/>
          </p:cNvSpPr>
          <p:nvPr>
            <p:ph type="body" sz="half" idx="1"/>
          </p:nvPr>
        </p:nvSpPr>
        <p:spPr>
          <a:xfrm>
            <a:off x="228600" y="1320800"/>
            <a:ext cx="4114800" cy="3108961"/>
          </a:xfrm>
          <a:prstGeom prst="rect">
            <a:avLst/>
          </a:prstGeom>
        </p:spPr>
        <p:txBody>
          <a:bodyPr>
            <a:normAutofit/>
          </a:bodyPr>
          <a:lstStyle>
            <a:lvl1pPr>
              <a:lnSpc>
                <a:spcPct val="80000"/>
              </a:lnSpc>
              <a:spcBef>
                <a:spcPts val="0"/>
              </a:spcBef>
              <a:defRPr sz="9600" b="1"/>
            </a:lvl1pPr>
            <a:lvl2pPr marL="1186546" indent="-1186546">
              <a:lnSpc>
                <a:spcPct val="80000"/>
              </a:lnSpc>
              <a:spcBef>
                <a:spcPts val="0"/>
              </a:spcBef>
              <a:defRPr sz="9600" b="1"/>
            </a:lvl2pPr>
            <a:lvl3pPr marL="1410383" indent="-1186546">
              <a:lnSpc>
                <a:spcPct val="80000"/>
              </a:lnSpc>
              <a:spcBef>
                <a:spcPts val="0"/>
              </a:spcBef>
              <a:defRPr sz="9600" b="1"/>
            </a:lvl3pPr>
            <a:lvl4pPr marL="1611085" indent="-1153885">
              <a:lnSpc>
                <a:spcPct val="80000"/>
              </a:lnSpc>
              <a:spcBef>
                <a:spcPts val="0"/>
              </a:spcBef>
              <a:defRPr sz="9600" b="1"/>
            </a:lvl4pPr>
            <a:lvl5pPr marL="1816783" indent="-1186546">
              <a:lnSpc>
                <a:spcPct val="80000"/>
              </a:lnSpc>
              <a:spcBef>
                <a:spcPts val="0"/>
              </a:spcBef>
              <a:defRPr sz="9600" b="1"/>
            </a:lvl5pPr>
          </a:lstStyle>
          <a:p>
            <a:r>
              <a:t>Body Level One</a:t>
            </a:r>
          </a:p>
          <a:p>
            <a:pPr lvl="1"/>
            <a:r>
              <a:t>Body Level Two</a:t>
            </a:r>
          </a:p>
          <a:p>
            <a:pPr lvl="2"/>
            <a:r>
              <a:t>Body Level Three</a:t>
            </a:r>
          </a:p>
          <a:p>
            <a:pPr lvl="3"/>
            <a:r>
              <a:t>Body Level Four</a:t>
            </a:r>
          </a:p>
          <a:p>
            <a:pPr lvl="4"/>
            <a:r>
              <a:t>Body Level Five</a:t>
            </a:r>
          </a:p>
        </p:txBody>
      </p:sp>
      <p:sp>
        <p:nvSpPr>
          <p:cNvPr id="50" name="Picture Placeholder 5"/>
          <p:cNvSpPr>
            <a:spLocks noGrp="1"/>
          </p:cNvSpPr>
          <p:nvPr>
            <p:ph type="pic" idx="13"/>
          </p:nvPr>
        </p:nvSpPr>
        <p:spPr>
          <a:xfrm>
            <a:off x="4572000" y="0"/>
            <a:ext cx="4572000" cy="5143500"/>
          </a:xfrm>
          <a:prstGeom prst="rect">
            <a:avLst/>
          </a:prstGeom>
        </p:spPr>
        <p:txBody>
          <a:bodyPr lIns="91439" tIns="45719" rIns="91439" bIns="45719"/>
          <a:lstStyle/>
          <a:p>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ig text">
    <p:bg>
      <p:bgPr>
        <a:solidFill>
          <a:srgbClr val="000000"/>
        </a:solidFill>
        <a:effectLst/>
      </p:bgPr>
    </p:bg>
    <p:spTree>
      <p:nvGrpSpPr>
        <p:cNvPr id="1" name=""/>
        <p:cNvGrpSpPr/>
        <p:nvPr/>
      </p:nvGrpSpPr>
      <p:grpSpPr>
        <a:xfrm>
          <a:off x="0" y="0"/>
          <a:ext cx="0" cy="0"/>
          <a:chOff x="0" y="0"/>
          <a:chExt cx="0" cy="0"/>
        </a:xfrm>
      </p:grpSpPr>
      <p:sp>
        <p:nvSpPr>
          <p:cNvPr id="57" name="Title Text"/>
          <p:cNvSpPr txBox="1">
            <a:spLocks noGrp="1"/>
          </p:cNvSpPr>
          <p:nvPr>
            <p:ph type="title"/>
          </p:nvPr>
        </p:nvSpPr>
        <p:spPr>
          <a:xfrm>
            <a:off x="228600" y="50800"/>
            <a:ext cx="8686800" cy="4473575"/>
          </a:xfrm>
          <a:prstGeom prst="rect">
            <a:avLst/>
          </a:prstGeom>
        </p:spPr>
        <p:txBody>
          <a:bodyPr/>
          <a:lstStyle>
            <a:lvl1pPr>
              <a:lnSpc>
                <a:spcPct val="80000"/>
              </a:lnSpc>
              <a:defRPr sz="9600" b="1"/>
            </a:lvl1p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quote">
    <p:bg>
      <p:bgPr>
        <a:solidFill>
          <a:srgbClr val="000000"/>
        </a:solidFill>
        <a:effectLst/>
      </p:bgPr>
    </p:bg>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8600" y="127000"/>
            <a:ext cx="5187463" cy="4520806"/>
          </a:xfrm>
          <a:prstGeom prst="rect">
            <a:avLst/>
          </a:prstGeom>
        </p:spPr>
        <p:txBody>
          <a:bodyPr>
            <a:normAutofit/>
          </a:bodyPr>
          <a:lstStyle>
            <a:lvl1pPr marL="117475" indent="-117475"/>
          </a:lstStyle>
          <a:p>
            <a:r>
              <a:t>Title Text</a:t>
            </a: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section, title, text">
    <p:bg>
      <p:bgPr>
        <a:solidFill>
          <a:srgbClr val="000000"/>
        </a:solidFill>
        <a:effectLst/>
      </p:bgPr>
    </p:bg>
    <p:spTree>
      <p:nvGrpSpPr>
        <p:cNvPr id="1" name=""/>
        <p:cNvGrpSpPr/>
        <p:nvPr/>
      </p:nvGrpSpPr>
      <p:grpSpPr>
        <a:xfrm>
          <a:off x="0" y="0"/>
          <a:ext cx="0" cy="0"/>
          <a:chOff x="0" y="0"/>
          <a:chExt cx="0" cy="0"/>
        </a:xfrm>
      </p:grpSpPr>
      <p:sp>
        <p:nvSpPr>
          <p:cNvPr id="73" name="Title Text"/>
          <p:cNvSpPr txBox="1">
            <a:spLocks noGrp="1"/>
          </p:cNvSpPr>
          <p:nvPr>
            <p:ph type="title"/>
          </p:nvPr>
        </p:nvSpPr>
        <p:spPr>
          <a:xfrm>
            <a:off x="228600" y="342900"/>
            <a:ext cx="4114800" cy="4328051"/>
          </a:xfrm>
          <a:prstGeom prst="rect">
            <a:avLst/>
          </a:prstGeom>
        </p:spPr>
        <p:txBody>
          <a:bodyPr>
            <a:normAutofit/>
          </a:bodyPr>
          <a:lstStyle/>
          <a:p>
            <a:r>
              <a:t>Title Text</a:t>
            </a: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75" name="Body Level One…"/>
          <p:cNvSpPr txBox="1">
            <a:spLocks noGrp="1"/>
          </p:cNvSpPr>
          <p:nvPr>
            <p:ph type="body" sz="half" idx="1"/>
          </p:nvPr>
        </p:nvSpPr>
        <p:spPr>
          <a:xfrm>
            <a:off x="4800600" y="493776"/>
            <a:ext cx="4114800" cy="4199731"/>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76" name="Text Placeholder 11"/>
          <p:cNvSpPr>
            <a:spLocks noGrp="1"/>
          </p:cNvSpPr>
          <p:nvPr>
            <p:ph type="body" sz="quarter" idx="13"/>
          </p:nvPr>
        </p:nvSpPr>
        <p:spPr>
          <a:xfrm>
            <a:off x="228600" y="200562"/>
            <a:ext cx="4114800" cy="300039"/>
          </a:xfrm>
          <a:prstGeom prst="rect">
            <a:avLst/>
          </a:prstGeom>
        </p:spPr>
        <p:txBody>
          <a:bodyPr>
            <a:normAutofit/>
          </a:bodyPr>
          <a:lstStyle/>
          <a:p>
            <a:pPr>
              <a:defRPr sz="1100"/>
            </a:pPr>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text (two columns)">
    <p:bg>
      <p:bgPr>
        <a:solidFill>
          <a:srgbClr val="000000"/>
        </a:solidFill>
        <a:effectLst/>
      </p:bgPr>
    </p:bg>
    <p:spTree>
      <p:nvGrpSpPr>
        <p:cNvPr id="1" name=""/>
        <p:cNvGrpSpPr/>
        <p:nvPr/>
      </p:nvGrpSpPr>
      <p:grpSpPr>
        <a:xfrm>
          <a:off x="0" y="0"/>
          <a:ext cx="0" cy="0"/>
          <a:chOff x="0" y="0"/>
          <a:chExt cx="0" cy="0"/>
        </a:xfrm>
      </p:grpSpPr>
      <p:sp>
        <p:nvSpPr>
          <p:cNvPr id="83" name="Title Text"/>
          <p:cNvSpPr txBox="1">
            <a:spLocks noGrp="1"/>
          </p:cNvSpPr>
          <p:nvPr>
            <p:ph type="title"/>
          </p:nvPr>
        </p:nvSpPr>
        <p:spPr>
          <a:xfrm>
            <a:off x="228600" y="127000"/>
            <a:ext cx="4114800" cy="959359"/>
          </a:xfrm>
          <a:prstGeom prst="rect">
            <a:avLst/>
          </a:prstGeom>
        </p:spPr>
        <p:txBody>
          <a:bodyPr>
            <a:normAutofit/>
          </a:bodyPr>
          <a:lstStyle/>
          <a:p>
            <a:r>
              <a:t>Title Text</a:t>
            </a: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85" name="Body Level One…"/>
          <p:cNvSpPr txBox="1">
            <a:spLocks noGrp="1"/>
          </p:cNvSpPr>
          <p:nvPr>
            <p:ph type="body" sz="half" idx="1"/>
          </p:nvPr>
        </p:nvSpPr>
        <p:spPr>
          <a:xfrm>
            <a:off x="228600" y="1124711"/>
            <a:ext cx="4114800" cy="3585847"/>
          </a:xfrm>
          <a:prstGeom prst="rect">
            <a:avLst/>
          </a:prstGeom>
        </p:spPr>
        <p:txBody>
          <a:bodyPr>
            <a:normAutofit/>
          </a:bodyPr>
          <a:lstStyle>
            <a:lvl1pPr>
              <a:spcBef>
                <a:spcPts val="0"/>
              </a:spcBef>
            </a:lvl1pPr>
            <a:lvl2pPr>
              <a:spcBef>
                <a:spcPts val="0"/>
              </a:spcBef>
            </a:lvl2pPr>
            <a:lvl3pPr>
              <a:spcBef>
                <a:spcPts val="0"/>
              </a:spcBef>
            </a:lvl3pPr>
            <a:lvl4pPr>
              <a:spcBef>
                <a:spcPts val="0"/>
              </a:spcBef>
            </a:lvl4pPr>
            <a:lvl5pPr>
              <a:spcBef>
                <a:spcPts val="0"/>
              </a:spcBef>
            </a:lvl5pPr>
          </a:lstStyle>
          <a:p>
            <a:r>
              <a:t>Body Level One</a:t>
            </a:r>
          </a:p>
          <a:p>
            <a:pPr lvl="1"/>
            <a:r>
              <a:t>Body Level Two</a:t>
            </a:r>
          </a:p>
          <a:p>
            <a:pPr lvl="2"/>
            <a:r>
              <a:t>Body Level Three</a:t>
            </a:r>
          </a:p>
          <a:p>
            <a:pPr lvl="3"/>
            <a:r>
              <a:t>Body Level Four</a:t>
            </a:r>
          </a:p>
          <a:p>
            <a:pPr lvl="4"/>
            <a:r>
              <a:t>Body Level Five</a:t>
            </a:r>
          </a:p>
        </p:txBody>
      </p:sp>
      <p:sp>
        <p:nvSpPr>
          <p:cNvPr id="86" name="Text Placeholder 9"/>
          <p:cNvSpPr>
            <a:spLocks noGrp="1"/>
          </p:cNvSpPr>
          <p:nvPr>
            <p:ph type="body" sz="half" idx="13"/>
          </p:nvPr>
        </p:nvSpPr>
        <p:spPr>
          <a:xfrm>
            <a:off x="4800600" y="1124711"/>
            <a:ext cx="4114800" cy="3585847"/>
          </a:xfrm>
          <a:prstGeom prst="rect">
            <a:avLst/>
          </a:prstGeom>
        </p:spPr>
        <p:txBody>
          <a:bodyPr>
            <a:normAutofit/>
          </a:bodyPr>
          <a:lstStyle/>
          <a:p>
            <a:pPr>
              <a:defRPr sz="1400"/>
            </a:pPr>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ection, title, text (two columns)">
    <p:bg>
      <p:bgPr>
        <a:solidFill>
          <a:srgbClr val="000000"/>
        </a:solidFill>
        <a:effectLst/>
      </p:bgPr>
    </p:bg>
    <p:spTree>
      <p:nvGrpSpPr>
        <p:cNvPr id="1" name=""/>
        <p:cNvGrpSpPr/>
        <p:nvPr/>
      </p:nvGrpSpPr>
      <p:grpSpPr>
        <a:xfrm>
          <a:off x="0" y="0"/>
          <a:ext cx="0" cy="0"/>
          <a:chOff x="0" y="0"/>
          <a:chExt cx="0" cy="0"/>
        </a:xfrm>
      </p:grpSpPr>
      <p:sp>
        <p:nvSpPr>
          <p:cNvPr id="93" name="Title Text"/>
          <p:cNvSpPr txBox="1">
            <a:spLocks noGrp="1"/>
          </p:cNvSpPr>
          <p:nvPr>
            <p:ph type="title"/>
          </p:nvPr>
        </p:nvSpPr>
        <p:spPr>
          <a:xfrm>
            <a:off x="228600" y="342900"/>
            <a:ext cx="6400800" cy="640081"/>
          </a:xfrm>
          <a:prstGeom prst="rect">
            <a:avLst/>
          </a:prstGeom>
        </p:spPr>
        <p:txBody>
          <a:bodyPr>
            <a:normAutofit/>
          </a:bodyPr>
          <a:lstStyle/>
          <a:p>
            <a:r>
              <a:t>Title Text</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95" name="Body Level One…"/>
          <p:cNvSpPr txBox="1">
            <a:spLocks noGrp="1"/>
          </p:cNvSpPr>
          <p:nvPr>
            <p:ph type="body" sz="half" idx="1"/>
          </p:nvPr>
        </p:nvSpPr>
        <p:spPr>
          <a:xfrm>
            <a:off x="4800600" y="1093469"/>
            <a:ext cx="4114800" cy="3589658"/>
          </a:xfrm>
          <a:prstGeom prst="rect">
            <a:avLst/>
          </a:prstGeom>
        </p:spPr>
        <p:txBody>
          <a:bodyPr>
            <a:normAutofit/>
          </a:bodyPr>
          <a:lstStyle>
            <a:lvl1pPr>
              <a:defRPr sz="1600"/>
            </a:lvl1pPr>
            <a:lvl2pPr marL="197757" indent="-197757">
              <a:defRPr sz="1600"/>
            </a:lvl2pPr>
            <a:lvl3pPr marL="421594" indent="-197757">
              <a:defRPr sz="1600"/>
            </a:lvl3pPr>
            <a:lvl4pPr marL="649514" indent="-192314">
              <a:defRPr sz="1600"/>
            </a:lvl4pPr>
            <a:lvl5pPr marL="827994" indent="-197757">
              <a:defRPr sz="1600"/>
            </a:lvl5pPr>
          </a:lstStyle>
          <a:p>
            <a:r>
              <a:t>Body Level One</a:t>
            </a:r>
          </a:p>
          <a:p>
            <a:pPr lvl="1"/>
            <a:r>
              <a:t>Body Level Two</a:t>
            </a:r>
          </a:p>
          <a:p>
            <a:pPr lvl="2"/>
            <a:r>
              <a:t>Body Level Three</a:t>
            </a:r>
          </a:p>
          <a:p>
            <a:pPr lvl="3"/>
            <a:r>
              <a:t>Body Level Four</a:t>
            </a:r>
          </a:p>
          <a:p>
            <a:pPr lvl="4"/>
            <a:r>
              <a:t>Body Level Five</a:t>
            </a:r>
          </a:p>
        </p:txBody>
      </p:sp>
      <p:sp>
        <p:nvSpPr>
          <p:cNvPr id="96"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pPr>
            <a:endParaRPr/>
          </a:p>
        </p:txBody>
      </p:sp>
      <p:sp>
        <p:nvSpPr>
          <p:cNvPr id="97" name="Text Placeholder 6"/>
          <p:cNvSpPr>
            <a:spLocks noGrp="1"/>
          </p:cNvSpPr>
          <p:nvPr>
            <p:ph type="body" sz="half" idx="14"/>
          </p:nvPr>
        </p:nvSpPr>
        <p:spPr>
          <a:xfrm>
            <a:off x="228600" y="1093469"/>
            <a:ext cx="4114800" cy="3589656"/>
          </a:xfrm>
          <a:prstGeom prst="rect">
            <a:avLst/>
          </a:prstGeom>
        </p:spPr>
        <p:txBody>
          <a:bodyPr>
            <a:normAutofit/>
          </a:bodyPr>
          <a:lstStyle/>
          <a:p>
            <a:pPr>
              <a:defRPr sz="1600"/>
            </a:pPr>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text (two columns, different text sizes)">
    <p:bg>
      <p:bgPr>
        <a:solidFill>
          <a:srgbClr val="000000"/>
        </a:solidFill>
        <a:effectLst/>
      </p:bgPr>
    </p:bg>
    <p:spTree>
      <p:nvGrpSpPr>
        <p:cNvPr id="1" name=""/>
        <p:cNvGrpSpPr/>
        <p:nvPr/>
      </p:nvGrpSpPr>
      <p:grpSpPr>
        <a:xfrm>
          <a:off x="0" y="0"/>
          <a:ext cx="0" cy="0"/>
          <a:chOff x="0" y="0"/>
          <a:chExt cx="0" cy="0"/>
        </a:xfrm>
      </p:grpSpPr>
      <p:sp>
        <p:nvSpPr>
          <p:cNvPr id="104" name="Title Text"/>
          <p:cNvSpPr txBox="1">
            <a:spLocks noGrp="1"/>
          </p:cNvSpPr>
          <p:nvPr>
            <p:ph type="title"/>
          </p:nvPr>
        </p:nvSpPr>
        <p:spPr>
          <a:xfrm>
            <a:off x="228600" y="127000"/>
            <a:ext cx="4114800" cy="502159"/>
          </a:xfrm>
          <a:prstGeom prst="rect">
            <a:avLst/>
          </a:prstGeom>
        </p:spPr>
        <p:txBody>
          <a:bodyPr>
            <a:normAutofit/>
          </a:bodyPr>
          <a:lstStyle/>
          <a:p>
            <a:r>
              <a:t>Title Text</a:t>
            </a:r>
          </a:p>
        </p:txBody>
      </p:sp>
      <p:sp>
        <p:nvSpPr>
          <p:cNvPr id="10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06" name="Body Level One…"/>
          <p:cNvSpPr txBox="1">
            <a:spLocks noGrp="1"/>
          </p:cNvSpPr>
          <p:nvPr>
            <p:ph type="body" sz="half" idx="1"/>
          </p:nvPr>
        </p:nvSpPr>
        <p:spPr>
          <a:xfrm>
            <a:off x="228600" y="977900"/>
            <a:ext cx="4114800" cy="3687608"/>
          </a:xfrm>
          <a:prstGeom prst="rect">
            <a:avLst/>
          </a:prstGeom>
        </p:spPr>
        <p:txBody>
          <a:bodyPr>
            <a:normAutofit/>
          </a:bodyPr>
          <a:lstStyle>
            <a:lvl1pPr>
              <a:lnSpc>
                <a:spcPct val="90000"/>
              </a:lnSpc>
              <a:spcBef>
                <a:spcPts val="0"/>
              </a:spcBef>
              <a:defRPr sz="2400"/>
            </a:lvl1pPr>
            <a:lvl2pPr marL="296636" indent="-296636">
              <a:lnSpc>
                <a:spcPct val="90000"/>
              </a:lnSpc>
              <a:spcBef>
                <a:spcPts val="0"/>
              </a:spcBef>
              <a:defRPr sz="2400"/>
            </a:lvl2pPr>
            <a:lvl3pPr marL="520473" indent="-296636">
              <a:lnSpc>
                <a:spcPct val="90000"/>
              </a:lnSpc>
              <a:spcBef>
                <a:spcPts val="0"/>
              </a:spcBef>
              <a:defRPr sz="2400"/>
            </a:lvl3pPr>
            <a:lvl4pPr marL="745671" indent="-288471">
              <a:lnSpc>
                <a:spcPct val="90000"/>
              </a:lnSpc>
              <a:spcBef>
                <a:spcPts val="0"/>
              </a:spcBef>
              <a:defRPr sz="2400"/>
            </a:lvl4pPr>
            <a:lvl5pPr marL="926873" indent="-296636">
              <a:lnSpc>
                <a:spcPct val="90000"/>
              </a:lnSpc>
              <a:spcBef>
                <a:spcPts val="0"/>
              </a:spcBef>
              <a:defRPr sz="2400"/>
            </a:lvl5pPr>
          </a:lstStyle>
          <a:p>
            <a:r>
              <a:t>Body Level One</a:t>
            </a:r>
          </a:p>
          <a:p>
            <a:pPr lvl="1"/>
            <a:r>
              <a:t>Body Level Two</a:t>
            </a:r>
          </a:p>
          <a:p>
            <a:pPr lvl="2"/>
            <a:r>
              <a:t>Body Level Three</a:t>
            </a:r>
          </a:p>
          <a:p>
            <a:pPr lvl="3"/>
            <a:r>
              <a:t>Body Level Four</a:t>
            </a:r>
          </a:p>
          <a:p>
            <a:pPr lvl="4"/>
            <a:r>
              <a:t>Body Level Five</a:t>
            </a:r>
          </a:p>
        </p:txBody>
      </p:sp>
      <p:sp>
        <p:nvSpPr>
          <p:cNvPr id="107" name="Footer Placeholder 2"/>
          <p:cNvSpPr txBox="1"/>
          <p:nvPr/>
        </p:nvSpPr>
        <p:spPr>
          <a:xfrm>
            <a:off x="228600" y="4831559"/>
            <a:ext cx="64008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a:solidFill>
                  <a:srgbClr val="FFFFFF"/>
                </a:solidFill>
              </a:defRPr>
            </a:lvl1pPr>
          </a:lstStyle>
          <a:p>
            <a:r>
              <a:t>Group Name / DOC ID / Month XX, 2017 / © 2017 IBM Corporation</a:t>
            </a: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ection, title, text (four columns)">
    <p:bg>
      <p:bgPr>
        <a:solidFill>
          <a:srgbClr val="000000"/>
        </a:solidFill>
        <a:effectLst/>
      </p:bgPr>
    </p:bg>
    <p:spTree>
      <p:nvGrpSpPr>
        <p:cNvPr id="1" name=""/>
        <p:cNvGrpSpPr/>
        <p:nvPr/>
      </p:nvGrpSpPr>
      <p:grpSpPr>
        <a:xfrm>
          <a:off x="0" y="0"/>
          <a:ext cx="0" cy="0"/>
          <a:chOff x="0" y="0"/>
          <a:chExt cx="0" cy="0"/>
        </a:xfrm>
      </p:grpSpPr>
      <p:sp>
        <p:nvSpPr>
          <p:cNvPr id="114" name="Title Text"/>
          <p:cNvSpPr txBox="1">
            <a:spLocks noGrp="1"/>
          </p:cNvSpPr>
          <p:nvPr>
            <p:ph type="title"/>
          </p:nvPr>
        </p:nvSpPr>
        <p:spPr>
          <a:xfrm>
            <a:off x="228600" y="342900"/>
            <a:ext cx="6400800" cy="640081"/>
          </a:xfrm>
          <a:prstGeom prst="rect">
            <a:avLst/>
          </a:prstGeom>
        </p:spPr>
        <p:txBody>
          <a:bodyPr>
            <a:normAutofit/>
          </a:bodyPr>
          <a:lstStyle/>
          <a:p>
            <a:r>
              <a:t>Title Text</a:t>
            </a:r>
          </a:p>
        </p:txBody>
      </p:sp>
      <p:sp>
        <p:nvSpPr>
          <p:cNvPr id="1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16" name="Body Level One…"/>
          <p:cNvSpPr txBox="1">
            <a:spLocks noGrp="1"/>
          </p:cNvSpPr>
          <p:nvPr>
            <p:ph type="body" sz="quarter" idx="1"/>
          </p:nvPr>
        </p:nvSpPr>
        <p:spPr>
          <a:xfrm>
            <a:off x="4800600" y="1093469"/>
            <a:ext cx="1828800" cy="3589655"/>
          </a:xfrm>
          <a:prstGeom prst="rect">
            <a:avLst/>
          </a:prstGeom>
        </p:spPr>
        <p:txBody>
          <a:bodyPr>
            <a:normAutofit/>
          </a:bodyPr>
          <a:lstStyle>
            <a:lvl1pPr>
              <a:defRPr sz="1600"/>
            </a:lvl1pPr>
            <a:lvl2pPr marL="0" indent="0">
              <a:buSzTx/>
              <a:buNone/>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
        <p:nvSpPr>
          <p:cNvPr id="117"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pPr>
            <a:endParaRPr/>
          </a:p>
        </p:txBody>
      </p:sp>
      <p:sp>
        <p:nvSpPr>
          <p:cNvPr id="118" name="Text Placeholder 6"/>
          <p:cNvSpPr>
            <a:spLocks noGrp="1"/>
          </p:cNvSpPr>
          <p:nvPr>
            <p:ph type="body" sz="quarter" idx="14"/>
          </p:nvPr>
        </p:nvSpPr>
        <p:spPr>
          <a:xfrm>
            <a:off x="228600" y="1093469"/>
            <a:ext cx="1828800" cy="3589655"/>
          </a:xfrm>
          <a:prstGeom prst="rect">
            <a:avLst/>
          </a:prstGeom>
        </p:spPr>
        <p:txBody>
          <a:bodyPr>
            <a:normAutofit/>
          </a:bodyPr>
          <a:lstStyle/>
          <a:p>
            <a:pPr>
              <a:defRPr sz="1600"/>
            </a:pPr>
            <a:endParaRPr/>
          </a:p>
        </p:txBody>
      </p:sp>
      <p:sp>
        <p:nvSpPr>
          <p:cNvPr id="119" name="Text Placeholder 7"/>
          <p:cNvSpPr>
            <a:spLocks noGrp="1"/>
          </p:cNvSpPr>
          <p:nvPr>
            <p:ph type="body" sz="quarter" idx="15"/>
          </p:nvPr>
        </p:nvSpPr>
        <p:spPr>
          <a:xfrm>
            <a:off x="2514600" y="1093469"/>
            <a:ext cx="1828800" cy="3589655"/>
          </a:xfrm>
          <a:prstGeom prst="rect">
            <a:avLst/>
          </a:prstGeom>
        </p:spPr>
        <p:txBody>
          <a:bodyPr>
            <a:normAutofit/>
          </a:bodyPr>
          <a:lstStyle/>
          <a:p>
            <a:pPr>
              <a:defRPr sz="1600"/>
            </a:pPr>
            <a:endParaRPr/>
          </a:p>
        </p:txBody>
      </p:sp>
      <p:sp>
        <p:nvSpPr>
          <p:cNvPr id="120" name="Text Placeholder 9"/>
          <p:cNvSpPr>
            <a:spLocks noGrp="1"/>
          </p:cNvSpPr>
          <p:nvPr>
            <p:ph type="body" sz="quarter" idx="16"/>
          </p:nvPr>
        </p:nvSpPr>
        <p:spPr>
          <a:xfrm>
            <a:off x="7086600" y="1093469"/>
            <a:ext cx="1828800" cy="3589655"/>
          </a:xfrm>
          <a:prstGeom prst="rect">
            <a:avLst/>
          </a:prstGeom>
        </p:spPr>
        <p:txBody>
          <a:bodyPr>
            <a:normAutofit/>
          </a:bodyPr>
          <a:lstStyle/>
          <a:p>
            <a:pPr>
              <a:defRPr sz="1600"/>
            </a:pPr>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section, title, text, half-image">
    <p:bg>
      <p:bgPr>
        <a:solidFill>
          <a:srgbClr val="000000"/>
        </a:solidFill>
        <a:effectLst/>
      </p:bgPr>
    </p:bg>
    <p:spTree>
      <p:nvGrpSpPr>
        <p:cNvPr id="1" name=""/>
        <p:cNvGrpSpPr/>
        <p:nvPr/>
      </p:nvGrpSpPr>
      <p:grpSpPr>
        <a:xfrm>
          <a:off x="0" y="0"/>
          <a:ext cx="0" cy="0"/>
          <a:chOff x="0" y="0"/>
          <a:chExt cx="0" cy="0"/>
        </a:xfrm>
      </p:grpSpPr>
      <p:sp>
        <p:nvSpPr>
          <p:cNvPr id="127" name="Picture Placeholder 7"/>
          <p:cNvSpPr>
            <a:spLocks noGrp="1"/>
          </p:cNvSpPr>
          <p:nvPr>
            <p:ph type="pic" idx="13"/>
          </p:nvPr>
        </p:nvSpPr>
        <p:spPr>
          <a:xfrm>
            <a:off x="4572000" y="0"/>
            <a:ext cx="4572000" cy="5143500"/>
          </a:xfrm>
          <a:prstGeom prst="rect">
            <a:avLst/>
          </a:prstGeom>
        </p:spPr>
        <p:txBody>
          <a:bodyPr lIns="91439" tIns="45719" rIns="91439" bIns="45719"/>
          <a:lstStyle/>
          <a:p>
            <a:endParaRPr/>
          </a:p>
        </p:txBody>
      </p:sp>
      <p:sp>
        <p:nvSpPr>
          <p:cNvPr id="128" name="Title Text"/>
          <p:cNvSpPr txBox="1">
            <a:spLocks noGrp="1"/>
          </p:cNvSpPr>
          <p:nvPr>
            <p:ph type="title"/>
          </p:nvPr>
        </p:nvSpPr>
        <p:spPr>
          <a:xfrm>
            <a:off x="228600" y="342900"/>
            <a:ext cx="4114800" cy="640081"/>
          </a:xfrm>
          <a:prstGeom prst="rect">
            <a:avLst/>
          </a:prstGeom>
        </p:spPr>
        <p:txBody>
          <a:bodyPr>
            <a:normAutofit/>
          </a:bodyPr>
          <a:lstStyle/>
          <a:p>
            <a:r>
              <a:t>Title Text</a:t>
            </a:r>
          </a:p>
        </p:txBody>
      </p:sp>
      <p:sp>
        <p:nvSpPr>
          <p:cNvPr id="12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30" name="Body Level One…"/>
          <p:cNvSpPr txBox="1">
            <a:spLocks noGrp="1"/>
          </p:cNvSpPr>
          <p:nvPr>
            <p:ph type="body" sz="quarter" idx="1"/>
          </p:nvPr>
        </p:nvSpPr>
        <p:spPr>
          <a:xfrm>
            <a:off x="228600" y="201168"/>
            <a:ext cx="4114800" cy="300037"/>
          </a:xfrm>
          <a:prstGeom prst="rect">
            <a:avLst/>
          </a:prstGeom>
        </p:spPr>
        <p:txBody>
          <a:bodyPr>
            <a:normAutofit/>
          </a:bodyPr>
          <a:lstStyle>
            <a:lvl1pPr>
              <a:defRPr sz="1000"/>
            </a:lvl1pPr>
            <a:lvl2pPr marL="123598" indent="-123598">
              <a:defRPr sz="1000"/>
            </a:lvl2pPr>
            <a:lvl3pPr marL="347435" indent="-123598">
              <a:defRPr sz="1000"/>
            </a:lvl3pPr>
            <a:lvl4pPr marL="577396" indent="-120196">
              <a:defRPr sz="1000"/>
            </a:lvl4pPr>
            <a:lvl5pPr marL="753835" indent="-123598">
              <a:defRPr sz="1000"/>
            </a:lvl5pPr>
          </a:lstStyle>
          <a:p>
            <a:r>
              <a:t>Body Level One</a:t>
            </a:r>
          </a:p>
          <a:p>
            <a:pPr lvl="1"/>
            <a:r>
              <a:t>Body Level Two</a:t>
            </a:r>
          </a:p>
          <a:p>
            <a:pPr lvl="2"/>
            <a:r>
              <a:t>Body Level Three</a:t>
            </a:r>
          </a:p>
          <a:p>
            <a:pPr lvl="3"/>
            <a:r>
              <a:t>Body Level Four</a:t>
            </a:r>
          </a:p>
          <a:p>
            <a:pPr lvl="4"/>
            <a:r>
              <a:t>Body Level Five</a:t>
            </a:r>
          </a:p>
        </p:txBody>
      </p:sp>
      <p:sp>
        <p:nvSpPr>
          <p:cNvPr id="131" name="Text Placeholder 6"/>
          <p:cNvSpPr>
            <a:spLocks noGrp="1"/>
          </p:cNvSpPr>
          <p:nvPr>
            <p:ph type="body" sz="half" idx="14"/>
          </p:nvPr>
        </p:nvSpPr>
        <p:spPr>
          <a:xfrm>
            <a:off x="228600" y="1097280"/>
            <a:ext cx="4114800" cy="3585846"/>
          </a:xfrm>
          <a:prstGeom prst="rect">
            <a:avLst/>
          </a:prstGeom>
        </p:spPr>
        <p:txBody>
          <a:bodyPr>
            <a:normAutofit/>
          </a:bodyPr>
          <a:lstStyle/>
          <a:p>
            <a:pPr>
              <a:defRPr sz="1600"/>
            </a:pPr>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section, title, text (two columns), half-image">
    <p:bg>
      <p:bgPr>
        <a:solidFill>
          <a:srgbClr val="000000"/>
        </a:solidFill>
        <a:effectLst/>
      </p:bgPr>
    </p:bg>
    <p:spTree>
      <p:nvGrpSpPr>
        <p:cNvPr id="1" name=""/>
        <p:cNvGrpSpPr/>
        <p:nvPr/>
      </p:nvGrpSpPr>
      <p:grpSpPr>
        <a:xfrm>
          <a:off x="0" y="0"/>
          <a:ext cx="0" cy="0"/>
          <a:chOff x="0" y="0"/>
          <a:chExt cx="0" cy="0"/>
        </a:xfrm>
      </p:grpSpPr>
      <p:sp>
        <p:nvSpPr>
          <p:cNvPr id="138" name="Picture Placeholder 8"/>
          <p:cNvSpPr>
            <a:spLocks noGrp="1"/>
          </p:cNvSpPr>
          <p:nvPr>
            <p:ph type="pic" idx="13"/>
          </p:nvPr>
        </p:nvSpPr>
        <p:spPr>
          <a:xfrm>
            <a:off x="4572000" y="0"/>
            <a:ext cx="4572000" cy="5143500"/>
          </a:xfrm>
          <a:prstGeom prst="rect">
            <a:avLst/>
          </a:prstGeom>
        </p:spPr>
        <p:txBody>
          <a:bodyPr lIns="91439" tIns="45719" rIns="91439" bIns="45719"/>
          <a:lstStyle/>
          <a:p>
            <a:endParaRPr/>
          </a:p>
        </p:txBody>
      </p:sp>
      <p:sp>
        <p:nvSpPr>
          <p:cNvPr id="139" name="Title Text"/>
          <p:cNvSpPr txBox="1">
            <a:spLocks noGrp="1"/>
          </p:cNvSpPr>
          <p:nvPr>
            <p:ph type="title"/>
          </p:nvPr>
        </p:nvSpPr>
        <p:spPr>
          <a:xfrm>
            <a:off x="228600" y="127000"/>
            <a:ext cx="4114800" cy="640081"/>
          </a:xfrm>
          <a:prstGeom prst="rect">
            <a:avLst/>
          </a:prstGeom>
        </p:spPr>
        <p:txBody>
          <a:bodyPr>
            <a:normAutofit/>
          </a:bodyPr>
          <a:lstStyle/>
          <a:p>
            <a:r>
              <a:t>Title Text</a:t>
            </a:r>
          </a:p>
        </p:txBody>
      </p:sp>
      <p:sp>
        <p:nvSpPr>
          <p:cNvPr id="1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41" name="Body Level One…"/>
          <p:cNvSpPr txBox="1">
            <a:spLocks noGrp="1"/>
          </p:cNvSpPr>
          <p:nvPr>
            <p:ph type="body" sz="quarter" idx="1"/>
          </p:nvPr>
        </p:nvSpPr>
        <p:spPr>
          <a:xfrm>
            <a:off x="228600" y="1097278"/>
            <a:ext cx="1828800" cy="3585847"/>
          </a:xfrm>
          <a:prstGeom prst="rect">
            <a:avLst/>
          </a:prstGeom>
        </p:spPr>
        <p:txBody>
          <a:bodyPr>
            <a:normAutofit/>
          </a:bodyPr>
          <a:lstStyle>
            <a:lvl1pPr>
              <a:defRPr sz="1600"/>
            </a:lvl1pPr>
            <a:lvl2pPr marL="0" indent="0">
              <a:buSzTx/>
              <a:buNone/>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
        <p:nvSpPr>
          <p:cNvPr id="142" name="Text Placeholder 7"/>
          <p:cNvSpPr>
            <a:spLocks noGrp="1"/>
          </p:cNvSpPr>
          <p:nvPr>
            <p:ph type="body" sz="quarter" idx="14"/>
          </p:nvPr>
        </p:nvSpPr>
        <p:spPr>
          <a:xfrm>
            <a:off x="2514600" y="1097278"/>
            <a:ext cx="1828800" cy="3585847"/>
          </a:xfrm>
          <a:prstGeom prst="rect">
            <a:avLst/>
          </a:prstGeom>
        </p:spPr>
        <p:txBody>
          <a:bodyPr>
            <a:normAutofit/>
          </a:bodyPr>
          <a:lstStyle/>
          <a:p>
            <a:pPr>
              <a:defRPr sz="1600"/>
            </a:pPr>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section, title, text (two narrow columns)">
    <p:bg>
      <p:bgPr>
        <a:solidFill>
          <a:srgbClr val="000000"/>
        </a:solidFill>
        <a:effectLst/>
      </p:bgPr>
    </p:bg>
    <p:spTree>
      <p:nvGrpSpPr>
        <p:cNvPr id="1" name=""/>
        <p:cNvGrpSpPr/>
        <p:nvPr/>
      </p:nvGrpSpPr>
      <p:grpSpPr>
        <a:xfrm>
          <a:off x="0" y="0"/>
          <a:ext cx="0" cy="0"/>
          <a:chOff x="0" y="0"/>
          <a:chExt cx="0" cy="0"/>
        </a:xfrm>
      </p:grpSpPr>
      <p:sp>
        <p:nvSpPr>
          <p:cNvPr id="149" name="Title Text"/>
          <p:cNvSpPr txBox="1">
            <a:spLocks noGrp="1"/>
          </p:cNvSpPr>
          <p:nvPr>
            <p:ph type="title"/>
          </p:nvPr>
        </p:nvSpPr>
        <p:spPr>
          <a:xfrm>
            <a:off x="228600" y="977900"/>
            <a:ext cx="4114800" cy="3566160"/>
          </a:xfrm>
          <a:prstGeom prst="rect">
            <a:avLst/>
          </a:prstGeom>
        </p:spPr>
        <p:txBody>
          <a:bodyPr>
            <a:normAutofit/>
          </a:bodyPr>
          <a:lstStyle/>
          <a:p>
            <a:r>
              <a:t>Title Text</a:t>
            </a:r>
          </a:p>
        </p:txBody>
      </p:sp>
      <p:sp>
        <p:nvSpPr>
          <p:cNvPr id="1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51" name="Body Level One…"/>
          <p:cNvSpPr txBox="1">
            <a:spLocks noGrp="1"/>
          </p:cNvSpPr>
          <p:nvPr>
            <p:ph type="body" sz="quarter" idx="1"/>
          </p:nvPr>
        </p:nvSpPr>
        <p:spPr>
          <a:xfrm>
            <a:off x="4800600" y="1097280"/>
            <a:ext cx="1828800" cy="3501446"/>
          </a:xfrm>
          <a:prstGeom prst="rect">
            <a:avLst/>
          </a:prstGeom>
        </p:spPr>
        <p:txBody>
          <a:bodyPr>
            <a:normAutofit/>
          </a:bodyPr>
          <a:lstStyle>
            <a:lvl1pPr>
              <a:defRPr sz="1600"/>
            </a:lvl1pPr>
            <a:lvl2pPr marL="0" indent="0">
              <a:buSzTx/>
              <a:buNone/>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
        <p:nvSpPr>
          <p:cNvPr id="152"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pPr>
            <a:endParaRPr/>
          </a:p>
        </p:txBody>
      </p:sp>
      <p:sp>
        <p:nvSpPr>
          <p:cNvPr id="153" name="Text Placeholder 9"/>
          <p:cNvSpPr>
            <a:spLocks noGrp="1"/>
          </p:cNvSpPr>
          <p:nvPr>
            <p:ph type="body" sz="quarter" idx="14"/>
          </p:nvPr>
        </p:nvSpPr>
        <p:spPr>
          <a:xfrm>
            <a:off x="7086600" y="1097279"/>
            <a:ext cx="1828800" cy="3501447"/>
          </a:xfrm>
          <a:prstGeom prst="rect">
            <a:avLst/>
          </a:prstGeom>
        </p:spPr>
        <p:txBody>
          <a:bodyPr>
            <a:normAutofit/>
          </a:bodyPr>
          <a:lstStyle/>
          <a:p>
            <a:pPr>
              <a:defRPr sz="1600"/>
            </a:pPr>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section, title, text (dark background)">
    <p:bg>
      <p:bgPr>
        <a:solidFill>
          <a:srgbClr val="000000"/>
        </a:solidFill>
        <a:effectLst/>
      </p:bgPr>
    </p:bg>
    <p:spTree>
      <p:nvGrpSpPr>
        <p:cNvPr id="1" name=""/>
        <p:cNvGrpSpPr/>
        <p:nvPr/>
      </p:nvGrpSpPr>
      <p:grpSpPr>
        <a:xfrm>
          <a:off x="0" y="0"/>
          <a:ext cx="0" cy="0"/>
          <a:chOff x="0" y="0"/>
          <a:chExt cx="0" cy="0"/>
        </a:xfrm>
      </p:grpSpPr>
      <p:sp>
        <p:nvSpPr>
          <p:cNvPr id="160" name="Rectangle 4"/>
          <p:cNvSpPr/>
          <p:nvPr/>
        </p:nvSpPr>
        <p:spPr>
          <a:xfrm>
            <a:off x="4572000" y="0"/>
            <a:ext cx="4572000" cy="5143500"/>
          </a:xfrm>
          <a:prstGeom prst="rect">
            <a:avLst/>
          </a:prstGeom>
          <a:solidFill>
            <a:srgbClr val="000000"/>
          </a:solidFill>
          <a:ln w="12700">
            <a:miter lim="400000"/>
          </a:ln>
        </p:spPr>
        <p:txBody>
          <a:bodyPr lIns="0" tIns="0" rIns="0" bIns="0" anchor="ctr"/>
          <a:lstStyle/>
          <a:p>
            <a:pPr algn="ctr" defTabSz="457200">
              <a:spcBef>
                <a:spcPts val="1100"/>
              </a:spcBef>
              <a:defRPr sz="1200">
                <a:solidFill>
                  <a:srgbClr val="FFFFFF"/>
                </a:solidFill>
                <a:latin typeface="Arial"/>
                <a:ea typeface="Arial"/>
                <a:cs typeface="Arial"/>
                <a:sym typeface="Arial"/>
              </a:defRPr>
            </a:pPr>
            <a:endParaRPr/>
          </a:p>
        </p:txBody>
      </p:sp>
      <p:sp>
        <p:nvSpPr>
          <p:cNvPr id="161" name="Title Text"/>
          <p:cNvSpPr txBox="1">
            <a:spLocks noGrp="1"/>
          </p:cNvSpPr>
          <p:nvPr>
            <p:ph type="title"/>
          </p:nvPr>
        </p:nvSpPr>
        <p:spPr>
          <a:xfrm>
            <a:off x="228600" y="977900"/>
            <a:ext cx="4114800" cy="3566160"/>
          </a:xfrm>
          <a:prstGeom prst="rect">
            <a:avLst/>
          </a:prstGeom>
        </p:spPr>
        <p:txBody>
          <a:bodyPr>
            <a:normAutofit/>
          </a:bodyPr>
          <a:lstStyle/>
          <a:p>
            <a:r>
              <a:t>Title Text</a:t>
            </a:r>
          </a:p>
        </p:txBody>
      </p:sp>
      <p:sp>
        <p:nvSpPr>
          <p:cNvPr id="1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63" name="Body Level One…"/>
          <p:cNvSpPr txBox="1">
            <a:spLocks noGrp="1"/>
          </p:cNvSpPr>
          <p:nvPr>
            <p:ph type="body" sz="half" idx="1"/>
          </p:nvPr>
        </p:nvSpPr>
        <p:spPr>
          <a:xfrm>
            <a:off x="4800600" y="1124711"/>
            <a:ext cx="4114800" cy="3501447"/>
          </a:xfrm>
          <a:prstGeom prst="rect">
            <a:avLst/>
          </a:prstGeom>
        </p:spPr>
        <p:txBody>
          <a:bodyPr>
            <a:normAutofit/>
          </a:bodyPr>
          <a:lstStyle>
            <a:lvl2pPr marL="0" indent="0">
              <a:buSzTx/>
              <a:buNone/>
            </a:lvl2pPr>
            <a:lvl3pPr marL="349682" indent="-125845"/>
            <a:lvl4pPr marL="579581" indent="-122381"/>
            <a:lvl5pPr marL="756082" indent="-125845"/>
          </a:lstStyle>
          <a:p>
            <a:r>
              <a:t>Body Level One</a:t>
            </a:r>
          </a:p>
          <a:p>
            <a:pPr lvl="1"/>
            <a:r>
              <a:t>Body Level Two</a:t>
            </a:r>
          </a:p>
          <a:p>
            <a:pPr lvl="2"/>
            <a:r>
              <a:t>Body Level Three</a:t>
            </a:r>
          </a:p>
          <a:p>
            <a:pPr lvl="3"/>
            <a:r>
              <a:t>Body Level Four</a:t>
            </a:r>
          </a:p>
          <a:p>
            <a:pPr lvl="4"/>
            <a:r>
              <a:t>Body Level Five</a:t>
            </a:r>
          </a:p>
        </p:txBody>
      </p:sp>
      <p:sp>
        <p:nvSpPr>
          <p:cNvPr id="164"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pPr>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image">
    <p:bg>
      <p:bgPr>
        <a:solidFill>
          <a:srgbClr val="000000"/>
        </a:solidFill>
        <a:effectLst/>
      </p:bgPr>
    </p:bg>
    <p:spTree>
      <p:nvGrpSpPr>
        <p:cNvPr id="1" name=""/>
        <p:cNvGrpSpPr/>
        <p:nvPr/>
      </p:nvGrpSpPr>
      <p:grpSpPr>
        <a:xfrm>
          <a:off x="0" y="0"/>
          <a:ext cx="0" cy="0"/>
          <a:chOff x="0" y="0"/>
          <a:chExt cx="0" cy="0"/>
        </a:xfrm>
      </p:grpSpPr>
      <p:sp>
        <p:nvSpPr>
          <p:cNvPr id="171" name="Picture Placeholder 7"/>
          <p:cNvSpPr>
            <a:spLocks noGrp="1"/>
          </p:cNvSpPr>
          <p:nvPr>
            <p:ph type="pic" idx="13"/>
          </p:nvPr>
        </p:nvSpPr>
        <p:spPr>
          <a:xfrm>
            <a:off x="4572000" y="0"/>
            <a:ext cx="4572000" cy="5143500"/>
          </a:xfrm>
          <a:prstGeom prst="rect">
            <a:avLst/>
          </a:prstGeom>
        </p:spPr>
        <p:txBody>
          <a:bodyPr lIns="91439" tIns="45719" rIns="91439" bIns="45719"/>
          <a:lstStyle/>
          <a:p>
            <a:endParaRPr/>
          </a:p>
        </p:txBody>
      </p:sp>
      <p:sp>
        <p:nvSpPr>
          <p:cNvPr id="172" name="Title Text"/>
          <p:cNvSpPr txBox="1">
            <a:spLocks noGrp="1"/>
          </p:cNvSpPr>
          <p:nvPr>
            <p:ph type="title"/>
          </p:nvPr>
        </p:nvSpPr>
        <p:spPr>
          <a:xfrm>
            <a:off x="228600" y="127000"/>
            <a:ext cx="4114800" cy="4402900"/>
          </a:xfrm>
          <a:prstGeom prst="rect">
            <a:avLst/>
          </a:prstGeom>
        </p:spPr>
        <p:txBody>
          <a:bodyPr>
            <a:normAutofit/>
          </a:bodyPr>
          <a:lstStyle/>
          <a:p>
            <a:r>
              <a:t>Title Text</a:t>
            </a:r>
          </a:p>
        </p:txBody>
      </p:sp>
      <p:sp>
        <p:nvSpPr>
          <p:cNvPr id="17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half-blank area">
    <p:bg>
      <p:bgPr>
        <a:solidFill>
          <a:srgbClr val="000000"/>
        </a:solidFill>
        <a:effectLst/>
      </p:bgPr>
    </p:bg>
    <p:spTree>
      <p:nvGrpSpPr>
        <p:cNvPr id="1" name=""/>
        <p:cNvGrpSpPr/>
        <p:nvPr/>
      </p:nvGrpSpPr>
      <p:grpSpPr>
        <a:xfrm>
          <a:off x="0" y="0"/>
          <a:ext cx="0" cy="0"/>
          <a:chOff x="0" y="0"/>
          <a:chExt cx="0" cy="0"/>
        </a:xfrm>
      </p:grpSpPr>
      <p:sp>
        <p:nvSpPr>
          <p:cNvPr id="180" name="Title Text"/>
          <p:cNvSpPr txBox="1">
            <a:spLocks noGrp="1"/>
          </p:cNvSpPr>
          <p:nvPr>
            <p:ph type="title"/>
          </p:nvPr>
        </p:nvSpPr>
        <p:spPr>
          <a:xfrm>
            <a:off x="228600" y="127000"/>
            <a:ext cx="4114800" cy="4402900"/>
          </a:xfrm>
          <a:prstGeom prst="rect">
            <a:avLst/>
          </a:prstGeom>
        </p:spPr>
        <p:txBody>
          <a:bodyPr/>
          <a:lstStyle/>
          <a:p>
            <a:r>
              <a:t>Title Text</a:t>
            </a:r>
          </a:p>
        </p:txBody>
      </p:sp>
      <p:sp>
        <p:nvSpPr>
          <p:cNvPr id="1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blank">
    <p:bg>
      <p:bgPr>
        <a:solidFill>
          <a:srgbClr val="000000"/>
        </a:solidFill>
        <a:effectLst/>
      </p:bgPr>
    </p:bg>
    <p:spTree>
      <p:nvGrpSpPr>
        <p:cNvPr id="1" name=""/>
        <p:cNvGrpSpPr/>
        <p:nvPr/>
      </p:nvGrpSpPr>
      <p:grpSpPr>
        <a:xfrm>
          <a:off x="0" y="0"/>
          <a:ext cx="0" cy="0"/>
          <a:chOff x="0" y="0"/>
          <a:chExt cx="0" cy="0"/>
        </a:xfrm>
      </p:grpSpPr>
      <p:sp>
        <p:nvSpPr>
          <p:cNvPr id="188" name="Title Text"/>
          <p:cNvSpPr txBox="1">
            <a:spLocks noGrp="1"/>
          </p:cNvSpPr>
          <p:nvPr>
            <p:ph type="title"/>
          </p:nvPr>
        </p:nvSpPr>
        <p:spPr>
          <a:xfrm>
            <a:off x="228600" y="127000"/>
            <a:ext cx="4114800" cy="381000"/>
          </a:xfrm>
          <a:prstGeom prst="rect">
            <a:avLst/>
          </a:prstGeom>
        </p:spPr>
        <p:txBody>
          <a:bodyPr/>
          <a:lstStyle/>
          <a:p>
            <a:r>
              <a:t>Title Text</a:t>
            </a:r>
          </a:p>
        </p:txBody>
      </p:sp>
      <p:sp>
        <p:nvSpPr>
          <p:cNvPr id="1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insight, text, boxes">
    <p:bg>
      <p:bgPr>
        <a:solidFill>
          <a:srgbClr val="000000"/>
        </a:solidFill>
        <a:effectLst/>
      </p:bgPr>
    </p:bg>
    <p:spTree>
      <p:nvGrpSpPr>
        <p:cNvPr id="1" name=""/>
        <p:cNvGrpSpPr/>
        <p:nvPr/>
      </p:nvGrpSpPr>
      <p:grpSpPr>
        <a:xfrm>
          <a:off x="0" y="0"/>
          <a:ext cx="0" cy="0"/>
          <a:chOff x="0" y="0"/>
          <a:chExt cx="0" cy="0"/>
        </a:xfrm>
      </p:grpSpPr>
      <p:sp>
        <p:nvSpPr>
          <p:cNvPr id="196"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197" name="Text Placeholder 11"/>
          <p:cNvSpPr>
            <a:spLocks noGrp="1"/>
          </p:cNvSpPr>
          <p:nvPr>
            <p:ph type="body" sz="quarter" idx="13"/>
          </p:nvPr>
        </p:nvSpPr>
        <p:spPr>
          <a:xfrm>
            <a:off x="228600" y="192023"/>
            <a:ext cx="4114800" cy="300039"/>
          </a:xfrm>
          <a:prstGeom prst="rect">
            <a:avLst/>
          </a:prstGeom>
        </p:spPr>
        <p:txBody>
          <a:bodyPr>
            <a:normAutofit/>
          </a:bodyPr>
          <a:lstStyle/>
          <a:p>
            <a:pPr>
              <a:defRPr sz="1600">
                <a:solidFill>
                  <a:srgbClr val="000000"/>
                </a:solidFill>
              </a:defRPr>
            </a:pPr>
            <a:endParaRPr/>
          </a:p>
        </p:txBody>
      </p:sp>
      <p:sp>
        <p:nvSpPr>
          <p:cNvPr id="198" name="Text Placeholder 6"/>
          <p:cNvSpPr>
            <a:spLocks noGrp="1"/>
          </p:cNvSpPr>
          <p:nvPr>
            <p:ph type="body" sz="half" idx="14"/>
          </p:nvPr>
        </p:nvSpPr>
        <p:spPr>
          <a:xfrm>
            <a:off x="228600" y="1097280"/>
            <a:ext cx="4114800" cy="3488731"/>
          </a:xfrm>
          <a:prstGeom prst="rect">
            <a:avLst/>
          </a:prstGeom>
        </p:spPr>
        <p:txBody>
          <a:bodyPr>
            <a:normAutofit/>
          </a:bodyPr>
          <a:lstStyle/>
          <a:p>
            <a:pPr>
              <a:defRPr sz="1600">
                <a:solidFill>
                  <a:srgbClr val="000000"/>
                </a:solidFill>
              </a:defRPr>
            </a:pPr>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graph">
    <p:bg>
      <p:bgPr>
        <a:solidFill>
          <a:srgbClr val="000000"/>
        </a:solidFill>
        <a:effectLst/>
      </p:bgPr>
    </p:bg>
    <p:spTree>
      <p:nvGrpSpPr>
        <p:cNvPr id="1" name=""/>
        <p:cNvGrpSpPr/>
        <p:nvPr/>
      </p:nvGrpSpPr>
      <p:grpSpPr>
        <a:xfrm>
          <a:off x="0" y="0"/>
          <a:ext cx="0" cy="0"/>
          <a:chOff x="0" y="0"/>
          <a:chExt cx="0" cy="0"/>
        </a:xfrm>
      </p:grpSpPr>
      <p:sp>
        <p:nvSpPr>
          <p:cNvPr id="205" name="Title Text"/>
          <p:cNvSpPr txBox="1">
            <a:spLocks noGrp="1"/>
          </p:cNvSpPr>
          <p:nvPr>
            <p:ph type="title"/>
          </p:nvPr>
        </p:nvSpPr>
        <p:spPr>
          <a:xfrm>
            <a:off x="228600" y="127000"/>
            <a:ext cx="4114800" cy="895024"/>
          </a:xfrm>
          <a:prstGeom prst="rect">
            <a:avLst/>
          </a:prstGeom>
        </p:spPr>
        <p:txBody>
          <a:bodyPr>
            <a:normAutofit/>
          </a:bodyPr>
          <a:lstStyle/>
          <a:p>
            <a:r>
              <a:t>Title Text</a:t>
            </a:r>
          </a:p>
        </p:txBody>
      </p:sp>
      <p:sp>
        <p:nvSpPr>
          <p:cNvPr id="2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07" name="Body Level One…"/>
          <p:cNvSpPr txBox="1">
            <a:spLocks noGrp="1"/>
          </p:cNvSpPr>
          <p:nvPr>
            <p:ph type="body" sz="quarter" idx="1"/>
          </p:nvPr>
        </p:nvSpPr>
        <p:spPr>
          <a:xfrm>
            <a:off x="228600" y="1097280"/>
            <a:ext cx="1828800" cy="3501446"/>
          </a:xfrm>
          <a:prstGeom prst="rect">
            <a:avLst/>
          </a:prstGeom>
        </p:spPr>
        <p:txBody>
          <a:bodyPr>
            <a:normAutofit/>
          </a:bodyPr>
          <a:lstStyle>
            <a:lvl1pPr>
              <a:defRPr sz="1600"/>
            </a:lvl1pPr>
            <a:lvl2pPr marL="0" indent="0">
              <a:buSzTx/>
              <a:buNone/>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le, text (1/4), content (3/4)">
    <p:bg>
      <p:bgPr>
        <a:solidFill>
          <a:srgbClr val="000000"/>
        </a:solidFill>
        <a:effectLst/>
      </p:bgPr>
    </p:bg>
    <p:spTree>
      <p:nvGrpSpPr>
        <p:cNvPr id="1" name=""/>
        <p:cNvGrpSpPr/>
        <p:nvPr/>
      </p:nvGrpSpPr>
      <p:grpSpPr>
        <a:xfrm>
          <a:off x="0" y="0"/>
          <a:ext cx="0" cy="0"/>
          <a:chOff x="0" y="0"/>
          <a:chExt cx="0" cy="0"/>
        </a:xfrm>
      </p:grpSpPr>
      <p:sp>
        <p:nvSpPr>
          <p:cNvPr id="214" name="Title Text"/>
          <p:cNvSpPr txBox="1">
            <a:spLocks noGrp="1"/>
          </p:cNvSpPr>
          <p:nvPr>
            <p:ph type="title"/>
          </p:nvPr>
        </p:nvSpPr>
        <p:spPr>
          <a:xfrm>
            <a:off x="228600" y="127000"/>
            <a:ext cx="4114800" cy="895024"/>
          </a:xfrm>
          <a:prstGeom prst="rect">
            <a:avLst/>
          </a:prstGeom>
        </p:spPr>
        <p:txBody>
          <a:bodyPr>
            <a:normAutofit/>
          </a:bodyPr>
          <a:lstStyle/>
          <a:p>
            <a:r>
              <a:t>Title Text</a:t>
            </a:r>
          </a:p>
        </p:txBody>
      </p:sp>
      <p:sp>
        <p:nvSpPr>
          <p:cNvPr id="2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16" name="Body Level One…"/>
          <p:cNvSpPr txBox="1">
            <a:spLocks noGrp="1"/>
          </p:cNvSpPr>
          <p:nvPr>
            <p:ph type="body" sz="quarter" idx="1"/>
          </p:nvPr>
        </p:nvSpPr>
        <p:spPr>
          <a:xfrm>
            <a:off x="228600" y="1116487"/>
            <a:ext cx="1828800" cy="3454401"/>
          </a:xfrm>
          <a:prstGeom prst="rect">
            <a:avLst/>
          </a:prstGeom>
        </p:spPr>
        <p:txBody>
          <a:bodyPr>
            <a:normAutofit/>
          </a:bodyPr>
          <a:lstStyle>
            <a:lvl2pPr marL="125845" indent="-125845"/>
            <a:lvl3pPr marL="349682" indent="-125845"/>
            <a:lvl4pPr marL="579581" indent="-122381"/>
            <a:lvl5pPr marL="756082" indent="-125845"/>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text (1/4), blank (3/4)">
    <p:bg>
      <p:bgPr>
        <a:solidFill>
          <a:srgbClr val="000000"/>
        </a:solidFill>
        <a:effectLst/>
      </p:bgPr>
    </p:bg>
    <p:spTree>
      <p:nvGrpSpPr>
        <p:cNvPr id="1" name=""/>
        <p:cNvGrpSpPr/>
        <p:nvPr/>
      </p:nvGrpSpPr>
      <p:grpSpPr>
        <a:xfrm>
          <a:off x="0" y="0"/>
          <a:ext cx="0" cy="0"/>
          <a:chOff x="0" y="0"/>
          <a:chExt cx="0" cy="0"/>
        </a:xfrm>
      </p:grpSpPr>
      <p:sp>
        <p:nvSpPr>
          <p:cNvPr id="223" name="Title Text"/>
          <p:cNvSpPr txBox="1">
            <a:spLocks noGrp="1"/>
          </p:cNvSpPr>
          <p:nvPr>
            <p:ph type="title"/>
          </p:nvPr>
        </p:nvSpPr>
        <p:spPr>
          <a:xfrm>
            <a:off x="228600" y="127000"/>
            <a:ext cx="4114800" cy="895024"/>
          </a:xfrm>
          <a:prstGeom prst="rect">
            <a:avLst/>
          </a:prstGeom>
        </p:spPr>
        <p:txBody>
          <a:bodyPr>
            <a:normAutofit/>
          </a:bodyPr>
          <a:lstStyle/>
          <a:p>
            <a:r>
              <a:t>Title Text</a:t>
            </a:r>
          </a:p>
        </p:txBody>
      </p:sp>
      <p:sp>
        <p:nvSpPr>
          <p:cNvPr id="2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25" name="Body Level One…"/>
          <p:cNvSpPr txBox="1">
            <a:spLocks noGrp="1"/>
          </p:cNvSpPr>
          <p:nvPr>
            <p:ph type="body" sz="quarter" idx="1"/>
          </p:nvPr>
        </p:nvSpPr>
        <p:spPr>
          <a:xfrm>
            <a:off x="228600" y="1116487"/>
            <a:ext cx="1828800" cy="3454401"/>
          </a:xfrm>
          <a:prstGeom prst="rect">
            <a:avLst/>
          </a:prstGeom>
        </p:spPr>
        <p:txBody>
          <a:bodyPr>
            <a:normAutofit/>
          </a:bodyPr>
          <a:lstStyle>
            <a:lvl2pPr marL="125845" indent="-125845"/>
            <a:lvl3pPr marL="349682" indent="-125845"/>
            <a:lvl4pPr marL="579581" indent="-122381"/>
            <a:lvl5pPr marL="756082" indent="-125845"/>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case study: title, text (2/4), content (2/4)">
    <p:bg>
      <p:bgPr>
        <a:solidFill>
          <a:srgbClr val="000000"/>
        </a:solidFill>
        <a:effectLst/>
      </p:bgPr>
    </p:bg>
    <p:spTree>
      <p:nvGrpSpPr>
        <p:cNvPr id="1" name=""/>
        <p:cNvGrpSpPr/>
        <p:nvPr/>
      </p:nvGrpSpPr>
      <p:grpSpPr>
        <a:xfrm>
          <a:off x="0" y="0"/>
          <a:ext cx="0" cy="0"/>
          <a:chOff x="0" y="0"/>
          <a:chExt cx="0" cy="0"/>
        </a:xfrm>
      </p:grpSpPr>
      <p:sp>
        <p:nvSpPr>
          <p:cNvPr id="232" name="Title Text"/>
          <p:cNvSpPr txBox="1">
            <a:spLocks noGrp="1"/>
          </p:cNvSpPr>
          <p:nvPr>
            <p:ph type="title"/>
          </p:nvPr>
        </p:nvSpPr>
        <p:spPr>
          <a:xfrm>
            <a:off x="228600" y="127000"/>
            <a:ext cx="4114800" cy="895024"/>
          </a:xfrm>
          <a:prstGeom prst="rect">
            <a:avLst/>
          </a:prstGeom>
        </p:spPr>
        <p:txBody>
          <a:bodyPr>
            <a:normAutofit/>
          </a:bodyPr>
          <a:lstStyle/>
          <a:p>
            <a:r>
              <a:t>Title Text</a:t>
            </a:r>
          </a:p>
        </p:txBody>
      </p:sp>
      <p:sp>
        <p:nvSpPr>
          <p:cNvPr id="2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34" name="Body Level One…"/>
          <p:cNvSpPr txBox="1">
            <a:spLocks noGrp="1"/>
          </p:cNvSpPr>
          <p:nvPr>
            <p:ph type="body" sz="quarter" idx="1"/>
          </p:nvPr>
        </p:nvSpPr>
        <p:spPr>
          <a:xfrm>
            <a:off x="228600" y="1097280"/>
            <a:ext cx="1828800" cy="3502153"/>
          </a:xfrm>
          <a:prstGeom prst="rect">
            <a:avLst/>
          </a:prstGeom>
        </p:spPr>
        <p:txBody>
          <a:bodyPr>
            <a:normAutofit/>
          </a:bodyPr>
          <a:lstStyle>
            <a:lvl1pPr>
              <a:defRPr sz="1600"/>
            </a:lvl1pPr>
            <a:lvl2pPr marL="251691" indent="-251691">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
        <p:nvSpPr>
          <p:cNvPr id="235" name="Text Placeholder 5"/>
          <p:cNvSpPr>
            <a:spLocks noGrp="1"/>
          </p:cNvSpPr>
          <p:nvPr>
            <p:ph type="body" sz="quarter" idx="13"/>
          </p:nvPr>
        </p:nvSpPr>
        <p:spPr>
          <a:xfrm>
            <a:off x="2514600" y="1124711"/>
            <a:ext cx="1828800" cy="3456434"/>
          </a:xfrm>
          <a:prstGeom prst="rect">
            <a:avLst/>
          </a:prstGeom>
        </p:spPr>
        <p:txBody>
          <a:bodyPr>
            <a:normAutofit/>
          </a:bodyPr>
          <a:lstStyle/>
          <a:p>
            <a:pPr>
              <a:defRPr sz="1400"/>
            </a:pPr>
            <a:endParaRPr/>
          </a:p>
        </p:txBody>
      </p:sp>
      <p:sp>
        <p:nvSpPr>
          <p:cNvPr id="236" name="Picture Placeholder 11"/>
          <p:cNvSpPr>
            <a:spLocks noGrp="1"/>
          </p:cNvSpPr>
          <p:nvPr>
            <p:ph type="pic" idx="14"/>
          </p:nvPr>
        </p:nvSpPr>
        <p:spPr>
          <a:xfrm>
            <a:off x="4572000" y="0"/>
            <a:ext cx="4572000" cy="5143500"/>
          </a:xfrm>
          <a:prstGeom prst="rect">
            <a:avLst/>
          </a:prstGeom>
        </p:spPr>
        <p:txBody>
          <a:bodyPr lIns="91439" tIns="45719" rIns="91439" bIns="45719"/>
          <a:lstStyle/>
          <a:p>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case study 2: title, text (2/4), quote (2/4)">
    <p:bg>
      <p:bgPr>
        <a:solidFill>
          <a:srgbClr val="000000"/>
        </a:solidFill>
        <a:effectLst/>
      </p:bgPr>
    </p:bg>
    <p:spTree>
      <p:nvGrpSpPr>
        <p:cNvPr id="1" name=""/>
        <p:cNvGrpSpPr/>
        <p:nvPr/>
      </p:nvGrpSpPr>
      <p:grpSpPr>
        <a:xfrm>
          <a:off x="0" y="0"/>
          <a:ext cx="0" cy="0"/>
          <a:chOff x="0" y="0"/>
          <a:chExt cx="0" cy="0"/>
        </a:xfrm>
      </p:grpSpPr>
      <p:sp>
        <p:nvSpPr>
          <p:cNvPr id="243" name="Title Text"/>
          <p:cNvSpPr txBox="1">
            <a:spLocks noGrp="1"/>
          </p:cNvSpPr>
          <p:nvPr>
            <p:ph type="title"/>
          </p:nvPr>
        </p:nvSpPr>
        <p:spPr>
          <a:xfrm>
            <a:off x="228600" y="127000"/>
            <a:ext cx="4114800" cy="895024"/>
          </a:xfrm>
          <a:prstGeom prst="rect">
            <a:avLst/>
          </a:prstGeom>
        </p:spPr>
        <p:txBody>
          <a:bodyPr>
            <a:normAutofit/>
          </a:bodyPr>
          <a:lstStyle/>
          <a:p>
            <a:r>
              <a:t>Title Text</a:t>
            </a:r>
          </a:p>
        </p:txBody>
      </p:sp>
      <p:sp>
        <p:nvSpPr>
          <p:cNvPr id="2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45" name="Body Level One…"/>
          <p:cNvSpPr txBox="1">
            <a:spLocks noGrp="1"/>
          </p:cNvSpPr>
          <p:nvPr>
            <p:ph type="body" sz="quarter" idx="1"/>
          </p:nvPr>
        </p:nvSpPr>
        <p:spPr>
          <a:xfrm>
            <a:off x="228600" y="1097280"/>
            <a:ext cx="1828800" cy="3502153"/>
          </a:xfrm>
          <a:prstGeom prst="rect">
            <a:avLst/>
          </a:prstGeom>
        </p:spPr>
        <p:txBody>
          <a:bodyPr>
            <a:normAutofit/>
          </a:bodyPr>
          <a:lstStyle>
            <a:lvl1pPr>
              <a:defRPr sz="1600"/>
            </a:lvl1pPr>
            <a:lvl2pPr marL="251691" indent="-251691">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
        <p:nvSpPr>
          <p:cNvPr id="246" name="Text Placeholder 5"/>
          <p:cNvSpPr>
            <a:spLocks noGrp="1"/>
          </p:cNvSpPr>
          <p:nvPr>
            <p:ph type="body" sz="quarter" idx="13"/>
          </p:nvPr>
        </p:nvSpPr>
        <p:spPr>
          <a:xfrm>
            <a:off x="2514600" y="1116012"/>
            <a:ext cx="1828800" cy="3456434"/>
          </a:xfrm>
          <a:prstGeom prst="rect">
            <a:avLst/>
          </a:prstGeom>
        </p:spPr>
        <p:txBody>
          <a:bodyPr>
            <a:normAutofit/>
          </a:bodyPr>
          <a:lstStyle/>
          <a:p>
            <a:pPr>
              <a:defRPr sz="1400"/>
            </a:pPr>
            <a:endParaRPr/>
          </a:p>
        </p:txBody>
      </p:sp>
      <p:sp>
        <p:nvSpPr>
          <p:cNvPr id="247" name="Text Placeholder 8"/>
          <p:cNvSpPr>
            <a:spLocks noGrp="1"/>
          </p:cNvSpPr>
          <p:nvPr>
            <p:ph type="body" sz="half" idx="14"/>
          </p:nvPr>
        </p:nvSpPr>
        <p:spPr>
          <a:xfrm>
            <a:off x="4700392" y="1051560"/>
            <a:ext cx="4215008" cy="3456433"/>
          </a:xfrm>
          <a:prstGeom prst="rect">
            <a:avLst/>
          </a:prstGeom>
        </p:spPr>
        <p:txBody>
          <a:bodyPr>
            <a:normAutofit/>
          </a:bodyPr>
          <a:lstStyle/>
          <a:p>
            <a:pPr marL="117475" indent="-117475">
              <a:defRPr sz="2400"/>
            </a:pPr>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able">
    <p:bg>
      <p:bgPr>
        <a:solidFill>
          <a:srgbClr val="000000"/>
        </a:solidFill>
        <a:effectLst/>
      </p:bgPr>
    </p:bg>
    <p:spTree>
      <p:nvGrpSpPr>
        <p:cNvPr id="1" name=""/>
        <p:cNvGrpSpPr/>
        <p:nvPr/>
      </p:nvGrpSpPr>
      <p:grpSpPr>
        <a:xfrm>
          <a:off x="0" y="0"/>
          <a:ext cx="0" cy="0"/>
          <a:chOff x="0" y="0"/>
          <a:chExt cx="0" cy="0"/>
        </a:xfrm>
      </p:grpSpPr>
      <p:sp>
        <p:nvSpPr>
          <p:cNvPr id="2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55" name="Body Level One…"/>
          <p:cNvSpPr txBox="1">
            <a:spLocks noGrp="1"/>
          </p:cNvSpPr>
          <p:nvPr>
            <p:ph type="body" sz="quarter" idx="1"/>
          </p:nvPr>
        </p:nvSpPr>
        <p:spPr>
          <a:xfrm>
            <a:off x="228600" y="192023"/>
            <a:ext cx="1828800" cy="4408996"/>
          </a:xfrm>
          <a:prstGeom prst="rect">
            <a:avLst/>
          </a:prstGeom>
        </p:spPr>
        <p:txBody>
          <a:bodyPr>
            <a:normAutofit/>
          </a:bodyPr>
          <a:lstStyle>
            <a:lvl1pPr>
              <a:defRPr sz="1600"/>
            </a:lvl1pPr>
            <a:lvl2pPr marL="0" indent="0">
              <a:buSzTx/>
              <a:buNone/>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blank (no footer)">
    <p:bg>
      <p:bgPr>
        <a:solidFill>
          <a:srgbClr val="000000"/>
        </a:solidFill>
        <a:effectLst/>
      </p:bgPr>
    </p:bg>
    <p:spTree>
      <p:nvGrpSpPr>
        <p:cNvPr id="1" name=""/>
        <p:cNvGrpSpPr/>
        <p:nvPr/>
      </p:nvGrpSpPr>
      <p:grpSpPr>
        <a:xfrm>
          <a:off x="0" y="0"/>
          <a:ext cx="0" cy="0"/>
          <a:chOff x="0" y="0"/>
          <a:chExt cx="0" cy="0"/>
        </a:xfrm>
      </p:grpSpPr>
      <p:sp>
        <p:nvSpPr>
          <p:cNvPr id="269" name="Slide Number"/>
          <p:cNvSpPr txBox="1">
            <a:spLocks noGrp="1"/>
          </p:cNvSpPr>
          <p:nvPr>
            <p:ph type="sldNum" sz="quarter" idx="2"/>
          </p:nvPr>
        </p:nvSpPr>
        <p:spPr>
          <a:xfrm>
            <a:off x="4419600" y="4627562"/>
            <a:ext cx="2133600" cy="2794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hank you">
    <p:bg>
      <p:bgPr>
        <a:solidFill>
          <a:srgbClr val="000000"/>
        </a:solidFill>
        <a:effectLst/>
      </p:bgPr>
    </p:bg>
    <p:spTree>
      <p:nvGrpSpPr>
        <p:cNvPr id="1" name=""/>
        <p:cNvGrpSpPr/>
        <p:nvPr/>
      </p:nvGrpSpPr>
      <p:grpSpPr>
        <a:xfrm>
          <a:off x="0" y="0"/>
          <a:ext cx="0" cy="0"/>
          <a:chOff x="0" y="0"/>
          <a:chExt cx="0" cy="0"/>
        </a:xfrm>
      </p:grpSpPr>
      <p:sp>
        <p:nvSpPr>
          <p:cNvPr id="276" name="Title Text"/>
          <p:cNvSpPr txBox="1">
            <a:spLocks noGrp="1"/>
          </p:cNvSpPr>
          <p:nvPr>
            <p:ph type="title"/>
          </p:nvPr>
        </p:nvSpPr>
        <p:spPr>
          <a:xfrm>
            <a:off x="228600" y="127000"/>
            <a:ext cx="4114800" cy="855726"/>
          </a:xfrm>
          <a:prstGeom prst="rect">
            <a:avLst/>
          </a:prstGeom>
        </p:spPr>
        <p:txBody>
          <a:bodyPr>
            <a:normAutofit/>
          </a:bodyPr>
          <a:lstStyle/>
          <a:p>
            <a:r>
              <a:t>Title Text</a:t>
            </a:r>
          </a:p>
        </p:txBody>
      </p:sp>
      <p:sp>
        <p:nvSpPr>
          <p:cNvPr id="2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78" name="Body Level One…"/>
          <p:cNvSpPr txBox="1">
            <a:spLocks noGrp="1"/>
          </p:cNvSpPr>
          <p:nvPr>
            <p:ph type="body" sz="half" idx="1"/>
          </p:nvPr>
        </p:nvSpPr>
        <p:spPr>
          <a:xfrm>
            <a:off x="228600" y="1143000"/>
            <a:ext cx="4114800" cy="3584448"/>
          </a:xfrm>
          <a:prstGeom prst="rect">
            <a:avLst/>
          </a:prstGeom>
        </p:spPr>
        <p:txBody>
          <a:bodyPr>
            <a:normAutofit/>
          </a:bodyPr>
          <a:lstStyle>
            <a:lvl1pPr>
              <a:tabLst>
                <a:tab pos="4013200" algn="r"/>
              </a:tabLst>
              <a:defRPr sz="1000"/>
            </a:lvl1pPr>
            <a:lvl2pPr marL="123598" indent="-123598">
              <a:tabLst>
                <a:tab pos="4013200" algn="r"/>
              </a:tabLst>
              <a:defRPr sz="1000"/>
            </a:lvl2pPr>
            <a:lvl3pPr marL="347435" indent="-123598">
              <a:tabLst>
                <a:tab pos="4013200" algn="r"/>
              </a:tabLst>
              <a:defRPr sz="1000"/>
            </a:lvl3pPr>
            <a:lvl4pPr marL="577396" indent="-120196">
              <a:tabLst>
                <a:tab pos="4013200" algn="r"/>
              </a:tabLst>
              <a:defRPr sz="1000"/>
            </a:lvl4pPr>
            <a:lvl5pPr marL="753835" indent="-123598">
              <a:tabLst>
                <a:tab pos="4013200" algn="r"/>
              </a:tabLst>
              <a:defRPr sz="1000"/>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ibm sign-off">
    <p:bg>
      <p:bgPr>
        <a:solidFill>
          <a:srgbClr val="000000"/>
        </a:solidFill>
        <a:effectLst/>
      </p:bgPr>
    </p:bg>
    <p:spTree>
      <p:nvGrpSpPr>
        <p:cNvPr id="1" name=""/>
        <p:cNvGrpSpPr/>
        <p:nvPr/>
      </p:nvGrpSpPr>
      <p:grpSpPr>
        <a:xfrm>
          <a:off x="0" y="0"/>
          <a:ext cx="0" cy="0"/>
          <a:chOff x="0" y="0"/>
          <a:chExt cx="0" cy="0"/>
        </a:xfrm>
      </p:grpSpPr>
      <p:sp>
        <p:nvSpPr>
          <p:cNvPr id="285"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286" name="Picture 6" descr="Picture 6"/>
          <p:cNvPicPr>
            <a:picLocks noChangeAspect="1"/>
          </p:cNvPicPr>
          <p:nvPr/>
        </p:nvPicPr>
        <p:blipFill>
          <a:blip r:embed="rId2"/>
          <a:stretch>
            <a:fillRect/>
          </a:stretch>
        </p:blipFill>
        <p:spPr>
          <a:xfrm>
            <a:off x="3925952" y="2186150"/>
            <a:ext cx="1292096" cy="526098"/>
          </a:xfrm>
          <a:prstGeom prst="rect">
            <a:avLst/>
          </a:prstGeom>
          <a:ln w="12700">
            <a:miter lim="400000"/>
          </a:ln>
        </p:spPr>
      </p:pic>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Cover Slide">
    <p:spTree>
      <p:nvGrpSpPr>
        <p:cNvPr id="1" name=""/>
        <p:cNvGrpSpPr/>
        <p:nvPr/>
      </p:nvGrpSpPr>
      <p:grpSpPr>
        <a:xfrm>
          <a:off x="0" y="0"/>
          <a:ext cx="0" cy="0"/>
          <a:chOff x="0" y="0"/>
          <a:chExt cx="0" cy="0"/>
        </a:xfrm>
      </p:grpSpPr>
      <p:sp>
        <p:nvSpPr>
          <p:cNvPr id="293" name="Title Text"/>
          <p:cNvSpPr txBox="1">
            <a:spLocks noGrp="1"/>
          </p:cNvSpPr>
          <p:nvPr>
            <p:ph type="title"/>
          </p:nvPr>
        </p:nvSpPr>
        <p:spPr>
          <a:xfrm>
            <a:off x="228599" y="127000"/>
            <a:ext cx="4114802" cy="4479345"/>
          </a:xfrm>
          <a:prstGeom prst="rect">
            <a:avLst/>
          </a:prstGeom>
        </p:spPr>
        <p:txBody>
          <a:bodyPr>
            <a:normAutofit/>
          </a:bodyPr>
          <a:lstStyle/>
          <a:p>
            <a:r>
              <a:t>Title Text</a:t>
            </a:r>
          </a:p>
        </p:txBody>
      </p:sp>
      <p:pic>
        <p:nvPicPr>
          <p:cNvPr id="294" name="Picture 5" descr="Picture 5"/>
          <p:cNvPicPr>
            <a:picLocks noChangeAspect="1"/>
          </p:cNvPicPr>
          <p:nvPr/>
        </p:nvPicPr>
        <p:blipFill>
          <a:blip r:embed="rId2"/>
          <a:stretch>
            <a:fillRect/>
          </a:stretch>
        </p:blipFill>
        <p:spPr>
          <a:xfrm>
            <a:off x="8393810" y="4705350"/>
            <a:ext cx="521590" cy="211455"/>
          </a:xfrm>
          <a:prstGeom prst="rect">
            <a:avLst/>
          </a:prstGeom>
          <a:ln w="12700">
            <a:miter lim="400000"/>
          </a:ln>
        </p:spPr>
      </p:pic>
      <p:sp>
        <p:nvSpPr>
          <p:cNvPr id="295" name="Slide Number"/>
          <p:cNvSpPr txBox="1">
            <a:spLocks noGrp="1"/>
          </p:cNvSpPr>
          <p:nvPr>
            <p:ph type="sldNum" sz="quarter" idx="2"/>
          </p:nvPr>
        </p:nvSpPr>
        <p:spPr>
          <a:xfrm>
            <a:off x="4419600" y="4627562"/>
            <a:ext cx="2133600" cy="2794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Divider">
    <p:spTree>
      <p:nvGrpSpPr>
        <p:cNvPr id="1" name=""/>
        <p:cNvGrpSpPr/>
        <p:nvPr/>
      </p:nvGrpSpPr>
      <p:grpSpPr>
        <a:xfrm>
          <a:off x="0" y="0"/>
          <a:ext cx="0" cy="0"/>
          <a:chOff x="0" y="0"/>
          <a:chExt cx="0" cy="0"/>
        </a:xfrm>
      </p:grpSpPr>
      <p:sp>
        <p:nvSpPr>
          <p:cNvPr id="30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03" name="Title Text"/>
          <p:cNvSpPr txBox="1">
            <a:spLocks noGrp="1"/>
          </p:cNvSpPr>
          <p:nvPr>
            <p:ph type="title"/>
          </p:nvPr>
        </p:nvSpPr>
        <p:spPr>
          <a:xfrm>
            <a:off x="228600" y="127000"/>
            <a:ext cx="4114800" cy="4493753"/>
          </a:xfrm>
          <a:prstGeom prst="rect">
            <a:avLst/>
          </a:prstGeom>
        </p:spPr>
        <p:txBody>
          <a:bodyPr>
            <a:normAutofit/>
          </a:bodyPr>
          <a:lstStyle/>
          <a:p>
            <a:r>
              <a:t>Title Text</a:t>
            </a: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Divider (with page contents)">
    <p:spTree>
      <p:nvGrpSpPr>
        <p:cNvPr id="1" name=""/>
        <p:cNvGrpSpPr/>
        <p:nvPr/>
      </p:nvGrpSpPr>
      <p:grpSpPr>
        <a:xfrm>
          <a:off x="0" y="0"/>
          <a:ext cx="0" cy="0"/>
          <a:chOff x="0" y="0"/>
          <a:chExt cx="0" cy="0"/>
        </a:xfrm>
      </p:grpSpPr>
      <p:sp>
        <p:nvSpPr>
          <p:cNvPr id="310" name="Title Text"/>
          <p:cNvSpPr txBox="1">
            <a:spLocks noGrp="1"/>
          </p:cNvSpPr>
          <p:nvPr>
            <p:ph type="title"/>
          </p:nvPr>
        </p:nvSpPr>
        <p:spPr>
          <a:xfrm>
            <a:off x="228600" y="127000"/>
            <a:ext cx="4114800" cy="855726"/>
          </a:xfrm>
          <a:prstGeom prst="rect">
            <a:avLst/>
          </a:prstGeom>
        </p:spPr>
        <p:txBody>
          <a:bodyPr>
            <a:normAutofit/>
          </a:bodyPr>
          <a:lstStyle/>
          <a:p>
            <a:r>
              <a:t>Title Text</a:t>
            </a:r>
          </a:p>
        </p:txBody>
      </p:sp>
      <p:sp>
        <p:nvSpPr>
          <p:cNvPr id="3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12" name="Body Level One…"/>
          <p:cNvSpPr txBox="1">
            <a:spLocks noGrp="1"/>
          </p:cNvSpPr>
          <p:nvPr>
            <p:ph type="body" sz="half" idx="1"/>
          </p:nvPr>
        </p:nvSpPr>
        <p:spPr>
          <a:xfrm>
            <a:off x="228600" y="1123950"/>
            <a:ext cx="4114800" cy="3584448"/>
          </a:xfrm>
          <a:prstGeom prst="rect">
            <a:avLst/>
          </a:prstGeom>
        </p:spPr>
        <p:txBody>
          <a:bodyPr>
            <a:normAutofit/>
          </a:bodyPr>
          <a:lstStyle>
            <a:lvl1pPr>
              <a:spcBef>
                <a:spcPts val="0"/>
              </a:spcBef>
              <a:tabLst>
                <a:tab pos="4013200" algn="r"/>
              </a:tabLst>
            </a:lvl1pPr>
            <a:lvl2pPr>
              <a:spcBef>
                <a:spcPts val="0"/>
              </a:spcBef>
              <a:tabLst>
                <a:tab pos="4013200" algn="r"/>
              </a:tabLst>
            </a:lvl2pPr>
            <a:lvl3pPr>
              <a:spcBef>
                <a:spcPts val="0"/>
              </a:spcBef>
              <a:tabLst>
                <a:tab pos="4013200" algn="r"/>
              </a:tabLst>
            </a:lvl3pPr>
            <a:lvl4pPr>
              <a:spcBef>
                <a:spcPts val="0"/>
              </a:spcBef>
              <a:tabLst>
                <a:tab pos="4013200" algn="r"/>
              </a:tabLst>
            </a:lvl4pPr>
            <a:lvl5pPr>
              <a:spcBef>
                <a:spcPts val="0"/>
              </a:spcBef>
              <a:tabLst>
                <a:tab pos="4013200" algn="r"/>
              </a:tabLst>
            </a:lvl5pPr>
          </a:lstStyle>
          <a:p>
            <a:r>
              <a:t>Body Level One</a:t>
            </a:r>
          </a:p>
          <a:p>
            <a:pPr lvl="1"/>
            <a:r>
              <a:t>Body Level Two</a:t>
            </a:r>
          </a:p>
          <a:p>
            <a:pPr lvl="2"/>
            <a:r>
              <a:t>Body Level Three</a:t>
            </a:r>
          </a:p>
          <a:p>
            <a:pPr lvl="3"/>
            <a:r>
              <a:t>Body Level Four</a:t>
            </a:r>
          </a:p>
          <a:p>
            <a:pPr lvl="4"/>
            <a:r>
              <a:t>Body Level Five</a:t>
            </a:r>
          </a:p>
        </p:txBody>
      </p:sp>
      <p:sp>
        <p:nvSpPr>
          <p:cNvPr id="313" name="Text Placeholder 6"/>
          <p:cNvSpPr>
            <a:spLocks noGrp="1"/>
          </p:cNvSpPr>
          <p:nvPr>
            <p:ph type="body" sz="half" idx="13"/>
          </p:nvPr>
        </p:nvSpPr>
        <p:spPr>
          <a:xfrm>
            <a:off x="4800600" y="1123950"/>
            <a:ext cx="4114800" cy="3584448"/>
          </a:xfrm>
          <a:prstGeom prst="rect">
            <a:avLst/>
          </a:prstGeom>
        </p:spPr>
        <p:txBody>
          <a:bodyPr>
            <a:normAutofit/>
          </a:bodyPr>
          <a:lstStyle/>
          <a:p>
            <a:pPr>
              <a:tabLst>
                <a:tab pos="4013200" algn="r"/>
              </a:tabLst>
              <a:defRPr sz="1400"/>
            </a:pPr>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fact, number">
    <p:spTree>
      <p:nvGrpSpPr>
        <p:cNvPr id="1" name=""/>
        <p:cNvGrpSpPr/>
        <p:nvPr/>
      </p:nvGrpSpPr>
      <p:grpSpPr>
        <a:xfrm>
          <a:off x="0" y="0"/>
          <a:ext cx="0" cy="0"/>
          <a:chOff x="0" y="0"/>
          <a:chExt cx="0" cy="0"/>
        </a:xfrm>
      </p:grpSpPr>
      <p:sp>
        <p:nvSpPr>
          <p:cNvPr id="320" name="Title Text"/>
          <p:cNvSpPr txBox="1">
            <a:spLocks noGrp="1"/>
          </p:cNvSpPr>
          <p:nvPr>
            <p:ph type="title"/>
          </p:nvPr>
        </p:nvSpPr>
        <p:spPr>
          <a:xfrm>
            <a:off x="228600" y="177800"/>
            <a:ext cx="4114800" cy="1003808"/>
          </a:xfrm>
          <a:prstGeom prst="rect">
            <a:avLst/>
          </a:prstGeom>
        </p:spPr>
        <p:txBody>
          <a:bodyPr>
            <a:normAutofit/>
          </a:bodyPr>
          <a:lstStyle/>
          <a:p>
            <a:r>
              <a:t>Title Text</a:t>
            </a:r>
          </a:p>
        </p:txBody>
      </p:sp>
      <p:sp>
        <p:nvSpPr>
          <p:cNvPr id="3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22" name="Body Level One…"/>
          <p:cNvSpPr txBox="1">
            <a:spLocks noGrp="1"/>
          </p:cNvSpPr>
          <p:nvPr>
            <p:ph type="body" sz="half" idx="1"/>
          </p:nvPr>
        </p:nvSpPr>
        <p:spPr>
          <a:xfrm>
            <a:off x="228600" y="1320800"/>
            <a:ext cx="4114800" cy="3108961"/>
          </a:xfrm>
          <a:prstGeom prst="rect">
            <a:avLst/>
          </a:prstGeom>
        </p:spPr>
        <p:txBody>
          <a:bodyPr>
            <a:normAutofit/>
          </a:bodyPr>
          <a:lstStyle>
            <a:lvl1pPr>
              <a:lnSpc>
                <a:spcPct val="80000"/>
              </a:lnSpc>
              <a:spcBef>
                <a:spcPts val="0"/>
              </a:spcBef>
              <a:defRPr sz="9600" b="1"/>
            </a:lvl1pPr>
            <a:lvl2pPr marL="1186546" indent="-1186546">
              <a:lnSpc>
                <a:spcPct val="80000"/>
              </a:lnSpc>
              <a:spcBef>
                <a:spcPts val="0"/>
              </a:spcBef>
              <a:defRPr sz="9600" b="1"/>
            </a:lvl2pPr>
            <a:lvl3pPr marL="1410383" indent="-1186546">
              <a:lnSpc>
                <a:spcPct val="80000"/>
              </a:lnSpc>
              <a:spcBef>
                <a:spcPts val="0"/>
              </a:spcBef>
              <a:defRPr sz="9600" b="1"/>
            </a:lvl3pPr>
            <a:lvl4pPr marL="1611085" indent="-1153885">
              <a:lnSpc>
                <a:spcPct val="80000"/>
              </a:lnSpc>
              <a:spcBef>
                <a:spcPts val="0"/>
              </a:spcBef>
              <a:defRPr sz="9600" b="1"/>
            </a:lvl4pPr>
            <a:lvl5pPr marL="1816783" indent="-1186546">
              <a:lnSpc>
                <a:spcPct val="80000"/>
              </a:lnSpc>
              <a:spcBef>
                <a:spcPts val="0"/>
              </a:spcBef>
              <a:defRPr sz="9600" b="1"/>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fact, number, half-image (bleeds)">
    <p:spTree>
      <p:nvGrpSpPr>
        <p:cNvPr id="1" name=""/>
        <p:cNvGrpSpPr/>
        <p:nvPr/>
      </p:nvGrpSpPr>
      <p:grpSpPr>
        <a:xfrm>
          <a:off x="0" y="0"/>
          <a:ext cx="0" cy="0"/>
          <a:chOff x="0" y="0"/>
          <a:chExt cx="0" cy="0"/>
        </a:xfrm>
      </p:grpSpPr>
      <p:sp>
        <p:nvSpPr>
          <p:cNvPr id="329" name="Title Text"/>
          <p:cNvSpPr txBox="1">
            <a:spLocks noGrp="1"/>
          </p:cNvSpPr>
          <p:nvPr>
            <p:ph type="title"/>
          </p:nvPr>
        </p:nvSpPr>
        <p:spPr>
          <a:xfrm>
            <a:off x="228600" y="177800"/>
            <a:ext cx="4114800" cy="1003808"/>
          </a:xfrm>
          <a:prstGeom prst="rect">
            <a:avLst/>
          </a:prstGeom>
        </p:spPr>
        <p:txBody>
          <a:bodyPr>
            <a:normAutofit/>
          </a:bodyPr>
          <a:lstStyle/>
          <a:p>
            <a:r>
              <a:t>Title Text</a:t>
            </a:r>
          </a:p>
        </p:txBody>
      </p:sp>
      <p:sp>
        <p:nvSpPr>
          <p:cNvPr id="33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31" name="Body Level One…"/>
          <p:cNvSpPr txBox="1">
            <a:spLocks noGrp="1"/>
          </p:cNvSpPr>
          <p:nvPr>
            <p:ph type="body" sz="half" idx="1"/>
          </p:nvPr>
        </p:nvSpPr>
        <p:spPr>
          <a:xfrm>
            <a:off x="228600" y="1320800"/>
            <a:ext cx="4114800" cy="3108961"/>
          </a:xfrm>
          <a:prstGeom prst="rect">
            <a:avLst/>
          </a:prstGeom>
        </p:spPr>
        <p:txBody>
          <a:bodyPr>
            <a:normAutofit/>
          </a:bodyPr>
          <a:lstStyle>
            <a:lvl1pPr>
              <a:lnSpc>
                <a:spcPct val="80000"/>
              </a:lnSpc>
              <a:spcBef>
                <a:spcPts val="0"/>
              </a:spcBef>
              <a:defRPr sz="9600" b="1"/>
            </a:lvl1pPr>
            <a:lvl2pPr marL="1186546" indent="-1186546">
              <a:lnSpc>
                <a:spcPct val="80000"/>
              </a:lnSpc>
              <a:spcBef>
                <a:spcPts val="0"/>
              </a:spcBef>
              <a:defRPr sz="9600" b="1"/>
            </a:lvl2pPr>
            <a:lvl3pPr marL="1410383" indent="-1186546">
              <a:lnSpc>
                <a:spcPct val="80000"/>
              </a:lnSpc>
              <a:spcBef>
                <a:spcPts val="0"/>
              </a:spcBef>
              <a:defRPr sz="9600" b="1"/>
            </a:lvl3pPr>
            <a:lvl4pPr marL="1611085" indent="-1153885">
              <a:lnSpc>
                <a:spcPct val="80000"/>
              </a:lnSpc>
              <a:spcBef>
                <a:spcPts val="0"/>
              </a:spcBef>
              <a:defRPr sz="9600" b="1"/>
            </a:lvl4pPr>
            <a:lvl5pPr marL="1816783" indent="-1186546">
              <a:lnSpc>
                <a:spcPct val="80000"/>
              </a:lnSpc>
              <a:spcBef>
                <a:spcPts val="0"/>
              </a:spcBef>
              <a:defRPr sz="9600" b="1"/>
            </a:lvl5pPr>
          </a:lstStyle>
          <a:p>
            <a:r>
              <a:t>Body Level One</a:t>
            </a:r>
          </a:p>
          <a:p>
            <a:pPr lvl="1"/>
            <a:r>
              <a:t>Body Level Two</a:t>
            </a:r>
          </a:p>
          <a:p>
            <a:pPr lvl="2"/>
            <a:r>
              <a:t>Body Level Three</a:t>
            </a:r>
          </a:p>
          <a:p>
            <a:pPr lvl="3"/>
            <a:r>
              <a:t>Body Level Four</a:t>
            </a:r>
          </a:p>
          <a:p>
            <a:pPr lvl="4"/>
            <a:r>
              <a:t>Body Level Five</a:t>
            </a:r>
          </a:p>
        </p:txBody>
      </p:sp>
      <p:sp>
        <p:nvSpPr>
          <p:cNvPr id="332" name="Picture Placeholder 5"/>
          <p:cNvSpPr>
            <a:spLocks noGrp="1"/>
          </p:cNvSpPr>
          <p:nvPr>
            <p:ph type="pic" idx="13"/>
          </p:nvPr>
        </p:nvSpPr>
        <p:spPr>
          <a:xfrm>
            <a:off x="4572000" y="0"/>
            <a:ext cx="4572000" cy="5143500"/>
          </a:xfrm>
          <a:prstGeom prst="rect">
            <a:avLst/>
          </a:prstGeom>
        </p:spPr>
        <p:txBody>
          <a:bodyPr lIns="91439" tIns="45719" rIns="91439" bIns="45719"/>
          <a:lstStyle/>
          <a:p>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big text">
    <p:spTree>
      <p:nvGrpSpPr>
        <p:cNvPr id="1" name=""/>
        <p:cNvGrpSpPr/>
        <p:nvPr/>
      </p:nvGrpSpPr>
      <p:grpSpPr>
        <a:xfrm>
          <a:off x="0" y="0"/>
          <a:ext cx="0" cy="0"/>
          <a:chOff x="0" y="0"/>
          <a:chExt cx="0" cy="0"/>
        </a:xfrm>
      </p:grpSpPr>
      <p:sp>
        <p:nvSpPr>
          <p:cNvPr id="339" name="Title Text"/>
          <p:cNvSpPr txBox="1">
            <a:spLocks noGrp="1"/>
          </p:cNvSpPr>
          <p:nvPr>
            <p:ph type="title"/>
          </p:nvPr>
        </p:nvSpPr>
        <p:spPr>
          <a:xfrm>
            <a:off x="228600" y="50800"/>
            <a:ext cx="8686800" cy="4473575"/>
          </a:xfrm>
          <a:prstGeom prst="rect">
            <a:avLst/>
          </a:prstGeom>
        </p:spPr>
        <p:txBody>
          <a:bodyPr>
            <a:normAutofit/>
          </a:bodyPr>
          <a:lstStyle>
            <a:lvl1pPr>
              <a:lnSpc>
                <a:spcPct val="80000"/>
              </a:lnSpc>
              <a:defRPr sz="9600" b="1"/>
            </a:lvl1pPr>
          </a:lstStyle>
          <a:p>
            <a:r>
              <a:t>Title Text</a:t>
            </a:r>
          </a:p>
        </p:txBody>
      </p:sp>
      <p:sp>
        <p:nvSpPr>
          <p:cNvPr id="3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section, title, text">
    <p:spTree>
      <p:nvGrpSpPr>
        <p:cNvPr id="1" name=""/>
        <p:cNvGrpSpPr/>
        <p:nvPr/>
      </p:nvGrpSpPr>
      <p:grpSpPr>
        <a:xfrm>
          <a:off x="0" y="0"/>
          <a:ext cx="0" cy="0"/>
          <a:chOff x="0" y="0"/>
          <a:chExt cx="0" cy="0"/>
        </a:xfrm>
      </p:grpSpPr>
      <p:sp>
        <p:nvSpPr>
          <p:cNvPr id="355" name="Title Text"/>
          <p:cNvSpPr txBox="1">
            <a:spLocks noGrp="1"/>
          </p:cNvSpPr>
          <p:nvPr>
            <p:ph type="title"/>
          </p:nvPr>
        </p:nvSpPr>
        <p:spPr>
          <a:xfrm>
            <a:off x="228600" y="342900"/>
            <a:ext cx="4114800" cy="4328051"/>
          </a:xfrm>
          <a:prstGeom prst="rect">
            <a:avLst/>
          </a:prstGeom>
        </p:spPr>
        <p:txBody>
          <a:bodyPr>
            <a:normAutofit/>
          </a:bodyPr>
          <a:lstStyle/>
          <a:p>
            <a:r>
              <a:t>Title Text</a:t>
            </a:r>
          </a:p>
        </p:txBody>
      </p:sp>
      <p:sp>
        <p:nvSpPr>
          <p:cNvPr id="35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57" name="Body Level One…"/>
          <p:cNvSpPr txBox="1">
            <a:spLocks noGrp="1"/>
          </p:cNvSpPr>
          <p:nvPr>
            <p:ph type="body" sz="half" idx="1"/>
          </p:nvPr>
        </p:nvSpPr>
        <p:spPr>
          <a:xfrm>
            <a:off x="4800600" y="493776"/>
            <a:ext cx="4114800" cy="4199731"/>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358" name="Text Placeholder 11"/>
          <p:cNvSpPr>
            <a:spLocks noGrp="1"/>
          </p:cNvSpPr>
          <p:nvPr>
            <p:ph type="body" sz="quarter" idx="13"/>
          </p:nvPr>
        </p:nvSpPr>
        <p:spPr>
          <a:xfrm>
            <a:off x="228600" y="200562"/>
            <a:ext cx="4114800" cy="300039"/>
          </a:xfrm>
          <a:prstGeom prst="rect">
            <a:avLst/>
          </a:prstGeom>
        </p:spPr>
        <p:txBody>
          <a:bodyPr>
            <a:normAutofit/>
          </a:bodyPr>
          <a:lstStyle/>
          <a:p>
            <a:pPr>
              <a:defRPr sz="1100"/>
            </a:pPr>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text (two columns)">
    <p:spTree>
      <p:nvGrpSpPr>
        <p:cNvPr id="1" name=""/>
        <p:cNvGrpSpPr/>
        <p:nvPr/>
      </p:nvGrpSpPr>
      <p:grpSpPr>
        <a:xfrm>
          <a:off x="0" y="0"/>
          <a:ext cx="0" cy="0"/>
          <a:chOff x="0" y="0"/>
          <a:chExt cx="0" cy="0"/>
        </a:xfrm>
      </p:grpSpPr>
      <p:sp>
        <p:nvSpPr>
          <p:cNvPr id="365" name="Title Text"/>
          <p:cNvSpPr txBox="1">
            <a:spLocks noGrp="1"/>
          </p:cNvSpPr>
          <p:nvPr>
            <p:ph type="title"/>
          </p:nvPr>
        </p:nvSpPr>
        <p:spPr>
          <a:xfrm>
            <a:off x="228600" y="127000"/>
            <a:ext cx="4114800" cy="959359"/>
          </a:xfrm>
          <a:prstGeom prst="rect">
            <a:avLst/>
          </a:prstGeom>
        </p:spPr>
        <p:txBody>
          <a:bodyPr>
            <a:normAutofit/>
          </a:bodyPr>
          <a:lstStyle/>
          <a:p>
            <a:r>
              <a:t>Title Text</a:t>
            </a:r>
          </a:p>
        </p:txBody>
      </p:sp>
      <p:sp>
        <p:nvSpPr>
          <p:cNvPr id="3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67" name="Body Level One…"/>
          <p:cNvSpPr txBox="1">
            <a:spLocks noGrp="1"/>
          </p:cNvSpPr>
          <p:nvPr>
            <p:ph type="body" sz="half" idx="1"/>
          </p:nvPr>
        </p:nvSpPr>
        <p:spPr>
          <a:xfrm>
            <a:off x="228600" y="1130300"/>
            <a:ext cx="4114800" cy="3585846"/>
          </a:xfrm>
          <a:prstGeom prst="rect">
            <a:avLst/>
          </a:prstGeom>
        </p:spPr>
        <p:txBody>
          <a:bodyPr>
            <a:normAutofit/>
          </a:bodyPr>
          <a:lstStyle>
            <a:lvl1pPr>
              <a:spcBef>
                <a:spcPts val="0"/>
              </a:spcBef>
            </a:lvl1pPr>
            <a:lvl2pPr>
              <a:spcBef>
                <a:spcPts val="0"/>
              </a:spcBef>
            </a:lvl2pPr>
            <a:lvl3pPr>
              <a:spcBef>
                <a:spcPts val="0"/>
              </a:spcBef>
            </a:lvl3pPr>
            <a:lvl4pPr>
              <a:spcBef>
                <a:spcPts val="0"/>
              </a:spcBef>
            </a:lvl4pPr>
            <a:lvl5pPr>
              <a:spcBef>
                <a:spcPts val="0"/>
              </a:spcBef>
            </a:lvl5pPr>
          </a:lstStyle>
          <a:p>
            <a:r>
              <a:t>Body Level One</a:t>
            </a:r>
          </a:p>
          <a:p>
            <a:pPr lvl="1"/>
            <a:r>
              <a:t>Body Level Two</a:t>
            </a:r>
          </a:p>
          <a:p>
            <a:pPr lvl="2"/>
            <a:r>
              <a:t>Body Level Three</a:t>
            </a:r>
          </a:p>
          <a:p>
            <a:pPr lvl="3"/>
            <a:r>
              <a:t>Body Level Four</a:t>
            </a:r>
          </a:p>
          <a:p>
            <a:pPr lvl="4"/>
            <a:r>
              <a:t>Body Level Five</a:t>
            </a:r>
          </a:p>
        </p:txBody>
      </p:sp>
      <p:sp>
        <p:nvSpPr>
          <p:cNvPr id="368" name="Text Placeholder 9"/>
          <p:cNvSpPr>
            <a:spLocks noGrp="1"/>
          </p:cNvSpPr>
          <p:nvPr>
            <p:ph type="body" sz="half" idx="13"/>
          </p:nvPr>
        </p:nvSpPr>
        <p:spPr>
          <a:xfrm>
            <a:off x="4800600" y="1124711"/>
            <a:ext cx="4114800" cy="3585847"/>
          </a:xfrm>
          <a:prstGeom prst="rect">
            <a:avLst/>
          </a:prstGeom>
        </p:spPr>
        <p:txBody>
          <a:bodyPr>
            <a:normAutofit/>
          </a:bodyPr>
          <a:lstStyle/>
          <a:p>
            <a:pPr>
              <a:defRPr sz="1400"/>
            </a:pPr>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section, title, text (two columns)">
    <p:spTree>
      <p:nvGrpSpPr>
        <p:cNvPr id="1" name=""/>
        <p:cNvGrpSpPr/>
        <p:nvPr/>
      </p:nvGrpSpPr>
      <p:grpSpPr>
        <a:xfrm>
          <a:off x="0" y="0"/>
          <a:ext cx="0" cy="0"/>
          <a:chOff x="0" y="0"/>
          <a:chExt cx="0" cy="0"/>
        </a:xfrm>
      </p:grpSpPr>
      <p:sp>
        <p:nvSpPr>
          <p:cNvPr id="375" name="Title Text"/>
          <p:cNvSpPr txBox="1">
            <a:spLocks noGrp="1"/>
          </p:cNvSpPr>
          <p:nvPr>
            <p:ph type="title"/>
          </p:nvPr>
        </p:nvSpPr>
        <p:spPr>
          <a:xfrm>
            <a:off x="228600" y="342900"/>
            <a:ext cx="6400800" cy="640081"/>
          </a:xfrm>
          <a:prstGeom prst="rect">
            <a:avLst/>
          </a:prstGeom>
        </p:spPr>
        <p:txBody>
          <a:bodyPr>
            <a:normAutofit/>
          </a:bodyPr>
          <a:lstStyle/>
          <a:p>
            <a:r>
              <a:t>Title Text</a:t>
            </a:r>
          </a:p>
        </p:txBody>
      </p:sp>
      <p:sp>
        <p:nvSpPr>
          <p:cNvPr id="3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77" name="Body Level One…"/>
          <p:cNvSpPr txBox="1">
            <a:spLocks noGrp="1"/>
          </p:cNvSpPr>
          <p:nvPr>
            <p:ph type="body" sz="half" idx="1"/>
          </p:nvPr>
        </p:nvSpPr>
        <p:spPr>
          <a:xfrm>
            <a:off x="4800600" y="1093469"/>
            <a:ext cx="4114800" cy="3589658"/>
          </a:xfrm>
          <a:prstGeom prst="rect">
            <a:avLst/>
          </a:prstGeom>
        </p:spPr>
        <p:txBody>
          <a:bodyPr>
            <a:normAutofit/>
          </a:bodyPr>
          <a:lstStyle>
            <a:lvl1pPr>
              <a:defRPr sz="1600"/>
            </a:lvl1pPr>
            <a:lvl2pPr marL="197757" indent="-197757">
              <a:defRPr sz="1600"/>
            </a:lvl2pPr>
            <a:lvl3pPr marL="421594" indent="-197757">
              <a:defRPr sz="1600"/>
            </a:lvl3pPr>
            <a:lvl4pPr marL="649514" indent="-192314">
              <a:defRPr sz="1600"/>
            </a:lvl4pPr>
            <a:lvl5pPr marL="827994" indent="-197757">
              <a:defRPr sz="1600"/>
            </a:lvl5pPr>
          </a:lstStyle>
          <a:p>
            <a:r>
              <a:t>Body Level One</a:t>
            </a:r>
          </a:p>
          <a:p>
            <a:pPr lvl="1"/>
            <a:r>
              <a:t>Body Level Two</a:t>
            </a:r>
          </a:p>
          <a:p>
            <a:pPr lvl="2"/>
            <a:r>
              <a:t>Body Level Three</a:t>
            </a:r>
          </a:p>
          <a:p>
            <a:pPr lvl="3"/>
            <a:r>
              <a:t>Body Level Four</a:t>
            </a:r>
          </a:p>
          <a:p>
            <a:pPr lvl="4"/>
            <a:r>
              <a:t>Body Level Five</a:t>
            </a:r>
          </a:p>
        </p:txBody>
      </p:sp>
      <p:sp>
        <p:nvSpPr>
          <p:cNvPr id="378"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pPr>
            <a:endParaRPr/>
          </a:p>
        </p:txBody>
      </p:sp>
      <p:sp>
        <p:nvSpPr>
          <p:cNvPr id="379" name="Text Placeholder 6"/>
          <p:cNvSpPr>
            <a:spLocks noGrp="1"/>
          </p:cNvSpPr>
          <p:nvPr>
            <p:ph type="body" sz="half" idx="14"/>
          </p:nvPr>
        </p:nvSpPr>
        <p:spPr>
          <a:xfrm>
            <a:off x="228600" y="1093469"/>
            <a:ext cx="4114800" cy="3589656"/>
          </a:xfrm>
          <a:prstGeom prst="rect">
            <a:avLst/>
          </a:prstGeom>
        </p:spPr>
        <p:txBody>
          <a:bodyPr>
            <a:normAutofit/>
          </a:bodyPr>
          <a:lstStyle/>
          <a:p>
            <a:pPr>
              <a:defRPr sz="1600"/>
            </a:pPr>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text (two columns, different text sizes)">
    <p:spTree>
      <p:nvGrpSpPr>
        <p:cNvPr id="1" name=""/>
        <p:cNvGrpSpPr/>
        <p:nvPr/>
      </p:nvGrpSpPr>
      <p:grpSpPr>
        <a:xfrm>
          <a:off x="0" y="0"/>
          <a:ext cx="0" cy="0"/>
          <a:chOff x="0" y="0"/>
          <a:chExt cx="0" cy="0"/>
        </a:xfrm>
      </p:grpSpPr>
      <p:sp>
        <p:nvSpPr>
          <p:cNvPr id="386" name="Title Text"/>
          <p:cNvSpPr txBox="1">
            <a:spLocks noGrp="1"/>
          </p:cNvSpPr>
          <p:nvPr>
            <p:ph type="title"/>
          </p:nvPr>
        </p:nvSpPr>
        <p:spPr>
          <a:xfrm>
            <a:off x="228600" y="127000"/>
            <a:ext cx="4114800" cy="502159"/>
          </a:xfrm>
          <a:prstGeom prst="rect">
            <a:avLst/>
          </a:prstGeom>
        </p:spPr>
        <p:txBody>
          <a:bodyPr>
            <a:normAutofit/>
          </a:bodyPr>
          <a:lstStyle/>
          <a:p>
            <a:r>
              <a:t>Title Text</a:t>
            </a:r>
          </a:p>
        </p:txBody>
      </p:sp>
      <p:sp>
        <p:nvSpPr>
          <p:cNvPr id="3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88" name="Body Level One…"/>
          <p:cNvSpPr txBox="1">
            <a:spLocks noGrp="1"/>
          </p:cNvSpPr>
          <p:nvPr>
            <p:ph type="body" sz="half" idx="1"/>
          </p:nvPr>
        </p:nvSpPr>
        <p:spPr>
          <a:xfrm>
            <a:off x="228600" y="977900"/>
            <a:ext cx="4114800" cy="3687608"/>
          </a:xfrm>
          <a:prstGeom prst="rect">
            <a:avLst/>
          </a:prstGeom>
        </p:spPr>
        <p:txBody>
          <a:bodyPr>
            <a:normAutofit/>
          </a:bodyPr>
          <a:lstStyle>
            <a:lvl1pPr>
              <a:lnSpc>
                <a:spcPct val="90000"/>
              </a:lnSpc>
              <a:spcBef>
                <a:spcPts val="0"/>
              </a:spcBef>
              <a:defRPr sz="2400"/>
            </a:lvl1pPr>
            <a:lvl2pPr marL="296636" indent="-296636">
              <a:lnSpc>
                <a:spcPct val="90000"/>
              </a:lnSpc>
              <a:spcBef>
                <a:spcPts val="0"/>
              </a:spcBef>
              <a:defRPr sz="2400"/>
            </a:lvl2pPr>
            <a:lvl3pPr marL="520473" indent="-296636">
              <a:lnSpc>
                <a:spcPct val="90000"/>
              </a:lnSpc>
              <a:spcBef>
                <a:spcPts val="0"/>
              </a:spcBef>
              <a:defRPr sz="2400"/>
            </a:lvl3pPr>
            <a:lvl4pPr marL="745671" indent="-288471">
              <a:lnSpc>
                <a:spcPct val="90000"/>
              </a:lnSpc>
              <a:spcBef>
                <a:spcPts val="0"/>
              </a:spcBef>
              <a:defRPr sz="2400"/>
            </a:lvl4pPr>
            <a:lvl5pPr marL="926873" indent="-296636">
              <a:lnSpc>
                <a:spcPct val="90000"/>
              </a:lnSpc>
              <a:spcBef>
                <a:spcPts val="0"/>
              </a:spcBef>
              <a:defRPr sz="2400"/>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section, title, text (four columns)">
    <p:spTree>
      <p:nvGrpSpPr>
        <p:cNvPr id="1" name=""/>
        <p:cNvGrpSpPr/>
        <p:nvPr/>
      </p:nvGrpSpPr>
      <p:grpSpPr>
        <a:xfrm>
          <a:off x="0" y="0"/>
          <a:ext cx="0" cy="0"/>
          <a:chOff x="0" y="0"/>
          <a:chExt cx="0" cy="0"/>
        </a:xfrm>
      </p:grpSpPr>
      <p:sp>
        <p:nvSpPr>
          <p:cNvPr id="395" name="Title Text"/>
          <p:cNvSpPr txBox="1">
            <a:spLocks noGrp="1"/>
          </p:cNvSpPr>
          <p:nvPr>
            <p:ph type="title"/>
          </p:nvPr>
        </p:nvSpPr>
        <p:spPr>
          <a:xfrm>
            <a:off x="228600" y="342900"/>
            <a:ext cx="6400800" cy="640081"/>
          </a:xfrm>
          <a:prstGeom prst="rect">
            <a:avLst/>
          </a:prstGeom>
        </p:spPr>
        <p:txBody>
          <a:bodyPr>
            <a:normAutofit/>
          </a:bodyPr>
          <a:lstStyle/>
          <a:p>
            <a:r>
              <a:t>Title Text</a:t>
            </a:r>
          </a:p>
        </p:txBody>
      </p:sp>
      <p:sp>
        <p:nvSpPr>
          <p:cNvPr id="3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97" name="Body Level One…"/>
          <p:cNvSpPr txBox="1">
            <a:spLocks noGrp="1"/>
          </p:cNvSpPr>
          <p:nvPr>
            <p:ph type="body" sz="quarter" idx="1"/>
          </p:nvPr>
        </p:nvSpPr>
        <p:spPr>
          <a:xfrm>
            <a:off x="4800600" y="1093469"/>
            <a:ext cx="1828800" cy="3589655"/>
          </a:xfrm>
          <a:prstGeom prst="rect">
            <a:avLst/>
          </a:prstGeom>
        </p:spPr>
        <p:txBody>
          <a:bodyPr>
            <a:normAutofit/>
          </a:bodyPr>
          <a:lstStyle>
            <a:lvl1pPr>
              <a:defRPr sz="1600"/>
            </a:lvl1pPr>
            <a:lvl2pPr marL="0" indent="0">
              <a:buSzTx/>
              <a:buNone/>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
        <p:nvSpPr>
          <p:cNvPr id="398"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pPr>
            <a:endParaRPr/>
          </a:p>
        </p:txBody>
      </p:sp>
      <p:sp>
        <p:nvSpPr>
          <p:cNvPr id="399" name="Text Placeholder 6"/>
          <p:cNvSpPr>
            <a:spLocks noGrp="1"/>
          </p:cNvSpPr>
          <p:nvPr>
            <p:ph type="body" sz="quarter" idx="14"/>
          </p:nvPr>
        </p:nvSpPr>
        <p:spPr>
          <a:xfrm>
            <a:off x="228600" y="1093469"/>
            <a:ext cx="1828800" cy="3589655"/>
          </a:xfrm>
          <a:prstGeom prst="rect">
            <a:avLst/>
          </a:prstGeom>
        </p:spPr>
        <p:txBody>
          <a:bodyPr>
            <a:normAutofit/>
          </a:bodyPr>
          <a:lstStyle/>
          <a:p>
            <a:pPr>
              <a:defRPr sz="1600"/>
            </a:pPr>
            <a:endParaRPr/>
          </a:p>
        </p:txBody>
      </p:sp>
      <p:sp>
        <p:nvSpPr>
          <p:cNvPr id="400" name="Text Placeholder 7"/>
          <p:cNvSpPr>
            <a:spLocks noGrp="1"/>
          </p:cNvSpPr>
          <p:nvPr>
            <p:ph type="body" sz="quarter" idx="15"/>
          </p:nvPr>
        </p:nvSpPr>
        <p:spPr>
          <a:xfrm>
            <a:off x="2514600" y="1093469"/>
            <a:ext cx="1828800" cy="3589655"/>
          </a:xfrm>
          <a:prstGeom prst="rect">
            <a:avLst/>
          </a:prstGeom>
        </p:spPr>
        <p:txBody>
          <a:bodyPr>
            <a:normAutofit/>
          </a:bodyPr>
          <a:lstStyle/>
          <a:p>
            <a:pPr>
              <a:defRPr sz="1600"/>
            </a:pPr>
            <a:endParaRPr/>
          </a:p>
        </p:txBody>
      </p:sp>
      <p:sp>
        <p:nvSpPr>
          <p:cNvPr id="401" name="Text Placeholder 9"/>
          <p:cNvSpPr>
            <a:spLocks noGrp="1"/>
          </p:cNvSpPr>
          <p:nvPr>
            <p:ph type="body" sz="quarter" idx="16"/>
          </p:nvPr>
        </p:nvSpPr>
        <p:spPr>
          <a:xfrm>
            <a:off x="7086600" y="1093469"/>
            <a:ext cx="1828800" cy="3589655"/>
          </a:xfrm>
          <a:prstGeom prst="rect">
            <a:avLst/>
          </a:prstGeom>
        </p:spPr>
        <p:txBody>
          <a:bodyPr>
            <a:normAutofit/>
          </a:bodyPr>
          <a:lstStyle/>
          <a:p>
            <a:pPr>
              <a:defRPr sz="1600"/>
            </a:pPr>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section, title, text (two columns), half-image">
    <p:spTree>
      <p:nvGrpSpPr>
        <p:cNvPr id="1" name=""/>
        <p:cNvGrpSpPr/>
        <p:nvPr/>
      </p:nvGrpSpPr>
      <p:grpSpPr>
        <a:xfrm>
          <a:off x="0" y="0"/>
          <a:ext cx="0" cy="0"/>
          <a:chOff x="0" y="0"/>
          <a:chExt cx="0" cy="0"/>
        </a:xfrm>
      </p:grpSpPr>
      <p:sp>
        <p:nvSpPr>
          <p:cNvPr id="419" name="Picture Placeholder 8"/>
          <p:cNvSpPr>
            <a:spLocks noGrp="1"/>
          </p:cNvSpPr>
          <p:nvPr>
            <p:ph type="pic" idx="13"/>
          </p:nvPr>
        </p:nvSpPr>
        <p:spPr>
          <a:xfrm>
            <a:off x="4572000" y="0"/>
            <a:ext cx="4572000" cy="5143500"/>
          </a:xfrm>
          <a:prstGeom prst="rect">
            <a:avLst/>
          </a:prstGeom>
        </p:spPr>
        <p:txBody>
          <a:bodyPr lIns="91439" tIns="45719" rIns="91439" bIns="45719"/>
          <a:lstStyle/>
          <a:p>
            <a:endParaRPr/>
          </a:p>
        </p:txBody>
      </p:sp>
      <p:sp>
        <p:nvSpPr>
          <p:cNvPr id="420" name="Title Text"/>
          <p:cNvSpPr txBox="1">
            <a:spLocks noGrp="1"/>
          </p:cNvSpPr>
          <p:nvPr>
            <p:ph type="title"/>
          </p:nvPr>
        </p:nvSpPr>
        <p:spPr>
          <a:xfrm>
            <a:off x="228600" y="127000"/>
            <a:ext cx="4114800" cy="640081"/>
          </a:xfrm>
          <a:prstGeom prst="rect">
            <a:avLst/>
          </a:prstGeom>
        </p:spPr>
        <p:txBody>
          <a:bodyPr>
            <a:normAutofit/>
          </a:bodyPr>
          <a:lstStyle/>
          <a:p>
            <a:r>
              <a:t>Title Text</a:t>
            </a:r>
          </a:p>
        </p:txBody>
      </p:sp>
      <p:sp>
        <p:nvSpPr>
          <p:cNvPr id="4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22" name="Body Level One…"/>
          <p:cNvSpPr txBox="1">
            <a:spLocks noGrp="1"/>
          </p:cNvSpPr>
          <p:nvPr>
            <p:ph type="body" sz="quarter" idx="1"/>
          </p:nvPr>
        </p:nvSpPr>
        <p:spPr>
          <a:xfrm>
            <a:off x="228600" y="1097278"/>
            <a:ext cx="1828800" cy="3585847"/>
          </a:xfrm>
          <a:prstGeom prst="rect">
            <a:avLst/>
          </a:prstGeom>
        </p:spPr>
        <p:txBody>
          <a:bodyPr>
            <a:normAutofit/>
          </a:bodyPr>
          <a:lstStyle>
            <a:lvl1pPr>
              <a:defRPr sz="1600"/>
            </a:lvl1pPr>
            <a:lvl2pPr marL="0" indent="0">
              <a:buSzTx/>
              <a:buNone/>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
        <p:nvSpPr>
          <p:cNvPr id="423" name="Text Placeholder 7"/>
          <p:cNvSpPr>
            <a:spLocks noGrp="1"/>
          </p:cNvSpPr>
          <p:nvPr>
            <p:ph type="body" sz="quarter" idx="14"/>
          </p:nvPr>
        </p:nvSpPr>
        <p:spPr>
          <a:xfrm>
            <a:off x="2514600" y="1097278"/>
            <a:ext cx="1828800" cy="3585847"/>
          </a:xfrm>
          <a:prstGeom prst="rect">
            <a:avLst/>
          </a:prstGeom>
        </p:spPr>
        <p:txBody>
          <a:bodyPr>
            <a:normAutofit/>
          </a:bodyPr>
          <a:lstStyle/>
          <a:p>
            <a:pPr>
              <a:defRPr sz="1600"/>
            </a:pPr>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section, title, text (two narrow columns)">
    <p:spTree>
      <p:nvGrpSpPr>
        <p:cNvPr id="1" name=""/>
        <p:cNvGrpSpPr/>
        <p:nvPr/>
      </p:nvGrpSpPr>
      <p:grpSpPr>
        <a:xfrm>
          <a:off x="0" y="0"/>
          <a:ext cx="0" cy="0"/>
          <a:chOff x="0" y="0"/>
          <a:chExt cx="0" cy="0"/>
        </a:xfrm>
      </p:grpSpPr>
      <p:sp>
        <p:nvSpPr>
          <p:cNvPr id="430" name="Title Text"/>
          <p:cNvSpPr txBox="1">
            <a:spLocks noGrp="1"/>
          </p:cNvSpPr>
          <p:nvPr>
            <p:ph type="title"/>
          </p:nvPr>
        </p:nvSpPr>
        <p:spPr>
          <a:xfrm>
            <a:off x="228600" y="977900"/>
            <a:ext cx="4114800" cy="3566160"/>
          </a:xfrm>
          <a:prstGeom prst="rect">
            <a:avLst/>
          </a:prstGeom>
        </p:spPr>
        <p:txBody>
          <a:bodyPr>
            <a:normAutofit/>
          </a:bodyPr>
          <a:lstStyle/>
          <a:p>
            <a:r>
              <a:t>Title Text</a:t>
            </a:r>
          </a:p>
        </p:txBody>
      </p:sp>
      <p:sp>
        <p:nvSpPr>
          <p:cNvPr id="4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32" name="Body Level One…"/>
          <p:cNvSpPr txBox="1">
            <a:spLocks noGrp="1"/>
          </p:cNvSpPr>
          <p:nvPr>
            <p:ph type="body" sz="quarter" idx="1"/>
          </p:nvPr>
        </p:nvSpPr>
        <p:spPr>
          <a:xfrm>
            <a:off x="4800600" y="1097280"/>
            <a:ext cx="1828800" cy="3501446"/>
          </a:xfrm>
          <a:prstGeom prst="rect">
            <a:avLst/>
          </a:prstGeom>
        </p:spPr>
        <p:txBody>
          <a:bodyPr>
            <a:normAutofit/>
          </a:bodyPr>
          <a:lstStyle>
            <a:lvl1pPr>
              <a:defRPr sz="1600"/>
            </a:lvl1pPr>
            <a:lvl2pPr marL="0" indent="0">
              <a:buSzTx/>
              <a:buNone/>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
        <p:nvSpPr>
          <p:cNvPr id="433"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pPr>
            <a:endParaRPr/>
          </a:p>
        </p:txBody>
      </p:sp>
      <p:sp>
        <p:nvSpPr>
          <p:cNvPr id="434" name="Text Placeholder 9"/>
          <p:cNvSpPr>
            <a:spLocks noGrp="1"/>
          </p:cNvSpPr>
          <p:nvPr>
            <p:ph type="body" sz="quarter" idx="14"/>
          </p:nvPr>
        </p:nvSpPr>
        <p:spPr>
          <a:xfrm>
            <a:off x="7086600" y="1097279"/>
            <a:ext cx="1828800" cy="3501447"/>
          </a:xfrm>
          <a:prstGeom prst="rect">
            <a:avLst/>
          </a:prstGeom>
        </p:spPr>
        <p:txBody>
          <a:bodyPr>
            <a:normAutofit/>
          </a:bodyPr>
          <a:lstStyle/>
          <a:p>
            <a:pPr>
              <a:defRPr sz="1600"/>
            </a:pPr>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section, title, text (dark background)">
    <p:spTree>
      <p:nvGrpSpPr>
        <p:cNvPr id="1" name=""/>
        <p:cNvGrpSpPr/>
        <p:nvPr/>
      </p:nvGrpSpPr>
      <p:grpSpPr>
        <a:xfrm>
          <a:off x="0" y="0"/>
          <a:ext cx="0" cy="0"/>
          <a:chOff x="0" y="0"/>
          <a:chExt cx="0" cy="0"/>
        </a:xfrm>
      </p:grpSpPr>
      <p:sp>
        <p:nvSpPr>
          <p:cNvPr id="441" name="Rectangle 4"/>
          <p:cNvSpPr/>
          <p:nvPr/>
        </p:nvSpPr>
        <p:spPr>
          <a:xfrm>
            <a:off x="4572000" y="0"/>
            <a:ext cx="4572000" cy="5143500"/>
          </a:xfrm>
          <a:prstGeom prst="rect">
            <a:avLst/>
          </a:prstGeom>
          <a:solidFill>
            <a:srgbClr val="000000"/>
          </a:solidFill>
          <a:ln w="12700">
            <a:miter lim="400000"/>
          </a:ln>
        </p:spPr>
        <p:txBody>
          <a:bodyPr lIns="0" tIns="0" rIns="0" bIns="0" anchor="ctr"/>
          <a:lstStyle/>
          <a:p>
            <a:pPr algn="ctr" defTabSz="457200">
              <a:spcBef>
                <a:spcPts val="1100"/>
              </a:spcBef>
              <a:defRPr sz="1200">
                <a:solidFill>
                  <a:srgbClr val="FFFFFF"/>
                </a:solidFill>
                <a:latin typeface="Arial"/>
                <a:ea typeface="Arial"/>
                <a:cs typeface="Arial"/>
                <a:sym typeface="Arial"/>
              </a:defRPr>
            </a:pPr>
            <a:endParaRPr/>
          </a:p>
        </p:txBody>
      </p:sp>
      <p:sp>
        <p:nvSpPr>
          <p:cNvPr id="442" name="Title Text"/>
          <p:cNvSpPr txBox="1">
            <a:spLocks noGrp="1"/>
          </p:cNvSpPr>
          <p:nvPr>
            <p:ph type="title"/>
          </p:nvPr>
        </p:nvSpPr>
        <p:spPr>
          <a:xfrm>
            <a:off x="228600" y="977900"/>
            <a:ext cx="4114800" cy="3566160"/>
          </a:xfrm>
          <a:prstGeom prst="rect">
            <a:avLst/>
          </a:prstGeom>
        </p:spPr>
        <p:txBody>
          <a:bodyPr>
            <a:normAutofit/>
          </a:bodyPr>
          <a:lstStyle/>
          <a:p>
            <a:r>
              <a:t>Title Text</a:t>
            </a:r>
          </a:p>
        </p:txBody>
      </p:sp>
      <p:sp>
        <p:nvSpPr>
          <p:cNvPr id="4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44" name="Body Level One…"/>
          <p:cNvSpPr txBox="1">
            <a:spLocks noGrp="1"/>
          </p:cNvSpPr>
          <p:nvPr>
            <p:ph type="body" sz="half" idx="1"/>
          </p:nvPr>
        </p:nvSpPr>
        <p:spPr>
          <a:xfrm>
            <a:off x="4800600" y="1124711"/>
            <a:ext cx="4114800" cy="3501447"/>
          </a:xfrm>
          <a:prstGeom prst="rect">
            <a:avLst/>
          </a:prstGeom>
        </p:spPr>
        <p:txBody>
          <a:bodyPr>
            <a:normAutofit/>
          </a:bodyPr>
          <a:lstStyle>
            <a:lvl2pPr marL="0" indent="0">
              <a:buSzTx/>
              <a:buNone/>
            </a:lvl2pPr>
            <a:lvl3pPr marL="349682" indent="-125845"/>
            <a:lvl4pPr marL="579581" indent="-122381"/>
            <a:lvl5pPr marL="756082" indent="-125845"/>
          </a:lstStyle>
          <a:p>
            <a:r>
              <a:t>Body Level One</a:t>
            </a:r>
          </a:p>
          <a:p>
            <a:pPr lvl="1"/>
            <a:r>
              <a:t>Body Level Two</a:t>
            </a:r>
          </a:p>
          <a:p>
            <a:pPr lvl="2"/>
            <a:r>
              <a:t>Body Level Three</a:t>
            </a:r>
          </a:p>
          <a:p>
            <a:pPr lvl="3"/>
            <a:r>
              <a:t>Body Level Four</a:t>
            </a:r>
          </a:p>
          <a:p>
            <a:pPr lvl="4"/>
            <a:r>
              <a:t>Body Level Five</a:t>
            </a:r>
          </a:p>
        </p:txBody>
      </p:sp>
      <p:sp>
        <p:nvSpPr>
          <p:cNvPr id="445"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pPr>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title, image">
    <p:spTree>
      <p:nvGrpSpPr>
        <p:cNvPr id="1" name=""/>
        <p:cNvGrpSpPr/>
        <p:nvPr/>
      </p:nvGrpSpPr>
      <p:grpSpPr>
        <a:xfrm>
          <a:off x="0" y="0"/>
          <a:ext cx="0" cy="0"/>
          <a:chOff x="0" y="0"/>
          <a:chExt cx="0" cy="0"/>
        </a:xfrm>
      </p:grpSpPr>
      <p:sp>
        <p:nvSpPr>
          <p:cNvPr id="452" name="Picture Placeholder 7"/>
          <p:cNvSpPr>
            <a:spLocks noGrp="1"/>
          </p:cNvSpPr>
          <p:nvPr>
            <p:ph type="pic" idx="13"/>
          </p:nvPr>
        </p:nvSpPr>
        <p:spPr>
          <a:xfrm>
            <a:off x="4572000" y="0"/>
            <a:ext cx="4572000" cy="5143500"/>
          </a:xfrm>
          <a:prstGeom prst="rect">
            <a:avLst/>
          </a:prstGeom>
        </p:spPr>
        <p:txBody>
          <a:bodyPr lIns="91439" tIns="45719" rIns="91439" bIns="45719"/>
          <a:lstStyle/>
          <a:p>
            <a:endParaRPr/>
          </a:p>
        </p:txBody>
      </p:sp>
      <p:sp>
        <p:nvSpPr>
          <p:cNvPr id="453" name="Title Text"/>
          <p:cNvSpPr txBox="1">
            <a:spLocks noGrp="1"/>
          </p:cNvSpPr>
          <p:nvPr>
            <p:ph type="title"/>
          </p:nvPr>
        </p:nvSpPr>
        <p:spPr>
          <a:xfrm>
            <a:off x="228600" y="127000"/>
            <a:ext cx="4114800" cy="4402900"/>
          </a:xfrm>
          <a:prstGeom prst="rect">
            <a:avLst/>
          </a:prstGeom>
        </p:spPr>
        <p:txBody>
          <a:bodyPr>
            <a:normAutofit/>
          </a:bodyPr>
          <a:lstStyle/>
          <a:p>
            <a:r>
              <a:t>Title Text</a:t>
            </a:r>
          </a:p>
        </p:txBody>
      </p:sp>
      <p:sp>
        <p:nvSpPr>
          <p:cNvPr id="4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title, half-blank area">
    <p:spTree>
      <p:nvGrpSpPr>
        <p:cNvPr id="1" name=""/>
        <p:cNvGrpSpPr/>
        <p:nvPr/>
      </p:nvGrpSpPr>
      <p:grpSpPr>
        <a:xfrm>
          <a:off x="0" y="0"/>
          <a:ext cx="0" cy="0"/>
          <a:chOff x="0" y="0"/>
          <a:chExt cx="0" cy="0"/>
        </a:xfrm>
      </p:grpSpPr>
      <p:sp>
        <p:nvSpPr>
          <p:cNvPr id="461" name="Title Text"/>
          <p:cNvSpPr txBox="1">
            <a:spLocks noGrp="1"/>
          </p:cNvSpPr>
          <p:nvPr>
            <p:ph type="title"/>
          </p:nvPr>
        </p:nvSpPr>
        <p:spPr>
          <a:xfrm>
            <a:off x="228600" y="127000"/>
            <a:ext cx="4114800" cy="4402900"/>
          </a:xfrm>
          <a:prstGeom prst="rect">
            <a:avLst/>
          </a:prstGeom>
        </p:spPr>
        <p:txBody>
          <a:bodyPr>
            <a:normAutofit/>
          </a:bodyPr>
          <a:lstStyle/>
          <a:p>
            <a:r>
              <a:t>Title Text</a:t>
            </a:r>
          </a:p>
        </p:txBody>
      </p:sp>
      <p:sp>
        <p:nvSpPr>
          <p:cNvPr id="4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itle, blank">
    <p:spTree>
      <p:nvGrpSpPr>
        <p:cNvPr id="1" name=""/>
        <p:cNvGrpSpPr/>
        <p:nvPr/>
      </p:nvGrpSpPr>
      <p:grpSpPr>
        <a:xfrm>
          <a:off x="0" y="0"/>
          <a:ext cx="0" cy="0"/>
          <a:chOff x="0" y="0"/>
          <a:chExt cx="0" cy="0"/>
        </a:xfrm>
      </p:grpSpPr>
      <p:sp>
        <p:nvSpPr>
          <p:cNvPr id="4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70" name="Title Text"/>
          <p:cNvSpPr txBox="1">
            <a:spLocks noGrp="1"/>
          </p:cNvSpPr>
          <p:nvPr>
            <p:ph type="title"/>
          </p:nvPr>
        </p:nvSpPr>
        <p:spPr>
          <a:xfrm>
            <a:off x="228600" y="139700"/>
            <a:ext cx="4114800" cy="381000"/>
          </a:xfrm>
          <a:prstGeom prst="rect">
            <a:avLst/>
          </a:prstGeom>
        </p:spPr>
        <p:txBody>
          <a:bodyPr>
            <a:normAutofit/>
          </a:bodyPr>
          <a:lstStyle/>
          <a:p>
            <a:r>
              <a:t>Title Text</a:t>
            </a: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insight, text, boxes">
    <p:spTree>
      <p:nvGrpSpPr>
        <p:cNvPr id="1" name=""/>
        <p:cNvGrpSpPr/>
        <p:nvPr/>
      </p:nvGrpSpPr>
      <p:grpSpPr>
        <a:xfrm>
          <a:off x="0" y="0"/>
          <a:ext cx="0" cy="0"/>
          <a:chOff x="0" y="0"/>
          <a:chExt cx="0" cy="0"/>
        </a:xfrm>
      </p:grpSpPr>
      <p:sp>
        <p:nvSpPr>
          <p:cNvPr id="477"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478" name="Text Placeholder 11"/>
          <p:cNvSpPr>
            <a:spLocks noGrp="1"/>
          </p:cNvSpPr>
          <p:nvPr>
            <p:ph type="body" sz="quarter" idx="13"/>
          </p:nvPr>
        </p:nvSpPr>
        <p:spPr>
          <a:xfrm>
            <a:off x="228600" y="192023"/>
            <a:ext cx="4114800" cy="300039"/>
          </a:xfrm>
          <a:prstGeom prst="rect">
            <a:avLst/>
          </a:prstGeom>
        </p:spPr>
        <p:txBody>
          <a:bodyPr>
            <a:normAutofit/>
          </a:bodyPr>
          <a:lstStyle/>
          <a:p>
            <a:pPr>
              <a:defRPr sz="1600">
                <a:solidFill>
                  <a:srgbClr val="000000"/>
                </a:solidFill>
              </a:defRPr>
            </a:pPr>
            <a:endParaRPr/>
          </a:p>
        </p:txBody>
      </p:sp>
      <p:sp>
        <p:nvSpPr>
          <p:cNvPr id="479" name="Text Placeholder 6"/>
          <p:cNvSpPr>
            <a:spLocks noGrp="1"/>
          </p:cNvSpPr>
          <p:nvPr>
            <p:ph type="body" sz="half" idx="14"/>
          </p:nvPr>
        </p:nvSpPr>
        <p:spPr>
          <a:xfrm>
            <a:off x="228600" y="1097280"/>
            <a:ext cx="4114800" cy="3488731"/>
          </a:xfrm>
          <a:prstGeom prst="rect">
            <a:avLst/>
          </a:prstGeom>
        </p:spPr>
        <p:txBody>
          <a:bodyPr>
            <a:normAutofit/>
          </a:bodyPr>
          <a:lstStyle/>
          <a:p>
            <a:pPr>
              <a:defRPr sz="1600">
                <a:solidFill>
                  <a:srgbClr val="000000"/>
                </a:solidFill>
              </a:defRPr>
            </a:pPr>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graph">
    <p:spTree>
      <p:nvGrpSpPr>
        <p:cNvPr id="1" name=""/>
        <p:cNvGrpSpPr/>
        <p:nvPr/>
      </p:nvGrpSpPr>
      <p:grpSpPr>
        <a:xfrm>
          <a:off x="0" y="0"/>
          <a:ext cx="0" cy="0"/>
          <a:chOff x="0" y="0"/>
          <a:chExt cx="0" cy="0"/>
        </a:xfrm>
      </p:grpSpPr>
      <p:sp>
        <p:nvSpPr>
          <p:cNvPr id="486" name="Title Text"/>
          <p:cNvSpPr txBox="1">
            <a:spLocks noGrp="1"/>
          </p:cNvSpPr>
          <p:nvPr>
            <p:ph type="title"/>
          </p:nvPr>
        </p:nvSpPr>
        <p:spPr>
          <a:xfrm>
            <a:off x="228600" y="127000"/>
            <a:ext cx="4114800" cy="895024"/>
          </a:xfrm>
          <a:prstGeom prst="rect">
            <a:avLst/>
          </a:prstGeom>
        </p:spPr>
        <p:txBody>
          <a:bodyPr>
            <a:normAutofit/>
          </a:bodyPr>
          <a:lstStyle/>
          <a:p>
            <a:r>
              <a:t>Title Text</a:t>
            </a:r>
          </a:p>
        </p:txBody>
      </p:sp>
      <p:sp>
        <p:nvSpPr>
          <p:cNvPr id="4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88" name="Body Level One…"/>
          <p:cNvSpPr txBox="1">
            <a:spLocks noGrp="1"/>
          </p:cNvSpPr>
          <p:nvPr>
            <p:ph type="body" sz="quarter" idx="1"/>
          </p:nvPr>
        </p:nvSpPr>
        <p:spPr>
          <a:xfrm>
            <a:off x="228600" y="1097280"/>
            <a:ext cx="1828800" cy="3501446"/>
          </a:xfrm>
          <a:prstGeom prst="rect">
            <a:avLst/>
          </a:prstGeom>
        </p:spPr>
        <p:txBody>
          <a:bodyPr>
            <a:normAutofit/>
          </a:bodyPr>
          <a:lstStyle>
            <a:lvl1pPr>
              <a:defRPr sz="1600"/>
            </a:lvl1pPr>
            <a:lvl2pPr marL="0" indent="0">
              <a:buSzTx/>
              <a:buNone/>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title, text (1/4), content (3/4)">
    <p:spTree>
      <p:nvGrpSpPr>
        <p:cNvPr id="1" name=""/>
        <p:cNvGrpSpPr/>
        <p:nvPr/>
      </p:nvGrpSpPr>
      <p:grpSpPr>
        <a:xfrm>
          <a:off x="0" y="0"/>
          <a:ext cx="0" cy="0"/>
          <a:chOff x="0" y="0"/>
          <a:chExt cx="0" cy="0"/>
        </a:xfrm>
      </p:grpSpPr>
      <p:sp>
        <p:nvSpPr>
          <p:cNvPr id="495" name="Title Text"/>
          <p:cNvSpPr txBox="1">
            <a:spLocks noGrp="1"/>
          </p:cNvSpPr>
          <p:nvPr>
            <p:ph type="title"/>
          </p:nvPr>
        </p:nvSpPr>
        <p:spPr>
          <a:xfrm>
            <a:off x="228600" y="127000"/>
            <a:ext cx="4114800" cy="895024"/>
          </a:xfrm>
          <a:prstGeom prst="rect">
            <a:avLst/>
          </a:prstGeom>
        </p:spPr>
        <p:txBody>
          <a:bodyPr>
            <a:normAutofit/>
          </a:bodyPr>
          <a:lstStyle/>
          <a:p>
            <a:r>
              <a:t>Title Text</a:t>
            </a:r>
          </a:p>
        </p:txBody>
      </p:sp>
      <p:sp>
        <p:nvSpPr>
          <p:cNvPr id="4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97" name="Body Level One…"/>
          <p:cNvSpPr txBox="1">
            <a:spLocks noGrp="1"/>
          </p:cNvSpPr>
          <p:nvPr>
            <p:ph type="body" sz="quarter" idx="1"/>
          </p:nvPr>
        </p:nvSpPr>
        <p:spPr>
          <a:xfrm>
            <a:off x="228600" y="1116487"/>
            <a:ext cx="1828800" cy="3454401"/>
          </a:xfrm>
          <a:prstGeom prst="rect">
            <a:avLst/>
          </a:prstGeom>
        </p:spPr>
        <p:txBody>
          <a:bodyPr>
            <a:normAutofit/>
          </a:bodyPr>
          <a:lstStyle>
            <a:lvl2pPr marL="125845" indent="-125845"/>
            <a:lvl3pPr marL="349682" indent="-125845"/>
            <a:lvl4pPr marL="579581" indent="-122381"/>
            <a:lvl5pPr marL="756082" indent="-125845"/>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title, text (1/4), blank (3/4)">
    <p:spTree>
      <p:nvGrpSpPr>
        <p:cNvPr id="1" name=""/>
        <p:cNvGrpSpPr/>
        <p:nvPr/>
      </p:nvGrpSpPr>
      <p:grpSpPr>
        <a:xfrm>
          <a:off x="0" y="0"/>
          <a:ext cx="0" cy="0"/>
          <a:chOff x="0" y="0"/>
          <a:chExt cx="0" cy="0"/>
        </a:xfrm>
      </p:grpSpPr>
      <p:sp>
        <p:nvSpPr>
          <p:cNvPr id="504" name="Title Text"/>
          <p:cNvSpPr txBox="1">
            <a:spLocks noGrp="1"/>
          </p:cNvSpPr>
          <p:nvPr>
            <p:ph type="title"/>
          </p:nvPr>
        </p:nvSpPr>
        <p:spPr>
          <a:xfrm>
            <a:off x="228600" y="127000"/>
            <a:ext cx="4114800" cy="895024"/>
          </a:xfrm>
          <a:prstGeom prst="rect">
            <a:avLst/>
          </a:prstGeom>
        </p:spPr>
        <p:txBody>
          <a:bodyPr>
            <a:normAutofit/>
          </a:bodyPr>
          <a:lstStyle/>
          <a:p>
            <a:r>
              <a:t>Title Text</a:t>
            </a:r>
          </a:p>
        </p:txBody>
      </p:sp>
      <p:sp>
        <p:nvSpPr>
          <p:cNvPr id="50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506" name="Body Level One…"/>
          <p:cNvSpPr txBox="1">
            <a:spLocks noGrp="1"/>
          </p:cNvSpPr>
          <p:nvPr>
            <p:ph type="body" sz="quarter" idx="1"/>
          </p:nvPr>
        </p:nvSpPr>
        <p:spPr>
          <a:xfrm>
            <a:off x="228600" y="1116487"/>
            <a:ext cx="1828800" cy="3454401"/>
          </a:xfrm>
          <a:prstGeom prst="rect">
            <a:avLst/>
          </a:prstGeom>
        </p:spPr>
        <p:txBody>
          <a:bodyPr>
            <a:normAutofit/>
          </a:bodyPr>
          <a:lstStyle>
            <a:lvl2pPr marL="125845" indent="-125845"/>
            <a:lvl3pPr marL="349682" indent="-125845"/>
            <a:lvl4pPr marL="579581" indent="-122381"/>
            <a:lvl5pPr marL="756082" indent="-125845"/>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case study: title, text (2/4), content (2/4)">
    <p:spTree>
      <p:nvGrpSpPr>
        <p:cNvPr id="1" name=""/>
        <p:cNvGrpSpPr/>
        <p:nvPr/>
      </p:nvGrpSpPr>
      <p:grpSpPr>
        <a:xfrm>
          <a:off x="0" y="0"/>
          <a:ext cx="0" cy="0"/>
          <a:chOff x="0" y="0"/>
          <a:chExt cx="0" cy="0"/>
        </a:xfrm>
      </p:grpSpPr>
      <p:sp>
        <p:nvSpPr>
          <p:cNvPr id="513" name="Title Text"/>
          <p:cNvSpPr txBox="1">
            <a:spLocks noGrp="1"/>
          </p:cNvSpPr>
          <p:nvPr>
            <p:ph type="title"/>
          </p:nvPr>
        </p:nvSpPr>
        <p:spPr>
          <a:xfrm>
            <a:off x="228600" y="127000"/>
            <a:ext cx="4114800" cy="895024"/>
          </a:xfrm>
          <a:prstGeom prst="rect">
            <a:avLst/>
          </a:prstGeom>
        </p:spPr>
        <p:txBody>
          <a:bodyPr>
            <a:normAutofit/>
          </a:bodyPr>
          <a:lstStyle/>
          <a:p>
            <a:r>
              <a:t>Title Text</a:t>
            </a:r>
          </a:p>
        </p:txBody>
      </p:sp>
      <p:sp>
        <p:nvSpPr>
          <p:cNvPr id="5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515" name="Body Level One…"/>
          <p:cNvSpPr txBox="1">
            <a:spLocks noGrp="1"/>
          </p:cNvSpPr>
          <p:nvPr>
            <p:ph type="body" sz="quarter" idx="1"/>
          </p:nvPr>
        </p:nvSpPr>
        <p:spPr>
          <a:xfrm>
            <a:off x="228600" y="1097280"/>
            <a:ext cx="1828800" cy="3502153"/>
          </a:xfrm>
          <a:prstGeom prst="rect">
            <a:avLst/>
          </a:prstGeom>
        </p:spPr>
        <p:txBody>
          <a:bodyPr>
            <a:normAutofit/>
          </a:bodyPr>
          <a:lstStyle>
            <a:lvl1pPr>
              <a:defRPr sz="1600"/>
            </a:lvl1pPr>
            <a:lvl2pPr marL="251691" indent="-251691">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
        <p:nvSpPr>
          <p:cNvPr id="516" name="Text Placeholder 5"/>
          <p:cNvSpPr>
            <a:spLocks noGrp="1"/>
          </p:cNvSpPr>
          <p:nvPr>
            <p:ph type="body" sz="quarter" idx="13"/>
          </p:nvPr>
        </p:nvSpPr>
        <p:spPr>
          <a:xfrm>
            <a:off x="2514600" y="1124711"/>
            <a:ext cx="1828800" cy="3456434"/>
          </a:xfrm>
          <a:prstGeom prst="rect">
            <a:avLst/>
          </a:prstGeom>
        </p:spPr>
        <p:txBody>
          <a:bodyPr>
            <a:normAutofit/>
          </a:bodyPr>
          <a:lstStyle/>
          <a:p>
            <a:pPr>
              <a:defRPr sz="1400"/>
            </a:pPr>
            <a:endParaRPr/>
          </a:p>
        </p:txBody>
      </p:sp>
      <p:sp>
        <p:nvSpPr>
          <p:cNvPr id="517" name="Picture Placeholder 11"/>
          <p:cNvSpPr>
            <a:spLocks noGrp="1"/>
          </p:cNvSpPr>
          <p:nvPr>
            <p:ph type="pic" idx="14"/>
          </p:nvPr>
        </p:nvSpPr>
        <p:spPr>
          <a:xfrm>
            <a:off x="4572000" y="0"/>
            <a:ext cx="4572000" cy="5143500"/>
          </a:xfrm>
          <a:prstGeom prst="rect">
            <a:avLst/>
          </a:prstGeom>
        </p:spPr>
        <p:txBody>
          <a:bodyPr lIns="91439" tIns="45719" rIns="91439" bIns="45719"/>
          <a:lstStyle/>
          <a:p>
            <a:endParaRPr/>
          </a:p>
        </p:txBody>
      </p:sp>
    </p:spTree>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case study 2: title, text (2/4), quote (2/4)">
    <p:spTree>
      <p:nvGrpSpPr>
        <p:cNvPr id="1" name=""/>
        <p:cNvGrpSpPr/>
        <p:nvPr/>
      </p:nvGrpSpPr>
      <p:grpSpPr>
        <a:xfrm>
          <a:off x="0" y="0"/>
          <a:ext cx="0" cy="0"/>
          <a:chOff x="0" y="0"/>
          <a:chExt cx="0" cy="0"/>
        </a:xfrm>
      </p:grpSpPr>
      <p:sp>
        <p:nvSpPr>
          <p:cNvPr id="524" name="Title Text"/>
          <p:cNvSpPr txBox="1">
            <a:spLocks noGrp="1"/>
          </p:cNvSpPr>
          <p:nvPr>
            <p:ph type="title"/>
          </p:nvPr>
        </p:nvSpPr>
        <p:spPr>
          <a:xfrm>
            <a:off x="228600" y="127000"/>
            <a:ext cx="4114800" cy="895024"/>
          </a:xfrm>
          <a:prstGeom prst="rect">
            <a:avLst/>
          </a:prstGeom>
        </p:spPr>
        <p:txBody>
          <a:bodyPr>
            <a:normAutofit/>
          </a:bodyPr>
          <a:lstStyle/>
          <a:p>
            <a:r>
              <a:t>Title Text</a:t>
            </a:r>
          </a:p>
        </p:txBody>
      </p:sp>
      <p:sp>
        <p:nvSpPr>
          <p:cNvPr id="5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526" name="Body Level One…"/>
          <p:cNvSpPr txBox="1">
            <a:spLocks noGrp="1"/>
          </p:cNvSpPr>
          <p:nvPr>
            <p:ph type="body" sz="quarter" idx="1"/>
          </p:nvPr>
        </p:nvSpPr>
        <p:spPr>
          <a:xfrm>
            <a:off x="228600" y="1097280"/>
            <a:ext cx="1828800" cy="3502153"/>
          </a:xfrm>
          <a:prstGeom prst="rect">
            <a:avLst/>
          </a:prstGeom>
        </p:spPr>
        <p:txBody>
          <a:bodyPr>
            <a:normAutofit/>
          </a:bodyPr>
          <a:lstStyle>
            <a:lvl1pPr>
              <a:defRPr sz="1600"/>
            </a:lvl1pPr>
            <a:lvl2pPr marL="251691" indent="-251691">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
        <p:nvSpPr>
          <p:cNvPr id="527" name="Text Placeholder 5"/>
          <p:cNvSpPr>
            <a:spLocks noGrp="1"/>
          </p:cNvSpPr>
          <p:nvPr>
            <p:ph type="body" sz="quarter" idx="13"/>
          </p:nvPr>
        </p:nvSpPr>
        <p:spPr>
          <a:xfrm>
            <a:off x="2514600" y="1124711"/>
            <a:ext cx="1828800" cy="3456434"/>
          </a:xfrm>
          <a:prstGeom prst="rect">
            <a:avLst/>
          </a:prstGeom>
        </p:spPr>
        <p:txBody>
          <a:bodyPr>
            <a:normAutofit/>
          </a:bodyPr>
          <a:lstStyle/>
          <a:p>
            <a:pPr>
              <a:defRPr sz="1400"/>
            </a:pPr>
            <a:endParaRPr/>
          </a:p>
        </p:txBody>
      </p:sp>
      <p:sp>
        <p:nvSpPr>
          <p:cNvPr id="528" name="Text Placeholder 8"/>
          <p:cNvSpPr>
            <a:spLocks noGrp="1"/>
          </p:cNvSpPr>
          <p:nvPr>
            <p:ph type="body" sz="half" idx="14"/>
          </p:nvPr>
        </p:nvSpPr>
        <p:spPr>
          <a:xfrm>
            <a:off x="4700392" y="1090961"/>
            <a:ext cx="4215008" cy="3456433"/>
          </a:xfrm>
          <a:prstGeom prst="rect">
            <a:avLst/>
          </a:prstGeom>
        </p:spPr>
        <p:txBody>
          <a:bodyPr>
            <a:normAutofit/>
          </a:bodyPr>
          <a:lstStyle/>
          <a:p>
            <a:pPr marL="117475" indent="-117475">
              <a:defRPr sz="2400"/>
            </a:pPr>
            <a:endParaRPr/>
          </a:p>
        </p:txBody>
      </p:sp>
    </p:spTree>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table">
    <p:spTree>
      <p:nvGrpSpPr>
        <p:cNvPr id="1" name=""/>
        <p:cNvGrpSpPr/>
        <p:nvPr/>
      </p:nvGrpSpPr>
      <p:grpSpPr>
        <a:xfrm>
          <a:off x="0" y="0"/>
          <a:ext cx="0" cy="0"/>
          <a:chOff x="0" y="0"/>
          <a:chExt cx="0" cy="0"/>
        </a:xfrm>
      </p:grpSpPr>
      <p:sp>
        <p:nvSpPr>
          <p:cNvPr id="5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536" name="Body Level One…"/>
          <p:cNvSpPr txBox="1">
            <a:spLocks noGrp="1"/>
          </p:cNvSpPr>
          <p:nvPr>
            <p:ph type="body" sz="quarter" idx="1"/>
          </p:nvPr>
        </p:nvSpPr>
        <p:spPr>
          <a:xfrm>
            <a:off x="228600" y="192023"/>
            <a:ext cx="1828800" cy="4408996"/>
          </a:xfrm>
          <a:prstGeom prst="rect">
            <a:avLst/>
          </a:prstGeom>
        </p:spPr>
        <p:txBody>
          <a:bodyPr>
            <a:normAutofit/>
          </a:bodyPr>
          <a:lstStyle>
            <a:lvl1pPr>
              <a:defRPr sz="1600"/>
            </a:lvl1pPr>
            <a:lvl2pPr marL="0" indent="0">
              <a:buSzTx/>
              <a:buNone/>
              <a:defRPr sz="1600"/>
            </a:lvl2pPr>
            <a:lvl3pPr marL="475528" indent="-251691">
              <a:defRPr sz="1600"/>
            </a:lvl3pPr>
            <a:lvl4pPr marL="701963" indent="-244763">
              <a:defRPr sz="1600"/>
            </a:lvl4pPr>
            <a:lvl5pPr marL="881928" indent="-251691">
              <a:defRPr sz="1600"/>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blank (with footer)">
    <p:spTree>
      <p:nvGrpSpPr>
        <p:cNvPr id="1" name=""/>
        <p:cNvGrpSpPr/>
        <p:nvPr/>
      </p:nvGrpSpPr>
      <p:grpSpPr>
        <a:xfrm>
          <a:off x="0" y="0"/>
          <a:ext cx="0" cy="0"/>
          <a:chOff x="0" y="0"/>
          <a:chExt cx="0" cy="0"/>
        </a:xfrm>
      </p:grpSpPr>
      <p:sp>
        <p:nvSpPr>
          <p:cNvPr id="5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Thank you">
    <p:spTree>
      <p:nvGrpSpPr>
        <p:cNvPr id="1" name=""/>
        <p:cNvGrpSpPr/>
        <p:nvPr/>
      </p:nvGrpSpPr>
      <p:grpSpPr>
        <a:xfrm>
          <a:off x="0" y="0"/>
          <a:ext cx="0" cy="0"/>
          <a:chOff x="0" y="0"/>
          <a:chExt cx="0" cy="0"/>
        </a:xfrm>
      </p:grpSpPr>
      <p:sp>
        <p:nvSpPr>
          <p:cNvPr id="557" name="Title Text"/>
          <p:cNvSpPr txBox="1">
            <a:spLocks noGrp="1"/>
          </p:cNvSpPr>
          <p:nvPr>
            <p:ph type="title"/>
          </p:nvPr>
        </p:nvSpPr>
        <p:spPr>
          <a:xfrm>
            <a:off x="228600" y="127000"/>
            <a:ext cx="4114800" cy="855726"/>
          </a:xfrm>
          <a:prstGeom prst="rect">
            <a:avLst/>
          </a:prstGeom>
        </p:spPr>
        <p:txBody>
          <a:bodyPr>
            <a:normAutofit/>
          </a:bodyPr>
          <a:lstStyle/>
          <a:p>
            <a:r>
              <a:t>Title Text</a:t>
            </a:r>
          </a:p>
        </p:txBody>
      </p:sp>
      <p:sp>
        <p:nvSpPr>
          <p:cNvPr id="5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559" name="Body Level One…"/>
          <p:cNvSpPr txBox="1">
            <a:spLocks noGrp="1"/>
          </p:cNvSpPr>
          <p:nvPr>
            <p:ph type="body" sz="half" idx="1"/>
          </p:nvPr>
        </p:nvSpPr>
        <p:spPr>
          <a:xfrm>
            <a:off x="228600" y="1143000"/>
            <a:ext cx="4114800" cy="3584448"/>
          </a:xfrm>
          <a:prstGeom prst="rect">
            <a:avLst/>
          </a:prstGeom>
        </p:spPr>
        <p:txBody>
          <a:bodyPr>
            <a:normAutofit/>
          </a:bodyPr>
          <a:lstStyle>
            <a:lvl1pPr>
              <a:tabLst>
                <a:tab pos="4013200" algn="r"/>
              </a:tabLst>
              <a:defRPr sz="1000"/>
            </a:lvl1pPr>
            <a:lvl2pPr marL="123598" indent="-123598">
              <a:tabLst>
                <a:tab pos="4013200" algn="r"/>
              </a:tabLst>
              <a:defRPr sz="1000"/>
            </a:lvl2pPr>
            <a:lvl3pPr marL="347435" indent="-123598">
              <a:tabLst>
                <a:tab pos="4013200" algn="r"/>
              </a:tabLst>
              <a:defRPr sz="1000"/>
            </a:lvl3pPr>
            <a:lvl4pPr marL="577396" indent="-120196">
              <a:tabLst>
                <a:tab pos="4013200" algn="r"/>
              </a:tabLst>
              <a:defRPr sz="1000"/>
            </a:lvl4pPr>
            <a:lvl5pPr marL="753835" indent="-123598">
              <a:tabLst>
                <a:tab pos="4013200" algn="r"/>
              </a:tabLst>
              <a:defRPr sz="1000"/>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ibm sign-off">
    <p:spTree>
      <p:nvGrpSpPr>
        <p:cNvPr id="1" name=""/>
        <p:cNvGrpSpPr/>
        <p:nvPr/>
      </p:nvGrpSpPr>
      <p:grpSpPr>
        <a:xfrm>
          <a:off x="0" y="0"/>
          <a:ext cx="0" cy="0"/>
          <a:chOff x="0" y="0"/>
          <a:chExt cx="0" cy="0"/>
        </a:xfrm>
      </p:grpSpPr>
      <p:sp>
        <p:nvSpPr>
          <p:cNvPr id="566"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567" name="Picture 5" descr="Picture 5"/>
          <p:cNvPicPr>
            <a:picLocks noChangeAspect="1"/>
          </p:cNvPicPr>
          <p:nvPr/>
        </p:nvPicPr>
        <p:blipFill>
          <a:blip r:embed="rId2"/>
          <a:stretch>
            <a:fillRect/>
          </a:stretch>
        </p:blipFill>
        <p:spPr>
          <a:xfrm>
            <a:off x="3925952" y="2186150"/>
            <a:ext cx="1292096" cy="526098"/>
          </a:xfrm>
          <a:prstGeom prst="rect">
            <a:avLst/>
          </a:prstGeom>
          <a:ln w="12700">
            <a:miter lim="400000"/>
          </a:ln>
        </p:spPr>
      </p:pic>
    </p:spTree>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Cover Slide">
    <p:bg>
      <p:bgPr>
        <a:solidFill>
          <a:srgbClr val="EAEAEA"/>
        </a:solidFill>
        <a:effectLst/>
      </p:bgPr>
    </p:bg>
    <p:spTree>
      <p:nvGrpSpPr>
        <p:cNvPr id="1" name=""/>
        <p:cNvGrpSpPr/>
        <p:nvPr/>
      </p:nvGrpSpPr>
      <p:grpSpPr>
        <a:xfrm>
          <a:off x="0" y="0"/>
          <a:ext cx="0" cy="0"/>
          <a:chOff x="0" y="0"/>
          <a:chExt cx="0" cy="0"/>
        </a:xfrm>
      </p:grpSpPr>
      <p:sp>
        <p:nvSpPr>
          <p:cNvPr id="574" name="Title Text"/>
          <p:cNvSpPr txBox="1">
            <a:spLocks noGrp="1"/>
          </p:cNvSpPr>
          <p:nvPr>
            <p:ph type="title"/>
          </p:nvPr>
        </p:nvSpPr>
        <p:spPr>
          <a:xfrm>
            <a:off x="228599" y="127000"/>
            <a:ext cx="4114802" cy="4479345"/>
          </a:xfrm>
          <a:prstGeom prst="rect">
            <a:avLst/>
          </a:prstGeom>
        </p:spPr>
        <p:txBody>
          <a:bodyPr>
            <a:normAutofit/>
          </a:bodyPr>
          <a:lstStyle>
            <a:lvl1pPr>
              <a:defRPr>
                <a:solidFill>
                  <a:srgbClr val="000000"/>
                </a:solidFill>
              </a:defRPr>
            </a:lvl1pPr>
          </a:lstStyle>
          <a:p>
            <a:r>
              <a:t>Title Text</a:t>
            </a:r>
          </a:p>
        </p:txBody>
      </p:sp>
      <p:pic>
        <p:nvPicPr>
          <p:cNvPr id="575" name="Picture 7" descr="Picture 7"/>
          <p:cNvPicPr>
            <a:picLocks noChangeAspect="1"/>
          </p:cNvPicPr>
          <p:nvPr/>
        </p:nvPicPr>
        <p:blipFill>
          <a:blip r:embed="rId2"/>
          <a:stretch>
            <a:fillRect/>
          </a:stretch>
        </p:blipFill>
        <p:spPr>
          <a:xfrm>
            <a:off x="8393810" y="4705334"/>
            <a:ext cx="521590" cy="211472"/>
          </a:xfrm>
          <a:prstGeom prst="rect">
            <a:avLst/>
          </a:prstGeom>
          <a:ln w="12700">
            <a:miter lim="400000"/>
          </a:ln>
        </p:spPr>
      </p:pic>
      <p:sp>
        <p:nvSpPr>
          <p:cNvPr id="576" name="Slide Number"/>
          <p:cNvSpPr txBox="1">
            <a:spLocks noGrp="1"/>
          </p:cNvSpPr>
          <p:nvPr>
            <p:ph type="sldNum" sz="quarter" idx="2"/>
          </p:nvPr>
        </p:nvSpPr>
        <p:spPr>
          <a:xfrm>
            <a:off x="4419600" y="4627562"/>
            <a:ext cx="2133600" cy="2794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Divider">
    <p:bg>
      <p:bgPr>
        <a:solidFill>
          <a:srgbClr val="EAEAEA"/>
        </a:solidFill>
        <a:effectLst/>
      </p:bgPr>
    </p:bg>
    <p:spTree>
      <p:nvGrpSpPr>
        <p:cNvPr id="1" name=""/>
        <p:cNvGrpSpPr/>
        <p:nvPr/>
      </p:nvGrpSpPr>
      <p:grpSpPr>
        <a:xfrm>
          <a:off x="0" y="0"/>
          <a:ext cx="0" cy="0"/>
          <a:chOff x="0" y="0"/>
          <a:chExt cx="0" cy="0"/>
        </a:xfrm>
      </p:grpSpPr>
      <p:sp>
        <p:nvSpPr>
          <p:cNvPr id="583"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584" name="Title Text"/>
          <p:cNvSpPr txBox="1">
            <a:spLocks noGrp="1"/>
          </p:cNvSpPr>
          <p:nvPr>
            <p:ph type="title"/>
          </p:nvPr>
        </p:nvSpPr>
        <p:spPr>
          <a:xfrm>
            <a:off x="228600" y="127000"/>
            <a:ext cx="4114800" cy="4493753"/>
          </a:xfrm>
          <a:prstGeom prst="rect">
            <a:avLst/>
          </a:prstGeom>
        </p:spPr>
        <p:txBody>
          <a:bodyPr>
            <a:normAutofit/>
          </a:bodyPr>
          <a:lstStyle>
            <a:lvl1pPr>
              <a:defRPr>
                <a:solidFill>
                  <a:srgbClr val="000000"/>
                </a:solidFill>
              </a:defRPr>
            </a:lvl1pPr>
          </a:lstStyle>
          <a:p>
            <a:r>
              <a:t>Title Text</a:t>
            </a:r>
          </a:p>
        </p:txBody>
      </p:sp>
    </p:spTree>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Divider (with page contents)">
    <p:bg>
      <p:bgPr>
        <a:solidFill>
          <a:srgbClr val="EAEAEA"/>
        </a:solidFill>
        <a:effectLst/>
      </p:bgPr>
    </p:bg>
    <p:spTree>
      <p:nvGrpSpPr>
        <p:cNvPr id="1" name=""/>
        <p:cNvGrpSpPr/>
        <p:nvPr/>
      </p:nvGrpSpPr>
      <p:grpSpPr>
        <a:xfrm>
          <a:off x="0" y="0"/>
          <a:ext cx="0" cy="0"/>
          <a:chOff x="0" y="0"/>
          <a:chExt cx="0" cy="0"/>
        </a:xfrm>
      </p:grpSpPr>
      <p:sp>
        <p:nvSpPr>
          <p:cNvPr id="591" name="Title Text"/>
          <p:cNvSpPr txBox="1">
            <a:spLocks noGrp="1"/>
          </p:cNvSpPr>
          <p:nvPr>
            <p:ph type="title"/>
          </p:nvPr>
        </p:nvSpPr>
        <p:spPr>
          <a:xfrm>
            <a:off x="228600" y="127000"/>
            <a:ext cx="4114800" cy="855726"/>
          </a:xfrm>
          <a:prstGeom prst="rect">
            <a:avLst/>
          </a:prstGeom>
        </p:spPr>
        <p:txBody>
          <a:bodyPr>
            <a:normAutofit/>
          </a:bodyPr>
          <a:lstStyle>
            <a:lvl1pPr>
              <a:defRPr>
                <a:solidFill>
                  <a:srgbClr val="000000"/>
                </a:solidFill>
              </a:defRPr>
            </a:lvl1pPr>
          </a:lstStyle>
          <a:p>
            <a:r>
              <a:t>Title Text</a:t>
            </a:r>
          </a:p>
        </p:txBody>
      </p:sp>
      <p:sp>
        <p:nvSpPr>
          <p:cNvPr id="592"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593" name="Body Level One…"/>
          <p:cNvSpPr txBox="1">
            <a:spLocks noGrp="1"/>
          </p:cNvSpPr>
          <p:nvPr>
            <p:ph type="body" sz="half" idx="1"/>
          </p:nvPr>
        </p:nvSpPr>
        <p:spPr>
          <a:xfrm>
            <a:off x="228600" y="1123950"/>
            <a:ext cx="4114800" cy="3584448"/>
          </a:xfrm>
          <a:prstGeom prst="rect">
            <a:avLst/>
          </a:prstGeom>
        </p:spPr>
        <p:txBody>
          <a:bodyPr>
            <a:normAutofit/>
          </a:bodyPr>
          <a:lstStyle>
            <a:lvl1pPr>
              <a:defRPr sz="1600">
                <a:solidFill>
                  <a:srgbClr val="000000"/>
                </a:solidFill>
              </a:defRPr>
            </a:lvl1pPr>
            <a:lvl2pPr marL="197757" indent="-197757">
              <a:defRPr sz="1600">
                <a:solidFill>
                  <a:srgbClr val="000000"/>
                </a:solidFill>
              </a:defRPr>
            </a:lvl2pPr>
            <a:lvl3pPr marL="421594" indent="-197757">
              <a:defRPr sz="1600">
                <a:solidFill>
                  <a:srgbClr val="000000"/>
                </a:solidFill>
              </a:defRPr>
            </a:lvl3pPr>
            <a:lvl4pPr marL="649514" indent="-192314">
              <a:defRPr sz="1600">
                <a:solidFill>
                  <a:srgbClr val="000000"/>
                </a:solidFill>
              </a:defRPr>
            </a:lvl4pPr>
            <a:lvl5pPr marL="827994" indent="-197757">
              <a:defRPr sz="1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594" name="Text Placeholder 6"/>
          <p:cNvSpPr>
            <a:spLocks noGrp="1"/>
          </p:cNvSpPr>
          <p:nvPr>
            <p:ph type="body" sz="half" idx="13"/>
          </p:nvPr>
        </p:nvSpPr>
        <p:spPr>
          <a:xfrm>
            <a:off x="4800600" y="1123950"/>
            <a:ext cx="4114800" cy="3584448"/>
          </a:xfrm>
          <a:prstGeom prst="rect">
            <a:avLst/>
          </a:prstGeom>
        </p:spPr>
        <p:txBody>
          <a:bodyPr>
            <a:normAutofit/>
          </a:bodyPr>
          <a:lstStyle/>
          <a:p>
            <a:pPr>
              <a:tabLst>
                <a:tab pos="4013200" algn="r"/>
              </a:tabLst>
              <a:defRPr sz="1400">
                <a:solidFill>
                  <a:srgbClr val="000000"/>
                </a:solidFill>
              </a:defRPr>
            </a:pPr>
            <a:endParaRPr/>
          </a:p>
        </p:txBody>
      </p:sp>
    </p:spTree>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fact, number">
    <p:bg>
      <p:bgPr>
        <a:solidFill>
          <a:srgbClr val="EAEAEA"/>
        </a:solidFill>
        <a:effectLst/>
      </p:bgPr>
    </p:bg>
    <p:spTree>
      <p:nvGrpSpPr>
        <p:cNvPr id="1" name=""/>
        <p:cNvGrpSpPr/>
        <p:nvPr/>
      </p:nvGrpSpPr>
      <p:grpSpPr>
        <a:xfrm>
          <a:off x="0" y="0"/>
          <a:ext cx="0" cy="0"/>
          <a:chOff x="0" y="0"/>
          <a:chExt cx="0" cy="0"/>
        </a:xfrm>
      </p:grpSpPr>
      <p:sp>
        <p:nvSpPr>
          <p:cNvPr id="601" name="Title Text"/>
          <p:cNvSpPr txBox="1">
            <a:spLocks noGrp="1"/>
          </p:cNvSpPr>
          <p:nvPr>
            <p:ph type="title"/>
          </p:nvPr>
        </p:nvSpPr>
        <p:spPr>
          <a:xfrm>
            <a:off x="228600" y="177800"/>
            <a:ext cx="4114800" cy="1003808"/>
          </a:xfrm>
          <a:prstGeom prst="rect">
            <a:avLst/>
          </a:prstGeom>
        </p:spPr>
        <p:txBody>
          <a:bodyPr>
            <a:normAutofit/>
          </a:bodyPr>
          <a:lstStyle>
            <a:lvl1pPr>
              <a:lnSpc>
                <a:spcPct val="100000"/>
              </a:lnSpc>
              <a:spcBef>
                <a:spcPts val="1100"/>
              </a:spcBef>
              <a:defRPr sz="1600">
                <a:solidFill>
                  <a:srgbClr val="000000"/>
                </a:solidFill>
              </a:defRPr>
            </a:lvl1pPr>
          </a:lstStyle>
          <a:p>
            <a:r>
              <a:t>Title Text</a:t>
            </a:r>
          </a:p>
        </p:txBody>
      </p:sp>
      <p:sp>
        <p:nvSpPr>
          <p:cNvPr id="602"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603" name="Body Level One…"/>
          <p:cNvSpPr txBox="1">
            <a:spLocks noGrp="1"/>
          </p:cNvSpPr>
          <p:nvPr>
            <p:ph type="body" sz="half" idx="1"/>
          </p:nvPr>
        </p:nvSpPr>
        <p:spPr>
          <a:xfrm>
            <a:off x="228600" y="1320800"/>
            <a:ext cx="4114800" cy="3108961"/>
          </a:xfrm>
          <a:prstGeom prst="rect">
            <a:avLst/>
          </a:prstGeom>
        </p:spPr>
        <p:txBody>
          <a:bodyPr>
            <a:normAutofit/>
          </a:bodyPr>
          <a:lstStyle>
            <a:lvl1pPr>
              <a:lnSpc>
                <a:spcPct val="90000"/>
              </a:lnSpc>
              <a:spcBef>
                <a:spcPts val="0"/>
              </a:spcBef>
              <a:defRPr sz="9600" b="1">
                <a:solidFill>
                  <a:srgbClr val="000000"/>
                </a:solidFill>
              </a:defRPr>
            </a:lvl1pPr>
            <a:lvl2pPr marL="1186546" indent="-1186546">
              <a:lnSpc>
                <a:spcPct val="90000"/>
              </a:lnSpc>
              <a:spcBef>
                <a:spcPts val="0"/>
              </a:spcBef>
              <a:defRPr sz="9600" b="1">
                <a:solidFill>
                  <a:srgbClr val="000000"/>
                </a:solidFill>
              </a:defRPr>
            </a:lvl2pPr>
            <a:lvl3pPr marL="1410383" indent="-1186546">
              <a:lnSpc>
                <a:spcPct val="90000"/>
              </a:lnSpc>
              <a:spcBef>
                <a:spcPts val="0"/>
              </a:spcBef>
              <a:defRPr sz="9600" b="1">
                <a:solidFill>
                  <a:srgbClr val="000000"/>
                </a:solidFill>
              </a:defRPr>
            </a:lvl3pPr>
            <a:lvl4pPr marL="1611085" indent="-1153885">
              <a:lnSpc>
                <a:spcPct val="90000"/>
              </a:lnSpc>
              <a:spcBef>
                <a:spcPts val="0"/>
              </a:spcBef>
              <a:defRPr sz="9600" b="1">
                <a:solidFill>
                  <a:srgbClr val="000000"/>
                </a:solidFill>
              </a:defRPr>
            </a:lvl4pPr>
            <a:lvl5pPr marL="1816783" indent="-1186546">
              <a:lnSpc>
                <a:spcPct val="90000"/>
              </a:lnSpc>
              <a:spcBef>
                <a:spcPts val="0"/>
              </a:spcBef>
              <a:defRPr sz="9600" b="1">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fact, number, half-image (bleeds)">
    <p:bg>
      <p:bgPr>
        <a:solidFill>
          <a:srgbClr val="EAEAEA"/>
        </a:solidFill>
        <a:effectLst/>
      </p:bgPr>
    </p:bg>
    <p:spTree>
      <p:nvGrpSpPr>
        <p:cNvPr id="1" name=""/>
        <p:cNvGrpSpPr/>
        <p:nvPr/>
      </p:nvGrpSpPr>
      <p:grpSpPr>
        <a:xfrm>
          <a:off x="0" y="0"/>
          <a:ext cx="0" cy="0"/>
          <a:chOff x="0" y="0"/>
          <a:chExt cx="0" cy="0"/>
        </a:xfrm>
      </p:grpSpPr>
      <p:sp>
        <p:nvSpPr>
          <p:cNvPr id="610" name="Title Text"/>
          <p:cNvSpPr txBox="1">
            <a:spLocks noGrp="1"/>
          </p:cNvSpPr>
          <p:nvPr>
            <p:ph type="title"/>
          </p:nvPr>
        </p:nvSpPr>
        <p:spPr>
          <a:xfrm>
            <a:off x="228600" y="177800"/>
            <a:ext cx="4114800" cy="1003808"/>
          </a:xfrm>
          <a:prstGeom prst="rect">
            <a:avLst/>
          </a:prstGeom>
        </p:spPr>
        <p:txBody>
          <a:bodyPr>
            <a:normAutofit/>
          </a:bodyPr>
          <a:lstStyle>
            <a:lvl1pPr>
              <a:lnSpc>
                <a:spcPct val="100000"/>
              </a:lnSpc>
              <a:spcBef>
                <a:spcPts val="1100"/>
              </a:spcBef>
              <a:defRPr sz="1600">
                <a:solidFill>
                  <a:srgbClr val="000000"/>
                </a:solidFill>
              </a:defRPr>
            </a:lvl1pPr>
          </a:lstStyle>
          <a:p>
            <a:r>
              <a:t>Title Text</a:t>
            </a:r>
          </a:p>
        </p:txBody>
      </p:sp>
      <p:sp>
        <p:nvSpPr>
          <p:cNvPr id="611"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612" name="Body Level One…"/>
          <p:cNvSpPr txBox="1">
            <a:spLocks noGrp="1"/>
          </p:cNvSpPr>
          <p:nvPr>
            <p:ph type="body" sz="half" idx="1"/>
          </p:nvPr>
        </p:nvSpPr>
        <p:spPr>
          <a:xfrm>
            <a:off x="228600" y="1320800"/>
            <a:ext cx="4114800" cy="3108961"/>
          </a:xfrm>
          <a:prstGeom prst="rect">
            <a:avLst/>
          </a:prstGeom>
        </p:spPr>
        <p:txBody>
          <a:bodyPr>
            <a:normAutofit/>
          </a:bodyPr>
          <a:lstStyle>
            <a:lvl1pPr>
              <a:lnSpc>
                <a:spcPct val="90000"/>
              </a:lnSpc>
              <a:spcBef>
                <a:spcPts val="0"/>
              </a:spcBef>
              <a:defRPr sz="9600" b="1">
                <a:solidFill>
                  <a:srgbClr val="000000"/>
                </a:solidFill>
              </a:defRPr>
            </a:lvl1pPr>
            <a:lvl2pPr marL="1186546" indent="-1186546">
              <a:lnSpc>
                <a:spcPct val="90000"/>
              </a:lnSpc>
              <a:spcBef>
                <a:spcPts val="0"/>
              </a:spcBef>
              <a:defRPr sz="9600" b="1">
                <a:solidFill>
                  <a:srgbClr val="000000"/>
                </a:solidFill>
              </a:defRPr>
            </a:lvl2pPr>
            <a:lvl3pPr marL="1410383" indent="-1186546">
              <a:lnSpc>
                <a:spcPct val="90000"/>
              </a:lnSpc>
              <a:spcBef>
                <a:spcPts val="0"/>
              </a:spcBef>
              <a:defRPr sz="9600" b="1">
                <a:solidFill>
                  <a:srgbClr val="000000"/>
                </a:solidFill>
              </a:defRPr>
            </a:lvl3pPr>
            <a:lvl4pPr marL="1611085" indent="-1153885">
              <a:lnSpc>
                <a:spcPct val="90000"/>
              </a:lnSpc>
              <a:spcBef>
                <a:spcPts val="0"/>
              </a:spcBef>
              <a:defRPr sz="9600" b="1">
                <a:solidFill>
                  <a:srgbClr val="000000"/>
                </a:solidFill>
              </a:defRPr>
            </a:lvl4pPr>
            <a:lvl5pPr marL="1816783" indent="-1186546">
              <a:lnSpc>
                <a:spcPct val="90000"/>
              </a:lnSpc>
              <a:spcBef>
                <a:spcPts val="0"/>
              </a:spcBef>
              <a:defRPr sz="9600" b="1">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613" name="Picture Placeholder 5"/>
          <p:cNvSpPr>
            <a:spLocks noGrp="1"/>
          </p:cNvSpPr>
          <p:nvPr>
            <p:ph type="pic" idx="13"/>
          </p:nvPr>
        </p:nvSpPr>
        <p:spPr>
          <a:xfrm>
            <a:off x="4572000" y="0"/>
            <a:ext cx="4572000" cy="5143500"/>
          </a:xfrm>
          <a:prstGeom prst="rect">
            <a:avLst/>
          </a:prstGeom>
        </p:spPr>
        <p:txBody>
          <a:bodyPr lIns="91439" tIns="45719" rIns="91439" bIns="45719"/>
          <a:lstStyle/>
          <a:p>
            <a:endParaRPr/>
          </a:p>
        </p:txBody>
      </p:sp>
    </p:spTree>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big text">
    <p:bg>
      <p:bgPr>
        <a:solidFill>
          <a:srgbClr val="EAEAEA"/>
        </a:solidFill>
        <a:effectLst/>
      </p:bgPr>
    </p:bg>
    <p:spTree>
      <p:nvGrpSpPr>
        <p:cNvPr id="1" name=""/>
        <p:cNvGrpSpPr/>
        <p:nvPr/>
      </p:nvGrpSpPr>
      <p:grpSpPr>
        <a:xfrm>
          <a:off x="0" y="0"/>
          <a:ext cx="0" cy="0"/>
          <a:chOff x="0" y="0"/>
          <a:chExt cx="0" cy="0"/>
        </a:xfrm>
      </p:grpSpPr>
      <p:sp>
        <p:nvSpPr>
          <p:cNvPr id="620" name="Title Text"/>
          <p:cNvSpPr txBox="1">
            <a:spLocks noGrp="1"/>
          </p:cNvSpPr>
          <p:nvPr>
            <p:ph type="title"/>
          </p:nvPr>
        </p:nvSpPr>
        <p:spPr>
          <a:xfrm>
            <a:off x="228600" y="50800"/>
            <a:ext cx="8686800" cy="4473575"/>
          </a:xfrm>
          <a:prstGeom prst="rect">
            <a:avLst/>
          </a:prstGeom>
        </p:spPr>
        <p:txBody>
          <a:bodyPr>
            <a:normAutofit/>
          </a:bodyPr>
          <a:lstStyle>
            <a:lvl1pPr>
              <a:defRPr sz="9600" b="1">
                <a:solidFill>
                  <a:srgbClr val="000000"/>
                </a:solidFill>
              </a:defRPr>
            </a:lvl1pPr>
          </a:lstStyle>
          <a:p>
            <a:r>
              <a:t>Title Text</a:t>
            </a:r>
          </a:p>
        </p:txBody>
      </p:sp>
      <p:sp>
        <p:nvSpPr>
          <p:cNvPr id="621"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quote">
    <p:bg>
      <p:bgPr>
        <a:solidFill>
          <a:srgbClr val="EAEAEA"/>
        </a:solidFill>
        <a:effectLst/>
      </p:bgPr>
    </p:bg>
    <p:spTree>
      <p:nvGrpSpPr>
        <p:cNvPr id="1" name=""/>
        <p:cNvGrpSpPr/>
        <p:nvPr/>
      </p:nvGrpSpPr>
      <p:grpSpPr>
        <a:xfrm>
          <a:off x="0" y="0"/>
          <a:ext cx="0" cy="0"/>
          <a:chOff x="0" y="0"/>
          <a:chExt cx="0" cy="0"/>
        </a:xfrm>
      </p:grpSpPr>
      <p:sp>
        <p:nvSpPr>
          <p:cNvPr id="628" name="Title Text"/>
          <p:cNvSpPr txBox="1">
            <a:spLocks noGrp="1"/>
          </p:cNvSpPr>
          <p:nvPr>
            <p:ph type="title"/>
          </p:nvPr>
        </p:nvSpPr>
        <p:spPr>
          <a:xfrm>
            <a:off x="228600" y="127000"/>
            <a:ext cx="5187463" cy="4520806"/>
          </a:xfrm>
          <a:prstGeom prst="rect">
            <a:avLst/>
          </a:prstGeom>
        </p:spPr>
        <p:txBody>
          <a:bodyPr>
            <a:normAutofit/>
          </a:bodyPr>
          <a:lstStyle>
            <a:lvl1pPr marL="117475" indent="-117475">
              <a:defRPr>
                <a:solidFill>
                  <a:srgbClr val="000000"/>
                </a:solidFill>
              </a:defRPr>
            </a:lvl1pPr>
          </a:lstStyle>
          <a:p>
            <a:r>
              <a:t>Title Text</a:t>
            </a:r>
          </a:p>
        </p:txBody>
      </p:sp>
      <p:sp>
        <p:nvSpPr>
          <p:cNvPr id="629"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title, text (two columns)">
    <p:bg>
      <p:bgPr>
        <a:solidFill>
          <a:srgbClr val="EAEAEA"/>
        </a:solidFill>
        <a:effectLst/>
      </p:bgPr>
    </p:bg>
    <p:spTree>
      <p:nvGrpSpPr>
        <p:cNvPr id="1" name=""/>
        <p:cNvGrpSpPr/>
        <p:nvPr/>
      </p:nvGrpSpPr>
      <p:grpSpPr>
        <a:xfrm>
          <a:off x="0" y="0"/>
          <a:ext cx="0" cy="0"/>
          <a:chOff x="0" y="0"/>
          <a:chExt cx="0" cy="0"/>
        </a:xfrm>
      </p:grpSpPr>
      <p:sp>
        <p:nvSpPr>
          <p:cNvPr id="646" name="Title Text"/>
          <p:cNvSpPr txBox="1">
            <a:spLocks noGrp="1"/>
          </p:cNvSpPr>
          <p:nvPr>
            <p:ph type="title"/>
          </p:nvPr>
        </p:nvSpPr>
        <p:spPr>
          <a:xfrm>
            <a:off x="228600" y="127000"/>
            <a:ext cx="4114800" cy="959359"/>
          </a:xfrm>
          <a:prstGeom prst="rect">
            <a:avLst/>
          </a:prstGeom>
        </p:spPr>
        <p:txBody>
          <a:bodyPr>
            <a:normAutofit/>
          </a:bodyPr>
          <a:lstStyle>
            <a:lvl1pPr>
              <a:defRPr>
                <a:solidFill>
                  <a:srgbClr val="000000"/>
                </a:solidFill>
              </a:defRPr>
            </a:lvl1pPr>
          </a:lstStyle>
          <a:p>
            <a:r>
              <a:t>Title Text</a:t>
            </a:r>
          </a:p>
        </p:txBody>
      </p:sp>
      <p:sp>
        <p:nvSpPr>
          <p:cNvPr id="647"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648" name="Body Level One…"/>
          <p:cNvSpPr txBox="1">
            <a:spLocks noGrp="1"/>
          </p:cNvSpPr>
          <p:nvPr>
            <p:ph type="body" sz="half" idx="1"/>
          </p:nvPr>
        </p:nvSpPr>
        <p:spPr>
          <a:xfrm>
            <a:off x="228600" y="1124711"/>
            <a:ext cx="4114800" cy="3585847"/>
          </a:xfrm>
          <a:prstGeom prst="rect">
            <a:avLst/>
          </a:prstGeom>
        </p:spPr>
        <p:txBody>
          <a:bodyPr>
            <a:normAutofit/>
          </a:bodyPr>
          <a:lstStyle>
            <a:lvl1pPr>
              <a:defRPr sz="1600">
                <a:solidFill>
                  <a:srgbClr val="000000"/>
                </a:solidFill>
              </a:defRPr>
            </a:lvl1pPr>
            <a:lvl2pPr marL="197757" indent="-197757">
              <a:defRPr sz="1600">
                <a:solidFill>
                  <a:srgbClr val="000000"/>
                </a:solidFill>
              </a:defRPr>
            </a:lvl2pPr>
            <a:lvl3pPr marL="421594" indent="-197757">
              <a:defRPr sz="1600">
                <a:solidFill>
                  <a:srgbClr val="000000"/>
                </a:solidFill>
              </a:defRPr>
            </a:lvl3pPr>
            <a:lvl4pPr marL="649514" indent="-192314">
              <a:defRPr sz="1600">
                <a:solidFill>
                  <a:srgbClr val="000000"/>
                </a:solidFill>
              </a:defRPr>
            </a:lvl4pPr>
            <a:lvl5pPr marL="827994" indent="-197757">
              <a:defRPr sz="1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649" name="Text Placeholder 9"/>
          <p:cNvSpPr>
            <a:spLocks noGrp="1"/>
          </p:cNvSpPr>
          <p:nvPr>
            <p:ph type="body" sz="half" idx="13"/>
          </p:nvPr>
        </p:nvSpPr>
        <p:spPr>
          <a:xfrm>
            <a:off x="4800600" y="1124711"/>
            <a:ext cx="4114800" cy="3585847"/>
          </a:xfrm>
          <a:prstGeom prst="rect">
            <a:avLst/>
          </a:prstGeom>
        </p:spPr>
        <p:txBody>
          <a:bodyPr>
            <a:normAutofit/>
          </a:bodyPr>
          <a:lstStyle/>
          <a:p>
            <a:pPr>
              <a:defRPr sz="1400">
                <a:solidFill>
                  <a:srgbClr val="000000"/>
                </a:solidFill>
              </a:defRPr>
            </a:pPr>
            <a:endParaRPr/>
          </a:p>
        </p:txBody>
      </p:sp>
    </p:spTree>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title, text (two columns, different text sizes)">
    <p:bg>
      <p:bgPr>
        <a:solidFill>
          <a:srgbClr val="EAEAEA"/>
        </a:solidFill>
        <a:effectLst/>
      </p:bgPr>
    </p:bg>
    <p:spTree>
      <p:nvGrpSpPr>
        <p:cNvPr id="1" name=""/>
        <p:cNvGrpSpPr/>
        <p:nvPr/>
      </p:nvGrpSpPr>
      <p:grpSpPr>
        <a:xfrm>
          <a:off x="0" y="0"/>
          <a:ext cx="0" cy="0"/>
          <a:chOff x="0" y="0"/>
          <a:chExt cx="0" cy="0"/>
        </a:xfrm>
      </p:grpSpPr>
      <p:sp>
        <p:nvSpPr>
          <p:cNvPr id="667" name="Title Text"/>
          <p:cNvSpPr txBox="1">
            <a:spLocks noGrp="1"/>
          </p:cNvSpPr>
          <p:nvPr>
            <p:ph type="title"/>
          </p:nvPr>
        </p:nvSpPr>
        <p:spPr>
          <a:xfrm>
            <a:off x="228600" y="127000"/>
            <a:ext cx="4114800" cy="502159"/>
          </a:xfrm>
          <a:prstGeom prst="rect">
            <a:avLst/>
          </a:prstGeom>
        </p:spPr>
        <p:txBody>
          <a:bodyPr>
            <a:normAutofit/>
          </a:bodyPr>
          <a:lstStyle>
            <a:lvl1pPr>
              <a:defRPr>
                <a:solidFill>
                  <a:srgbClr val="000000"/>
                </a:solidFill>
              </a:defRPr>
            </a:lvl1pPr>
          </a:lstStyle>
          <a:p>
            <a:r>
              <a:t>Title Text</a:t>
            </a:r>
          </a:p>
        </p:txBody>
      </p:sp>
      <p:sp>
        <p:nvSpPr>
          <p:cNvPr id="668"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669" name="Body Level One…"/>
          <p:cNvSpPr txBox="1">
            <a:spLocks noGrp="1"/>
          </p:cNvSpPr>
          <p:nvPr>
            <p:ph type="body" sz="half" idx="1"/>
          </p:nvPr>
        </p:nvSpPr>
        <p:spPr>
          <a:xfrm>
            <a:off x="228600" y="995518"/>
            <a:ext cx="4114800" cy="3687608"/>
          </a:xfrm>
          <a:prstGeom prst="rect">
            <a:avLst/>
          </a:prstGeom>
        </p:spPr>
        <p:txBody>
          <a:bodyPr>
            <a:normAutofit/>
          </a:bodyPr>
          <a:lstStyle>
            <a:lvl1pPr>
              <a:lnSpc>
                <a:spcPct val="90000"/>
              </a:lnSpc>
              <a:spcBef>
                <a:spcPts val="0"/>
              </a:spcBef>
              <a:defRPr sz="2400">
                <a:solidFill>
                  <a:srgbClr val="000000"/>
                </a:solidFill>
              </a:defRPr>
            </a:lvl1pPr>
            <a:lvl2pPr marL="296636" indent="-296636">
              <a:lnSpc>
                <a:spcPct val="90000"/>
              </a:lnSpc>
              <a:spcBef>
                <a:spcPts val="0"/>
              </a:spcBef>
              <a:defRPr sz="2400">
                <a:solidFill>
                  <a:srgbClr val="000000"/>
                </a:solidFill>
              </a:defRPr>
            </a:lvl2pPr>
            <a:lvl3pPr marL="520473" indent="-296636">
              <a:lnSpc>
                <a:spcPct val="90000"/>
              </a:lnSpc>
              <a:spcBef>
                <a:spcPts val="0"/>
              </a:spcBef>
              <a:defRPr sz="2400">
                <a:solidFill>
                  <a:srgbClr val="000000"/>
                </a:solidFill>
              </a:defRPr>
            </a:lvl3pPr>
            <a:lvl4pPr marL="745671" indent="-288471">
              <a:lnSpc>
                <a:spcPct val="90000"/>
              </a:lnSpc>
              <a:spcBef>
                <a:spcPts val="0"/>
              </a:spcBef>
              <a:defRPr sz="2400">
                <a:solidFill>
                  <a:srgbClr val="000000"/>
                </a:solidFill>
              </a:defRPr>
            </a:lvl4pPr>
            <a:lvl5pPr marL="926873" indent="-296636">
              <a:lnSpc>
                <a:spcPct val="90000"/>
              </a:lnSpc>
              <a:spcBef>
                <a:spcPts val="0"/>
              </a:spcBef>
              <a:defRPr sz="2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section, title, text (four columns)">
    <p:bg>
      <p:bgPr>
        <a:solidFill>
          <a:srgbClr val="EAEAEA"/>
        </a:solidFill>
        <a:effectLst/>
      </p:bgPr>
    </p:bg>
    <p:spTree>
      <p:nvGrpSpPr>
        <p:cNvPr id="1" name=""/>
        <p:cNvGrpSpPr/>
        <p:nvPr/>
      </p:nvGrpSpPr>
      <p:grpSpPr>
        <a:xfrm>
          <a:off x="0" y="0"/>
          <a:ext cx="0" cy="0"/>
          <a:chOff x="0" y="0"/>
          <a:chExt cx="0" cy="0"/>
        </a:xfrm>
      </p:grpSpPr>
      <p:sp>
        <p:nvSpPr>
          <p:cNvPr id="676" name="Title Text"/>
          <p:cNvSpPr txBox="1">
            <a:spLocks noGrp="1"/>
          </p:cNvSpPr>
          <p:nvPr>
            <p:ph type="title"/>
          </p:nvPr>
        </p:nvSpPr>
        <p:spPr>
          <a:xfrm>
            <a:off x="228600" y="342900"/>
            <a:ext cx="6400800" cy="640081"/>
          </a:xfrm>
          <a:prstGeom prst="rect">
            <a:avLst/>
          </a:prstGeom>
        </p:spPr>
        <p:txBody>
          <a:bodyPr>
            <a:normAutofit/>
          </a:bodyPr>
          <a:lstStyle>
            <a:lvl1pPr>
              <a:defRPr>
                <a:solidFill>
                  <a:srgbClr val="000000"/>
                </a:solidFill>
              </a:defRPr>
            </a:lvl1pPr>
          </a:lstStyle>
          <a:p>
            <a:r>
              <a:t>Title Text</a:t>
            </a:r>
          </a:p>
        </p:txBody>
      </p:sp>
      <p:sp>
        <p:nvSpPr>
          <p:cNvPr id="677"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678" name="Body Level One…"/>
          <p:cNvSpPr txBox="1">
            <a:spLocks noGrp="1"/>
          </p:cNvSpPr>
          <p:nvPr>
            <p:ph type="body" sz="quarter" idx="1"/>
          </p:nvPr>
        </p:nvSpPr>
        <p:spPr>
          <a:xfrm>
            <a:off x="4800600" y="1093469"/>
            <a:ext cx="1828800" cy="3589655"/>
          </a:xfrm>
          <a:prstGeom prst="rect">
            <a:avLst/>
          </a:prstGeom>
        </p:spPr>
        <p:txBody>
          <a:bodyPr>
            <a:normAutofit/>
          </a:bodyPr>
          <a:lstStyle>
            <a:lvl1pPr>
              <a:defRPr sz="1000">
                <a:solidFill>
                  <a:srgbClr val="000000"/>
                </a:solidFill>
              </a:defRPr>
            </a:lvl1pPr>
            <a:lvl2pPr marL="0" indent="0">
              <a:buSzTx/>
              <a:buNone/>
              <a:defRPr sz="1000">
                <a:solidFill>
                  <a:srgbClr val="000000"/>
                </a:solidFill>
              </a:defRPr>
            </a:lvl2pPr>
            <a:lvl3pPr marL="381144" indent="-157307">
              <a:defRPr sz="1000">
                <a:solidFill>
                  <a:srgbClr val="000000"/>
                </a:solidFill>
              </a:defRPr>
            </a:lvl3pPr>
            <a:lvl4pPr marL="610177" indent="-152977">
              <a:defRPr sz="1000">
                <a:solidFill>
                  <a:srgbClr val="000000"/>
                </a:solidFill>
              </a:defRPr>
            </a:lvl4pPr>
            <a:lvl5pPr marL="787544" indent="-157307">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679"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solidFill>
                  <a:srgbClr val="000000"/>
                </a:solidFill>
              </a:defRPr>
            </a:pPr>
            <a:endParaRPr/>
          </a:p>
        </p:txBody>
      </p:sp>
      <p:sp>
        <p:nvSpPr>
          <p:cNvPr id="680" name="Text Placeholder 6"/>
          <p:cNvSpPr>
            <a:spLocks noGrp="1"/>
          </p:cNvSpPr>
          <p:nvPr>
            <p:ph type="body" sz="quarter" idx="14"/>
          </p:nvPr>
        </p:nvSpPr>
        <p:spPr>
          <a:xfrm>
            <a:off x="228600" y="1093469"/>
            <a:ext cx="1828800" cy="3589655"/>
          </a:xfrm>
          <a:prstGeom prst="rect">
            <a:avLst/>
          </a:prstGeom>
        </p:spPr>
        <p:txBody>
          <a:bodyPr>
            <a:normAutofit/>
          </a:bodyPr>
          <a:lstStyle/>
          <a:p>
            <a:pPr>
              <a:defRPr sz="1600">
                <a:solidFill>
                  <a:srgbClr val="000000"/>
                </a:solidFill>
              </a:defRPr>
            </a:pPr>
            <a:endParaRPr/>
          </a:p>
        </p:txBody>
      </p:sp>
      <p:sp>
        <p:nvSpPr>
          <p:cNvPr id="681" name="Text Placeholder 7"/>
          <p:cNvSpPr>
            <a:spLocks noGrp="1"/>
          </p:cNvSpPr>
          <p:nvPr>
            <p:ph type="body" sz="quarter" idx="15"/>
          </p:nvPr>
        </p:nvSpPr>
        <p:spPr>
          <a:xfrm>
            <a:off x="2514600" y="1093469"/>
            <a:ext cx="1828800" cy="3589655"/>
          </a:xfrm>
          <a:prstGeom prst="rect">
            <a:avLst/>
          </a:prstGeom>
        </p:spPr>
        <p:txBody>
          <a:bodyPr>
            <a:normAutofit/>
          </a:bodyPr>
          <a:lstStyle/>
          <a:p>
            <a:pPr>
              <a:defRPr sz="1600">
                <a:solidFill>
                  <a:srgbClr val="000000"/>
                </a:solidFill>
              </a:defRPr>
            </a:pPr>
            <a:endParaRPr/>
          </a:p>
        </p:txBody>
      </p:sp>
      <p:sp>
        <p:nvSpPr>
          <p:cNvPr id="682" name="Text Placeholder 9"/>
          <p:cNvSpPr>
            <a:spLocks noGrp="1"/>
          </p:cNvSpPr>
          <p:nvPr>
            <p:ph type="body" sz="quarter" idx="16"/>
          </p:nvPr>
        </p:nvSpPr>
        <p:spPr>
          <a:xfrm>
            <a:off x="7086600" y="1093469"/>
            <a:ext cx="1828800" cy="3589655"/>
          </a:xfrm>
          <a:prstGeom prst="rect">
            <a:avLst/>
          </a:prstGeom>
        </p:spPr>
        <p:txBody>
          <a:bodyPr>
            <a:normAutofit/>
          </a:bodyPr>
          <a:lstStyle/>
          <a:p>
            <a:pPr>
              <a:defRPr sz="1600">
                <a:solidFill>
                  <a:srgbClr val="000000"/>
                </a:solidFill>
              </a:defRPr>
            </a:pPr>
            <a:endParaRPr/>
          </a:p>
        </p:txBody>
      </p:sp>
    </p:spTree>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section, title, text, half-image">
    <p:bg>
      <p:bgPr>
        <a:solidFill>
          <a:srgbClr val="EAEAEA"/>
        </a:solidFill>
        <a:effectLst/>
      </p:bgPr>
    </p:bg>
    <p:spTree>
      <p:nvGrpSpPr>
        <p:cNvPr id="1" name=""/>
        <p:cNvGrpSpPr/>
        <p:nvPr/>
      </p:nvGrpSpPr>
      <p:grpSpPr>
        <a:xfrm>
          <a:off x="0" y="0"/>
          <a:ext cx="0" cy="0"/>
          <a:chOff x="0" y="0"/>
          <a:chExt cx="0" cy="0"/>
        </a:xfrm>
      </p:grpSpPr>
      <p:sp>
        <p:nvSpPr>
          <p:cNvPr id="689" name="Picture Placeholder 7"/>
          <p:cNvSpPr>
            <a:spLocks noGrp="1"/>
          </p:cNvSpPr>
          <p:nvPr>
            <p:ph type="pic" idx="13"/>
          </p:nvPr>
        </p:nvSpPr>
        <p:spPr>
          <a:xfrm>
            <a:off x="4572000" y="0"/>
            <a:ext cx="4572000" cy="5143500"/>
          </a:xfrm>
          <a:prstGeom prst="rect">
            <a:avLst/>
          </a:prstGeom>
        </p:spPr>
        <p:txBody>
          <a:bodyPr lIns="91439" tIns="45719" rIns="91439" bIns="45719"/>
          <a:lstStyle/>
          <a:p>
            <a:endParaRPr/>
          </a:p>
        </p:txBody>
      </p:sp>
      <p:sp>
        <p:nvSpPr>
          <p:cNvPr id="690" name="Title Text"/>
          <p:cNvSpPr txBox="1">
            <a:spLocks noGrp="1"/>
          </p:cNvSpPr>
          <p:nvPr>
            <p:ph type="title"/>
          </p:nvPr>
        </p:nvSpPr>
        <p:spPr>
          <a:xfrm>
            <a:off x="228600" y="342900"/>
            <a:ext cx="4114800" cy="640081"/>
          </a:xfrm>
          <a:prstGeom prst="rect">
            <a:avLst/>
          </a:prstGeom>
        </p:spPr>
        <p:txBody>
          <a:bodyPr>
            <a:normAutofit/>
          </a:bodyPr>
          <a:lstStyle>
            <a:lvl1pPr>
              <a:defRPr>
                <a:solidFill>
                  <a:srgbClr val="000000"/>
                </a:solidFill>
              </a:defRPr>
            </a:lvl1pPr>
          </a:lstStyle>
          <a:p>
            <a:r>
              <a:t>Title Text</a:t>
            </a:r>
          </a:p>
        </p:txBody>
      </p:sp>
      <p:sp>
        <p:nvSpPr>
          <p:cNvPr id="691"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692" name="Body Level One…"/>
          <p:cNvSpPr txBox="1">
            <a:spLocks noGrp="1"/>
          </p:cNvSpPr>
          <p:nvPr>
            <p:ph type="body" sz="quarter" idx="1"/>
          </p:nvPr>
        </p:nvSpPr>
        <p:spPr>
          <a:xfrm>
            <a:off x="228600" y="201168"/>
            <a:ext cx="4114800" cy="300037"/>
          </a:xfrm>
          <a:prstGeom prst="rect">
            <a:avLst/>
          </a:prstGeom>
        </p:spPr>
        <p:txBody>
          <a:bodyPr>
            <a:normAutofit/>
          </a:bodyPr>
          <a:lstStyle>
            <a:lvl1pPr>
              <a:defRPr sz="1000">
                <a:solidFill>
                  <a:srgbClr val="000000"/>
                </a:solidFill>
              </a:defRPr>
            </a:lvl1pPr>
            <a:lvl2pPr marL="123598" indent="-123598">
              <a:defRPr sz="1000">
                <a:solidFill>
                  <a:srgbClr val="000000"/>
                </a:solidFill>
              </a:defRPr>
            </a:lvl2pPr>
            <a:lvl3pPr marL="347435" indent="-123598">
              <a:defRPr sz="1000">
                <a:solidFill>
                  <a:srgbClr val="000000"/>
                </a:solidFill>
              </a:defRPr>
            </a:lvl3pPr>
            <a:lvl4pPr marL="577396" indent="-120196">
              <a:defRPr sz="1000">
                <a:solidFill>
                  <a:srgbClr val="000000"/>
                </a:solidFill>
              </a:defRPr>
            </a:lvl4pPr>
            <a:lvl5pPr marL="753835" indent="-123598">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693" name="Text Placeholder 6"/>
          <p:cNvSpPr>
            <a:spLocks noGrp="1"/>
          </p:cNvSpPr>
          <p:nvPr>
            <p:ph type="body" sz="half" idx="14"/>
          </p:nvPr>
        </p:nvSpPr>
        <p:spPr>
          <a:xfrm>
            <a:off x="228600" y="1097280"/>
            <a:ext cx="4114800" cy="3585846"/>
          </a:xfrm>
          <a:prstGeom prst="rect">
            <a:avLst/>
          </a:prstGeom>
        </p:spPr>
        <p:txBody>
          <a:bodyPr>
            <a:normAutofit/>
          </a:bodyPr>
          <a:lstStyle/>
          <a:p>
            <a:pPr>
              <a:defRPr sz="1600">
                <a:solidFill>
                  <a:srgbClr val="000000"/>
                </a:solidFill>
              </a:defRPr>
            </a:pPr>
            <a:endParaRPr/>
          </a:p>
        </p:txBody>
      </p:sp>
    </p:spTree>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section, title, text (two columns), half-image">
    <p:bg>
      <p:bgPr>
        <a:solidFill>
          <a:srgbClr val="EAEAEA"/>
        </a:solidFill>
        <a:effectLst/>
      </p:bgPr>
    </p:bg>
    <p:spTree>
      <p:nvGrpSpPr>
        <p:cNvPr id="1" name=""/>
        <p:cNvGrpSpPr/>
        <p:nvPr/>
      </p:nvGrpSpPr>
      <p:grpSpPr>
        <a:xfrm>
          <a:off x="0" y="0"/>
          <a:ext cx="0" cy="0"/>
          <a:chOff x="0" y="0"/>
          <a:chExt cx="0" cy="0"/>
        </a:xfrm>
      </p:grpSpPr>
      <p:sp>
        <p:nvSpPr>
          <p:cNvPr id="700" name="Picture Placeholder 8"/>
          <p:cNvSpPr>
            <a:spLocks noGrp="1"/>
          </p:cNvSpPr>
          <p:nvPr>
            <p:ph type="pic" idx="13"/>
          </p:nvPr>
        </p:nvSpPr>
        <p:spPr>
          <a:xfrm>
            <a:off x="4572000" y="0"/>
            <a:ext cx="4572000" cy="5143500"/>
          </a:xfrm>
          <a:prstGeom prst="rect">
            <a:avLst/>
          </a:prstGeom>
        </p:spPr>
        <p:txBody>
          <a:bodyPr lIns="91439" tIns="45719" rIns="91439" bIns="45719"/>
          <a:lstStyle/>
          <a:p>
            <a:endParaRPr/>
          </a:p>
        </p:txBody>
      </p:sp>
      <p:sp>
        <p:nvSpPr>
          <p:cNvPr id="701" name="Title Text"/>
          <p:cNvSpPr txBox="1">
            <a:spLocks noGrp="1"/>
          </p:cNvSpPr>
          <p:nvPr>
            <p:ph type="title"/>
          </p:nvPr>
        </p:nvSpPr>
        <p:spPr>
          <a:xfrm>
            <a:off x="228600" y="127000"/>
            <a:ext cx="4114800" cy="640081"/>
          </a:xfrm>
          <a:prstGeom prst="rect">
            <a:avLst/>
          </a:prstGeom>
        </p:spPr>
        <p:txBody>
          <a:bodyPr>
            <a:normAutofit/>
          </a:bodyPr>
          <a:lstStyle>
            <a:lvl1pPr>
              <a:defRPr>
                <a:solidFill>
                  <a:srgbClr val="000000"/>
                </a:solidFill>
              </a:defRPr>
            </a:lvl1pPr>
          </a:lstStyle>
          <a:p>
            <a:r>
              <a:t>Title Text</a:t>
            </a:r>
          </a:p>
        </p:txBody>
      </p:sp>
      <p:sp>
        <p:nvSpPr>
          <p:cNvPr id="702"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703" name="Body Level One…"/>
          <p:cNvSpPr txBox="1">
            <a:spLocks noGrp="1"/>
          </p:cNvSpPr>
          <p:nvPr>
            <p:ph type="body" sz="quarter" idx="1"/>
          </p:nvPr>
        </p:nvSpPr>
        <p:spPr>
          <a:xfrm>
            <a:off x="228600" y="1097278"/>
            <a:ext cx="1828800" cy="3585847"/>
          </a:xfrm>
          <a:prstGeom prst="rect">
            <a:avLst/>
          </a:prstGeom>
        </p:spPr>
        <p:txBody>
          <a:bodyPr>
            <a:normAutofit/>
          </a:bodyPr>
          <a:lstStyle>
            <a:lvl1pPr>
              <a:defRPr sz="1000">
                <a:solidFill>
                  <a:srgbClr val="000000"/>
                </a:solidFill>
              </a:defRPr>
            </a:lvl1pPr>
            <a:lvl2pPr marL="0" indent="0">
              <a:buSzTx/>
              <a:buNone/>
              <a:defRPr sz="1000">
                <a:solidFill>
                  <a:srgbClr val="000000"/>
                </a:solidFill>
              </a:defRPr>
            </a:lvl2pPr>
            <a:lvl3pPr marL="381144" indent="-157307">
              <a:defRPr sz="1000">
                <a:solidFill>
                  <a:srgbClr val="000000"/>
                </a:solidFill>
              </a:defRPr>
            </a:lvl3pPr>
            <a:lvl4pPr marL="610177" indent="-152977">
              <a:defRPr sz="1000">
                <a:solidFill>
                  <a:srgbClr val="000000"/>
                </a:solidFill>
              </a:defRPr>
            </a:lvl4pPr>
            <a:lvl5pPr marL="787544" indent="-157307">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704" name="Text Placeholder 7"/>
          <p:cNvSpPr>
            <a:spLocks noGrp="1"/>
          </p:cNvSpPr>
          <p:nvPr>
            <p:ph type="body" sz="quarter" idx="14"/>
          </p:nvPr>
        </p:nvSpPr>
        <p:spPr>
          <a:xfrm>
            <a:off x="2514600" y="1097278"/>
            <a:ext cx="1828800" cy="3585847"/>
          </a:xfrm>
          <a:prstGeom prst="rect">
            <a:avLst/>
          </a:prstGeom>
        </p:spPr>
        <p:txBody>
          <a:bodyPr>
            <a:normAutofit/>
          </a:bodyPr>
          <a:lstStyle/>
          <a:p>
            <a:pPr>
              <a:defRPr sz="1600">
                <a:solidFill>
                  <a:srgbClr val="000000"/>
                </a:solidFill>
              </a:defRPr>
            </a:pPr>
            <a:endParaRPr/>
          </a:p>
        </p:txBody>
      </p:sp>
    </p:spTree>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section, title, text (two narrow columns)">
    <p:bg>
      <p:bgPr>
        <a:solidFill>
          <a:srgbClr val="EAEAEA"/>
        </a:solidFill>
        <a:effectLst/>
      </p:bgPr>
    </p:bg>
    <p:spTree>
      <p:nvGrpSpPr>
        <p:cNvPr id="1" name=""/>
        <p:cNvGrpSpPr/>
        <p:nvPr/>
      </p:nvGrpSpPr>
      <p:grpSpPr>
        <a:xfrm>
          <a:off x="0" y="0"/>
          <a:ext cx="0" cy="0"/>
          <a:chOff x="0" y="0"/>
          <a:chExt cx="0" cy="0"/>
        </a:xfrm>
      </p:grpSpPr>
      <p:sp>
        <p:nvSpPr>
          <p:cNvPr id="711" name="Title Text"/>
          <p:cNvSpPr txBox="1">
            <a:spLocks noGrp="1"/>
          </p:cNvSpPr>
          <p:nvPr>
            <p:ph type="title"/>
          </p:nvPr>
        </p:nvSpPr>
        <p:spPr>
          <a:xfrm>
            <a:off x="228600" y="977900"/>
            <a:ext cx="4114800" cy="3566160"/>
          </a:xfrm>
          <a:prstGeom prst="rect">
            <a:avLst/>
          </a:prstGeom>
        </p:spPr>
        <p:txBody>
          <a:bodyPr>
            <a:normAutofit/>
          </a:bodyPr>
          <a:lstStyle>
            <a:lvl1pPr>
              <a:defRPr>
                <a:solidFill>
                  <a:srgbClr val="000000"/>
                </a:solidFill>
              </a:defRPr>
            </a:lvl1pPr>
          </a:lstStyle>
          <a:p>
            <a:r>
              <a:t>Title Text</a:t>
            </a:r>
          </a:p>
        </p:txBody>
      </p:sp>
      <p:sp>
        <p:nvSpPr>
          <p:cNvPr id="712"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713" name="Body Level One…"/>
          <p:cNvSpPr txBox="1">
            <a:spLocks noGrp="1"/>
          </p:cNvSpPr>
          <p:nvPr>
            <p:ph type="body" sz="quarter" idx="1"/>
          </p:nvPr>
        </p:nvSpPr>
        <p:spPr>
          <a:xfrm>
            <a:off x="4800600" y="1097280"/>
            <a:ext cx="1828800" cy="3501446"/>
          </a:xfrm>
          <a:prstGeom prst="rect">
            <a:avLst/>
          </a:prstGeom>
        </p:spPr>
        <p:txBody>
          <a:bodyPr>
            <a:normAutofit/>
          </a:bodyPr>
          <a:lstStyle>
            <a:lvl1pPr>
              <a:defRPr sz="1000">
                <a:solidFill>
                  <a:srgbClr val="000000"/>
                </a:solidFill>
              </a:defRPr>
            </a:lvl1pPr>
            <a:lvl2pPr marL="0" indent="0">
              <a:buSzTx/>
              <a:buNone/>
              <a:defRPr sz="1000">
                <a:solidFill>
                  <a:srgbClr val="000000"/>
                </a:solidFill>
              </a:defRPr>
            </a:lvl2pPr>
            <a:lvl3pPr marL="381144" indent="-157307">
              <a:defRPr sz="1000">
                <a:solidFill>
                  <a:srgbClr val="000000"/>
                </a:solidFill>
              </a:defRPr>
            </a:lvl3pPr>
            <a:lvl4pPr marL="610177" indent="-152977">
              <a:defRPr sz="1000">
                <a:solidFill>
                  <a:srgbClr val="000000"/>
                </a:solidFill>
              </a:defRPr>
            </a:lvl4pPr>
            <a:lvl5pPr marL="787544" indent="-157307">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714"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solidFill>
                  <a:srgbClr val="000000"/>
                </a:solidFill>
              </a:defRPr>
            </a:pPr>
            <a:endParaRPr/>
          </a:p>
        </p:txBody>
      </p:sp>
      <p:sp>
        <p:nvSpPr>
          <p:cNvPr id="715" name="Text Placeholder 9"/>
          <p:cNvSpPr>
            <a:spLocks noGrp="1"/>
          </p:cNvSpPr>
          <p:nvPr>
            <p:ph type="body" sz="quarter" idx="14"/>
          </p:nvPr>
        </p:nvSpPr>
        <p:spPr>
          <a:xfrm>
            <a:off x="7086600" y="1097279"/>
            <a:ext cx="1828800" cy="3501447"/>
          </a:xfrm>
          <a:prstGeom prst="rect">
            <a:avLst/>
          </a:prstGeom>
        </p:spPr>
        <p:txBody>
          <a:bodyPr>
            <a:normAutofit/>
          </a:bodyPr>
          <a:lstStyle/>
          <a:p>
            <a:pPr>
              <a:defRPr sz="1600">
                <a:solidFill>
                  <a:srgbClr val="000000"/>
                </a:solidFill>
              </a:defRPr>
            </a:pPr>
            <a:endParaRPr/>
          </a:p>
        </p:txBody>
      </p:sp>
    </p:spTree>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section, title, text (dark background)">
    <p:bg>
      <p:bgPr>
        <a:solidFill>
          <a:srgbClr val="EAEAEA"/>
        </a:solidFill>
        <a:effectLst/>
      </p:bgPr>
    </p:bg>
    <p:spTree>
      <p:nvGrpSpPr>
        <p:cNvPr id="1" name=""/>
        <p:cNvGrpSpPr/>
        <p:nvPr/>
      </p:nvGrpSpPr>
      <p:grpSpPr>
        <a:xfrm>
          <a:off x="0" y="0"/>
          <a:ext cx="0" cy="0"/>
          <a:chOff x="0" y="0"/>
          <a:chExt cx="0" cy="0"/>
        </a:xfrm>
      </p:grpSpPr>
      <p:sp>
        <p:nvSpPr>
          <p:cNvPr id="722" name="Rectangle 4"/>
          <p:cNvSpPr/>
          <p:nvPr/>
        </p:nvSpPr>
        <p:spPr>
          <a:xfrm>
            <a:off x="4572000" y="0"/>
            <a:ext cx="4572000" cy="5143500"/>
          </a:xfrm>
          <a:prstGeom prst="rect">
            <a:avLst/>
          </a:prstGeom>
          <a:solidFill>
            <a:srgbClr val="000000"/>
          </a:solidFill>
          <a:ln w="12700">
            <a:miter lim="400000"/>
          </a:ln>
        </p:spPr>
        <p:txBody>
          <a:bodyPr lIns="0" tIns="0" rIns="0" bIns="0" anchor="ctr"/>
          <a:lstStyle/>
          <a:p>
            <a:pPr algn="ctr" defTabSz="457200">
              <a:spcBef>
                <a:spcPts val="1100"/>
              </a:spcBef>
              <a:defRPr sz="1200">
                <a:solidFill>
                  <a:srgbClr val="FFFFFF"/>
                </a:solidFill>
                <a:latin typeface="Arial"/>
                <a:ea typeface="Arial"/>
                <a:cs typeface="Arial"/>
                <a:sym typeface="Arial"/>
              </a:defRPr>
            </a:pPr>
            <a:endParaRPr/>
          </a:p>
        </p:txBody>
      </p:sp>
      <p:sp>
        <p:nvSpPr>
          <p:cNvPr id="723" name="Title Text"/>
          <p:cNvSpPr txBox="1">
            <a:spLocks noGrp="1"/>
          </p:cNvSpPr>
          <p:nvPr>
            <p:ph type="title"/>
          </p:nvPr>
        </p:nvSpPr>
        <p:spPr>
          <a:xfrm>
            <a:off x="228600" y="977900"/>
            <a:ext cx="4114800" cy="3566160"/>
          </a:xfrm>
          <a:prstGeom prst="rect">
            <a:avLst/>
          </a:prstGeom>
        </p:spPr>
        <p:txBody>
          <a:bodyPr>
            <a:normAutofit/>
          </a:bodyPr>
          <a:lstStyle>
            <a:lvl1pPr>
              <a:defRPr>
                <a:solidFill>
                  <a:srgbClr val="000000"/>
                </a:solidFill>
              </a:defRPr>
            </a:lvl1pPr>
          </a:lstStyle>
          <a:p>
            <a:r>
              <a:t>Title Text</a:t>
            </a:r>
          </a:p>
        </p:txBody>
      </p:sp>
      <p:sp>
        <p:nvSpPr>
          <p:cNvPr id="7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725" name="Body Level One…"/>
          <p:cNvSpPr txBox="1">
            <a:spLocks noGrp="1"/>
          </p:cNvSpPr>
          <p:nvPr>
            <p:ph type="body" sz="half" idx="1"/>
          </p:nvPr>
        </p:nvSpPr>
        <p:spPr>
          <a:xfrm>
            <a:off x="4800600" y="1111286"/>
            <a:ext cx="4114800" cy="3501446"/>
          </a:xfrm>
          <a:prstGeom prst="rect">
            <a:avLst/>
          </a:prstGeom>
        </p:spPr>
        <p:txBody>
          <a:bodyPr>
            <a:normAutofit/>
          </a:bodyPr>
          <a:lstStyle>
            <a:lvl2pPr marL="0" indent="0">
              <a:buSzTx/>
              <a:buNone/>
            </a:lvl2pPr>
            <a:lvl3pPr marL="349682" indent="-125845"/>
            <a:lvl4pPr marL="579581" indent="-122381"/>
            <a:lvl5pPr marL="756082" indent="-125845"/>
          </a:lstStyle>
          <a:p>
            <a:r>
              <a:t>Body Level One</a:t>
            </a:r>
          </a:p>
          <a:p>
            <a:pPr lvl="1"/>
            <a:r>
              <a:t>Body Level Two</a:t>
            </a:r>
          </a:p>
          <a:p>
            <a:pPr lvl="2"/>
            <a:r>
              <a:t>Body Level Three</a:t>
            </a:r>
          </a:p>
          <a:p>
            <a:pPr lvl="3"/>
            <a:r>
              <a:t>Body Level Four</a:t>
            </a:r>
          </a:p>
          <a:p>
            <a:pPr lvl="4"/>
            <a:r>
              <a:t>Body Level Five</a:t>
            </a:r>
          </a:p>
        </p:txBody>
      </p:sp>
      <p:sp>
        <p:nvSpPr>
          <p:cNvPr id="726"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solidFill>
                  <a:srgbClr val="000000"/>
                </a:solidFill>
              </a:defRPr>
            </a:pPr>
            <a:endParaRPr/>
          </a:p>
        </p:txBody>
      </p:sp>
    </p:spTree>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tx">
  <p:cSld name="title, image">
    <p:bg>
      <p:bgPr>
        <a:solidFill>
          <a:srgbClr val="EAEAEA"/>
        </a:solidFill>
        <a:effectLst/>
      </p:bgPr>
    </p:bg>
    <p:spTree>
      <p:nvGrpSpPr>
        <p:cNvPr id="1" name=""/>
        <p:cNvGrpSpPr/>
        <p:nvPr/>
      </p:nvGrpSpPr>
      <p:grpSpPr>
        <a:xfrm>
          <a:off x="0" y="0"/>
          <a:ext cx="0" cy="0"/>
          <a:chOff x="0" y="0"/>
          <a:chExt cx="0" cy="0"/>
        </a:xfrm>
      </p:grpSpPr>
      <p:sp>
        <p:nvSpPr>
          <p:cNvPr id="733" name="Picture Placeholder 7"/>
          <p:cNvSpPr>
            <a:spLocks noGrp="1"/>
          </p:cNvSpPr>
          <p:nvPr>
            <p:ph type="pic" idx="13"/>
          </p:nvPr>
        </p:nvSpPr>
        <p:spPr>
          <a:xfrm>
            <a:off x="4572000" y="0"/>
            <a:ext cx="4572000" cy="5143500"/>
          </a:xfrm>
          <a:prstGeom prst="rect">
            <a:avLst/>
          </a:prstGeom>
        </p:spPr>
        <p:txBody>
          <a:bodyPr lIns="91439" tIns="45719" rIns="91439" bIns="45719"/>
          <a:lstStyle/>
          <a:p>
            <a:endParaRPr/>
          </a:p>
        </p:txBody>
      </p:sp>
      <p:sp>
        <p:nvSpPr>
          <p:cNvPr id="734" name="Title Text"/>
          <p:cNvSpPr txBox="1">
            <a:spLocks noGrp="1"/>
          </p:cNvSpPr>
          <p:nvPr>
            <p:ph type="title"/>
          </p:nvPr>
        </p:nvSpPr>
        <p:spPr>
          <a:xfrm>
            <a:off x="228600" y="127000"/>
            <a:ext cx="4114800" cy="4402900"/>
          </a:xfrm>
          <a:prstGeom prst="rect">
            <a:avLst/>
          </a:prstGeom>
        </p:spPr>
        <p:txBody>
          <a:bodyPr>
            <a:normAutofit/>
          </a:bodyPr>
          <a:lstStyle>
            <a:lvl1pPr>
              <a:defRPr>
                <a:solidFill>
                  <a:srgbClr val="000000"/>
                </a:solidFill>
              </a:defRPr>
            </a:lvl1pPr>
          </a:lstStyle>
          <a:p>
            <a:r>
              <a:t>Title Text</a:t>
            </a:r>
          </a:p>
        </p:txBody>
      </p:sp>
      <p:sp>
        <p:nvSpPr>
          <p:cNvPr id="735"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name="title, half-blank area">
    <p:bg>
      <p:bgPr>
        <a:solidFill>
          <a:srgbClr val="EAEAEA"/>
        </a:solidFill>
        <a:effectLst/>
      </p:bgPr>
    </p:bg>
    <p:spTree>
      <p:nvGrpSpPr>
        <p:cNvPr id="1" name=""/>
        <p:cNvGrpSpPr/>
        <p:nvPr/>
      </p:nvGrpSpPr>
      <p:grpSpPr>
        <a:xfrm>
          <a:off x="0" y="0"/>
          <a:ext cx="0" cy="0"/>
          <a:chOff x="0" y="0"/>
          <a:chExt cx="0" cy="0"/>
        </a:xfrm>
      </p:grpSpPr>
      <p:sp>
        <p:nvSpPr>
          <p:cNvPr id="742" name="Title Text"/>
          <p:cNvSpPr txBox="1">
            <a:spLocks noGrp="1"/>
          </p:cNvSpPr>
          <p:nvPr>
            <p:ph type="title"/>
          </p:nvPr>
        </p:nvSpPr>
        <p:spPr>
          <a:xfrm>
            <a:off x="228600" y="127000"/>
            <a:ext cx="4114800" cy="4402900"/>
          </a:xfrm>
          <a:prstGeom prst="rect">
            <a:avLst/>
          </a:prstGeom>
        </p:spPr>
        <p:txBody>
          <a:bodyPr>
            <a:normAutofit/>
          </a:bodyPr>
          <a:lstStyle>
            <a:lvl1pPr>
              <a:defRPr>
                <a:solidFill>
                  <a:srgbClr val="000000"/>
                </a:solidFill>
              </a:defRPr>
            </a:lvl1pPr>
          </a:lstStyle>
          <a:p>
            <a:r>
              <a:t>Title Text</a:t>
            </a:r>
          </a:p>
        </p:txBody>
      </p:sp>
      <p:sp>
        <p:nvSpPr>
          <p:cNvPr id="743"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tx">
  <p:cSld name="title, blank">
    <p:bg>
      <p:bgPr>
        <a:solidFill>
          <a:srgbClr val="EAEAEA"/>
        </a:solidFill>
        <a:effectLst/>
      </p:bgPr>
    </p:bg>
    <p:spTree>
      <p:nvGrpSpPr>
        <p:cNvPr id="1" name=""/>
        <p:cNvGrpSpPr/>
        <p:nvPr/>
      </p:nvGrpSpPr>
      <p:grpSpPr>
        <a:xfrm>
          <a:off x="0" y="0"/>
          <a:ext cx="0" cy="0"/>
          <a:chOff x="0" y="0"/>
          <a:chExt cx="0" cy="0"/>
        </a:xfrm>
      </p:grpSpPr>
      <p:sp>
        <p:nvSpPr>
          <p:cNvPr id="750" name="Title Text"/>
          <p:cNvSpPr txBox="1">
            <a:spLocks noGrp="1"/>
          </p:cNvSpPr>
          <p:nvPr>
            <p:ph type="title"/>
          </p:nvPr>
        </p:nvSpPr>
        <p:spPr>
          <a:xfrm>
            <a:off x="228600" y="139700"/>
            <a:ext cx="4114800" cy="381000"/>
          </a:xfrm>
          <a:prstGeom prst="rect">
            <a:avLst/>
          </a:prstGeom>
        </p:spPr>
        <p:txBody>
          <a:bodyPr>
            <a:normAutofit/>
          </a:bodyPr>
          <a:lstStyle>
            <a:lvl1pPr>
              <a:defRPr>
                <a:solidFill>
                  <a:srgbClr val="000000"/>
                </a:solidFill>
              </a:defRPr>
            </a:lvl1pPr>
          </a:lstStyle>
          <a:p>
            <a:r>
              <a:t>Title Text</a:t>
            </a:r>
          </a:p>
        </p:txBody>
      </p:sp>
      <p:sp>
        <p:nvSpPr>
          <p:cNvPr id="751"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insight, text, boxes">
    <p:bg>
      <p:bgPr>
        <a:solidFill>
          <a:srgbClr val="EAEAEA"/>
        </a:solidFill>
        <a:effectLst/>
      </p:bgPr>
    </p:bg>
    <p:spTree>
      <p:nvGrpSpPr>
        <p:cNvPr id="1" name=""/>
        <p:cNvGrpSpPr/>
        <p:nvPr/>
      </p:nvGrpSpPr>
      <p:grpSpPr>
        <a:xfrm>
          <a:off x="0" y="0"/>
          <a:ext cx="0" cy="0"/>
          <a:chOff x="0" y="0"/>
          <a:chExt cx="0" cy="0"/>
        </a:xfrm>
      </p:grpSpPr>
      <p:sp>
        <p:nvSpPr>
          <p:cNvPr id="758" name="Text Placeholder 11"/>
          <p:cNvSpPr>
            <a:spLocks noGrp="1"/>
          </p:cNvSpPr>
          <p:nvPr>
            <p:ph type="body" sz="quarter" idx="13"/>
          </p:nvPr>
        </p:nvSpPr>
        <p:spPr>
          <a:xfrm>
            <a:off x="228600" y="182879"/>
            <a:ext cx="4114800" cy="300038"/>
          </a:xfrm>
          <a:prstGeom prst="rect">
            <a:avLst/>
          </a:prstGeom>
        </p:spPr>
        <p:txBody>
          <a:bodyPr>
            <a:normAutofit/>
          </a:bodyPr>
          <a:lstStyle/>
          <a:p>
            <a:pPr>
              <a:defRPr sz="1600">
                <a:solidFill>
                  <a:srgbClr val="000000"/>
                </a:solidFill>
              </a:defRPr>
            </a:pPr>
            <a:endParaRPr/>
          </a:p>
        </p:txBody>
      </p:sp>
      <p:sp>
        <p:nvSpPr>
          <p:cNvPr id="759" name="Text Placeholder 6"/>
          <p:cNvSpPr>
            <a:spLocks noGrp="1"/>
          </p:cNvSpPr>
          <p:nvPr>
            <p:ph type="body" sz="half" idx="14"/>
          </p:nvPr>
        </p:nvSpPr>
        <p:spPr>
          <a:xfrm>
            <a:off x="228600" y="1097280"/>
            <a:ext cx="4114800" cy="3488731"/>
          </a:xfrm>
          <a:prstGeom prst="rect">
            <a:avLst/>
          </a:prstGeom>
        </p:spPr>
        <p:txBody>
          <a:bodyPr>
            <a:normAutofit/>
          </a:bodyPr>
          <a:lstStyle/>
          <a:p>
            <a:pPr>
              <a:defRPr sz="1600">
                <a:solidFill>
                  <a:srgbClr val="000000"/>
                </a:solidFill>
              </a:defRPr>
            </a:pPr>
            <a:endParaRPr/>
          </a:p>
        </p:txBody>
      </p:sp>
      <p:sp>
        <p:nvSpPr>
          <p:cNvPr id="760" name="Slide Number"/>
          <p:cNvSpPr txBox="1">
            <a:spLocks noGrp="1"/>
          </p:cNvSpPr>
          <p:nvPr>
            <p:ph type="sldNum" sz="quarter" idx="2"/>
          </p:nvPr>
        </p:nvSpPr>
        <p:spPr>
          <a:xfrm>
            <a:off x="8788399" y="4837497"/>
            <a:ext cx="127001" cy="1270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tx">
  <p:cSld name="graph">
    <p:bg>
      <p:bgPr>
        <a:solidFill>
          <a:srgbClr val="EAEAEA"/>
        </a:solidFill>
        <a:effectLst/>
      </p:bgPr>
    </p:bg>
    <p:spTree>
      <p:nvGrpSpPr>
        <p:cNvPr id="1" name=""/>
        <p:cNvGrpSpPr/>
        <p:nvPr/>
      </p:nvGrpSpPr>
      <p:grpSpPr>
        <a:xfrm>
          <a:off x="0" y="0"/>
          <a:ext cx="0" cy="0"/>
          <a:chOff x="0" y="0"/>
          <a:chExt cx="0" cy="0"/>
        </a:xfrm>
      </p:grpSpPr>
      <p:sp>
        <p:nvSpPr>
          <p:cNvPr id="767" name="Title Text"/>
          <p:cNvSpPr txBox="1">
            <a:spLocks noGrp="1"/>
          </p:cNvSpPr>
          <p:nvPr>
            <p:ph type="title"/>
          </p:nvPr>
        </p:nvSpPr>
        <p:spPr>
          <a:xfrm>
            <a:off x="228600" y="127000"/>
            <a:ext cx="4114800" cy="895024"/>
          </a:xfrm>
          <a:prstGeom prst="rect">
            <a:avLst/>
          </a:prstGeom>
        </p:spPr>
        <p:txBody>
          <a:bodyPr>
            <a:normAutofit/>
          </a:bodyPr>
          <a:lstStyle>
            <a:lvl1pPr>
              <a:defRPr>
                <a:solidFill>
                  <a:srgbClr val="000000"/>
                </a:solidFill>
              </a:defRPr>
            </a:lvl1pPr>
          </a:lstStyle>
          <a:p>
            <a:r>
              <a:t>Title Text</a:t>
            </a:r>
          </a:p>
        </p:txBody>
      </p:sp>
      <p:sp>
        <p:nvSpPr>
          <p:cNvPr id="768"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769" name="Body Level One…"/>
          <p:cNvSpPr txBox="1">
            <a:spLocks noGrp="1"/>
          </p:cNvSpPr>
          <p:nvPr>
            <p:ph type="body" sz="quarter" idx="1"/>
          </p:nvPr>
        </p:nvSpPr>
        <p:spPr>
          <a:xfrm>
            <a:off x="228600" y="1097280"/>
            <a:ext cx="1828800" cy="3501446"/>
          </a:xfrm>
          <a:prstGeom prst="rect">
            <a:avLst/>
          </a:prstGeom>
        </p:spPr>
        <p:txBody>
          <a:bodyPr>
            <a:normAutofit/>
          </a:bodyPr>
          <a:lstStyle>
            <a:lvl1pPr>
              <a:defRPr sz="1000">
                <a:solidFill>
                  <a:srgbClr val="000000"/>
                </a:solidFill>
              </a:defRPr>
            </a:lvl1pPr>
            <a:lvl2pPr marL="0" indent="0">
              <a:buSzTx/>
              <a:buNone/>
              <a:defRPr sz="1000">
                <a:solidFill>
                  <a:srgbClr val="000000"/>
                </a:solidFill>
              </a:defRPr>
            </a:lvl2pPr>
            <a:lvl3pPr marL="381144" indent="-157307">
              <a:defRPr sz="1000">
                <a:solidFill>
                  <a:srgbClr val="000000"/>
                </a:solidFill>
              </a:defRPr>
            </a:lvl3pPr>
            <a:lvl4pPr marL="610177" indent="-152977">
              <a:defRPr sz="1000">
                <a:solidFill>
                  <a:srgbClr val="000000"/>
                </a:solidFill>
              </a:defRPr>
            </a:lvl4pPr>
            <a:lvl5pPr marL="787544" indent="-157307">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title, text (1/4), content (3/4)">
    <p:bg>
      <p:bgPr>
        <a:solidFill>
          <a:srgbClr val="EAEAEA"/>
        </a:solidFill>
        <a:effectLst/>
      </p:bgPr>
    </p:bg>
    <p:spTree>
      <p:nvGrpSpPr>
        <p:cNvPr id="1" name=""/>
        <p:cNvGrpSpPr/>
        <p:nvPr/>
      </p:nvGrpSpPr>
      <p:grpSpPr>
        <a:xfrm>
          <a:off x="0" y="0"/>
          <a:ext cx="0" cy="0"/>
          <a:chOff x="0" y="0"/>
          <a:chExt cx="0" cy="0"/>
        </a:xfrm>
      </p:grpSpPr>
      <p:sp>
        <p:nvSpPr>
          <p:cNvPr id="776" name="Title Text"/>
          <p:cNvSpPr txBox="1">
            <a:spLocks noGrp="1"/>
          </p:cNvSpPr>
          <p:nvPr>
            <p:ph type="title"/>
          </p:nvPr>
        </p:nvSpPr>
        <p:spPr>
          <a:xfrm>
            <a:off x="228600" y="127000"/>
            <a:ext cx="4114800" cy="895024"/>
          </a:xfrm>
          <a:prstGeom prst="rect">
            <a:avLst/>
          </a:prstGeom>
        </p:spPr>
        <p:txBody>
          <a:bodyPr>
            <a:normAutofit/>
          </a:bodyPr>
          <a:lstStyle>
            <a:lvl1pPr>
              <a:defRPr>
                <a:solidFill>
                  <a:srgbClr val="000000"/>
                </a:solidFill>
              </a:defRPr>
            </a:lvl1pPr>
          </a:lstStyle>
          <a:p>
            <a:r>
              <a:t>Title Text</a:t>
            </a:r>
          </a:p>
        </p:txBody>
      </p:sp>
      <p:sp>
        <p:nvSpPr>
          <p:cNvPr id="777"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778" name="Body Level One…"/>
          <p:cNvSpPr txBox="1">
            <a:spLocks noGrp="1"/>
          </p:cNvSpPr>
          <p:nvPr>
            <p:ph type="body" sz="quarter" idx="1"/>
          </p:nvPr>
        </p:nvSpPr>
        <p:spPr>
          <a:xfrm>
            <a:off x="228600" y="1116487"/>
            <a:ext cx="1828800" cy="3454401"/>
          </a:xfrm>
          <a:prstGeom prst="rect">
            <a:avLst/>
          </a:prstGeom>
        </p:spPr>
        <p:txBody>
          <a:bodyPr>
            <a:normAutofit/>
          </a:bodyPr>
          <a:lstStyle>
            <a:lvl1pPr>
              <a:defRPr sz="1600">
                <a:solidFill>
                  <a:srgbClr val="000000"/>
                </a:solidFill>
              </a:defRPr>
            </a:lvl1pPr>
            <a:lvl2pPr marL="251691" indent="-251691">
              <a:defRPr sz="1600">
                <a:solidFill>
                  <a:srgbClr val="000000"/>
                </a:solidFill>
              </a:defRPr>
            </a:lvl2pPr>
            <a:lvl3pPr marL="475528" indent="-251691">
              <a:defRPr sz="1600">
                <a:solidFill>
                  <a:srgbClr val="000000"/>
                </a:solidFill>
              </a:defRPr>
            </a:lvl3pPr>
            <a:lvl4pPr marL="701963" indent="-244763">
              <a:defRPr sz="1600">
                <a:solidFill>
                  <a:srgbClr val="000000"/>
                </a:solidFill>
              </a:defRPr>
            </a:lvl4pPr>
            <a:lvl5pPr marL="881928" indent="-251691">
              <a:defRPr sz="1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tx">
  <p:cSld name="case study 2: title, text (2/4), quote (2/4)">
    <p:bg>
      <p:bgPr>
        <a:solidFill>
          <a:srgbClr val="EAEAEA"/>
        </a:solidFill>
        <a:effectLst/>
      </p:bgPr>
    </p:bg>
    <p:spTree>
      <p:nvGrpSpPr>
        <p:cNvPr id="1" name=""/>
        <p:cNvGrpSpPr/>
        <p:nvPr/>
      </p:nvGrpSpPr>
      <p:grpSpPr>
        <a:xfrm>
          <a:off x="0" y="0"/>
          <a:ext cx="0" cy="0"/>
          <a:chOff x="0" y="0"/>
          <a:chExt cx="0" cy="0"/>
        </a:xfrm>
      </p:grpSpPr>
      <p:sp>
        <p:nvSpPr>
          <p:cNvPr id="805" name="Title Text"/>
          <p:cNvSpPr txBox="1">
            <a:spLocks noGrp="1"/>
          </p:cNvSpPr>
          <p:nvPr>
            <p:ph type="title"/>
          </p:nvPr>
        </p:nvSpPr>
        <p:spPr>
          <a:xfrm>
            <a:off x="228600" y="127000"/>
            <a:ext cx="4114800" cy="895024"/>
          </a:xfrm>
          <a:prstGeom prst="rect">
            <a:avLst/>
          </a:prstGeom>
        </p:spPr>
        <p:txBody>
          <a:bodyPr>
            <a:normAutofit/>
          </a:bodyPr>
          <a:lstStyle>
            <a:lvl1pPr>
              <a:defRPr>
                <a:solidFill>
                  <a:srgbClr val="000000"/>
                </a:solidFill>
              </a:defRPr>
            </a:lvl1pPr>
          </a:lstStyle>
          <a:p>
            <a:r>
              <a:t>Title Text</a:t>
            </a:r>
          </a:p>
        </p:txBody>
      </p:sp>
      <p:sp>
        <p:nvSpPr>
          <p:cNvPr id="806"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807" name="Body Level One…"/>
          <p:cNvSpPr txBox="1">
            <a:spLocks noGrp="1"/>
          </p:cNvSpPr>
          <p:nvPr>
            <p:ph type="body" sz="quarter" idx="1"/>
          </p:nvPr>
        </p:nvSpPr>
        <p:spPr>
          <a:xfrm>
            <a:off x="228600" y="1097280"/>
            <a:ext cx="1828800" cy="3502153"/>
          </a:xfrm>
          <a:prstGeom prst="rect">
            <a:avLst/>
          </a:prstGeom>
        </p:spPr>
        <p:txBody>
          <a:bodyPr>
            <a:normAutofit/>
          </a:bodyPr>
          <a:lstStyle>
            <a:lvl1pPr>
              <a:defRPr sz="1000">
                <a:solidFill>
                  <a:srgbClr val="000000"/>
                </a:solidFill>
              </a:defRPr>
            </a:lvl1pPr>
            <a:lvl2pPr marL="157307" indent="-157307">
              <a:defRPr sz="1000">
                <a:solidFill>
                  <a:srgbClr val="000000"/>
                </a:solidFill>
              </a:defRPr>
            </a:lvl2pPr>
            <a:lvl3pPr marL="381144" indent="-157307">
              <a:defRPr sz="1000">
                <a:solidFill>
                  <a:srgbClr val="000000"/>
                </a:solidFill>
              </a:defRPr>
            </a:lvl3pPr>
            <a:lvl4pPr marL="610177" indent="-152977">
              <a:defRPr sz="1000">
                <a:solidFill>
                  <a:srgbClr val="000000"/>
                </a:solidFill>
              </a:defRPr>
            </a:lvl4pPr>
            <a:lvl5pPr marL="787544" indent="-157307">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808" name="Text Placeholder 5"/>
          <p:cNvSpPr>
            <a:spLocks noGrp="1"/>
          </p:cNvSpPr>
          <p:nvPr>
            <p:ph type="body" sz="quarter" idx="13"/>
          </p:nvPr>
        </p:nvSpPr>
        <p:spPr>
          <a:xfrm>
            <a:off x="2514600" y="1124711"/>
            <a:ext cx="1828800" cy="3456434"/>
          </a:xfrm>
          <a:prstGeom prst="rect">
            <a:avLst/>
          </a:prstGeom>
        </p:spPr>
        <p:txBody>
          <a:bodyPr>
            <a:normAutofit/>
          </a:bodyPr>
          <a:lstStyle/>
          <a:p>
            <a:pPr>
              <a:defRPr sz="1400">
                <a:solidFill>
                  <a:srgbClr val="000000"/>
                </a:solidFill>
              </a:defRPr>
            </a:pPr>
            <a:endParaRPr/>
          </a:p>
        </p:txBody>
      </p:sp>
      <p:sp>
        <p:nvSpPr>
          <p:cNvPr id="809" name="Text Placeholder 8"/>
          <p:cNvSpPr>
            <a:spLocks noGrp="1"/>
          </p:cNvSpPr>
          <p:nvPr>
            <p:ph type="body" sz="half" idx="14"/>
          </p:nvPr>
        </p:nvSpPr>
        <p:spPr>
          <a:xfrm>
            <a:off x="4700392" y="1090961"/>
            <a:ext cx="4215008" cy="3456433"/>
          </a:xfrm>
          <a:prstGeom prst="rect">
            <a:avLst/>
          </a:prstGeom>
        </p:spPr>
        <p:txBody>
          <a:bodyPr>
            <a:normAutofit/>
          </a:bodyPr>
          <a:lstStyle/>
          <a:p>
            <a:pPr marL="117475" indent="-117475">
              <a:defRPr sz="2400">
                <a:solidFill>
                  <a:srgbClr val="000000"/>
                </a:solidFill>
              </a:defRPr>
            </a:pPr>
            <a:endParaRPr/>
          </a:p>
        </p:txBody>
      </p:sp>
    </p:spTree>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tx">
  <p:cSld name="table">
    <p:bg>
      <p:bgPr>
        <a:solidFill>
          <a:srgbClr val="EAEAEA"/>
        </a:solidFill>
        <a:effectLst/>
      </p:bgPr>
    </p:bg>
    <p:spTree>
      <p:nvGrpSpPr>
        <p:cNvPr id="1" name=""/>
        <p:cNvGrpSpPr/>
        <p:nvPr/>
      </p:nvGrpSpPr>
      <p:grpSpPr>
        <a:xfrm>
          <a:off x="0" y="0"/>
          <a:ext cx="0" cy="0"/>
          <a:chOff x="0" y="0"/>
          <a:chExt cx="0" cy="0"/>
        </a:xfrm>
      </p:grpSpPr>
      <p:sp>
        <p:nvSpPr>
          <p:cNvPr id="816"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817" name="Body Level One…"/>
          <p:cNvSpPr txBox="1">
            <a:spLocks noGrp="1"/>
          </p:cNvSpPr>
          <p:nvPr>
            <p:ph type="body" sz="quarter" idx="1"/>
          </p:nvPr>
        </p:nvSpPr>
        <p:spPr>
          <a:xfrm>
            <a:off x="228600" y="192023"/>
            <a:ext cx="1828800" cy="4408996"/>
          </a:xfrm>
          <a:prstGeom prst="rect">
            <a:avLst/>
          </a:prstGeom>
        </p:spPr>
        <p:txBody>
          <a:bodyPr>
            <a:normAutofit/>
          </a:bodyPr>
          <a:lstStyle>
            <a:lvl1pPr>
              <a:defRPr sz="1000">
                <a:solidFill>
                  <a:srgbClr val="000000"/>
                </a:solidFill>
              </a:defRPr>
            </a:lvl1pPr>
            <a:lvl2pPr marL="0" indent="0">
              <a:buSzTx/>
              <a:buNone/>
              <a:defRPr sz="1000">
                <a:solidFill>
                  <a:srgbClr val="000000"/>
                </a:solidFill>
              </a:defRPr>
            </a:lvl2pPr>
            <a:lvl3pPr marL="381144" indent="-157307">
              <a:defRPr sz="1000">
                <a:solidFill>
                  <a:srgbClr val="000000"/>
                </a:solidFill>
              </a:defRPr>
            </a:lvl3pPr>
            <a:lvl4pPr marL="610177" indent="-152977">
              <a:defRPr sz="1000">
                <a:solidFill>
                  <a:srgbClr val="000000"/>
                </a:solidFill>
              </a:defRPr>
            </a:lvl4pPr>
            <a:lvl5pPr marL="787544" indent="-157307">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type="tx">
  <p:cSld name="blank (with footer)">
    <p:bg>
      <p:bgPr>
        <a:solidFill>
          <a:srgbClr val="EAEAEA"/>
        </a:solidFill>
        <a:effectLst/>
      </p:bgPr>
    </p:bg>
    <p:spTree>
      <p:nvGrpSpPr>
        <p:cNvPr id="1" name=""/>
        <p:cNvGrpSpPr/>
        <p:nvPr/>
      </p:nvGrpSpPr>
      <p:grpSpPr>
        <a:xfrm>
          <a:off x="0" y="0"/>
          <a:ext cx="0" cy="0"/>
          <a:chOff x="0" y="0"/>
          <a:chExt cx="0" cy="0"/>
        </a:xfrm>
      </p:grpSpPr>
      <p:sp>
        <p:nvSpPr>
          <p:cNvPr id="824"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type="tx">
  <p:cSld name="blank (no footer)">
    <p:bg>
      <p:bgPr>
        <a:solidFill>
          <a:srgbClr val="EAEAEA"/>
        </a:solidFill>
        <a:effectLst/>
      </p:bgPr>
    </p:bg>
    <p:spTree>
      <p:nvGrpSpPr>
        <p:cNvPr id="1" name=""/>
        <p:cNvGrpSpPr/>
        <p:nvPr/>
      </p:nvGrpSpPr>
      <p:grpSpPr>
        <a:xfrm>
          <a:off x="0" y="0"/>
          <a:ext cx="0" cy="0"/>
          <a:chOff x="0" y="0"/>
          <a:chExt cx="0" cy="0"/>
        </a:xfrm>
      </p:grpSpPr>
      <p:sp>
        <p:nvSpPr>
          <p:cNvPr id="831" name="Slide Number"/>
          <p:cNvSpPr txBox="1">
            <a:spLocks noGrp="1"/>
          </p:cNvSpPr>
          <p:nvPr>
            <p:ph type="sldNum" sz="quarter" idx="2"/>
          </p:nvPr>
        </p:nvSpPr>
        <p:spPr>
          <a:xfrm>
            <a:off x="4419600" y="4627562"/>
            <a:ext cx="2133600" cy="2794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type="tx">
  <p:cSld name="Thank you">
    <p:bg>
      <p:bgPr>
        <a:solidFill>
          <a:srgbClr val="EAEAEA"/>
        </a:solidFill>
        <a:effectLst/>
      </p:bgPr>
    </p:bg>
    <p:spTree>
      <p:nvGrpSpPr>
        <p:cNvPr id="1" name=""/>
        <p:cNvGrpSpPr/>
        <p:nvPr/>
      </p:nvGrpSpPr>
      <p:grpSpPr>
        <a:xfrm>
          <a:off x="0" y="0"/>
          <a:ext cx="0" cy="0"/>
          <a:chOff x="0" y="0"/>
          <a:chExt cx="0" cy="0"/>
        </a:xfrm>
      </p:grpSpPr>
      <p:sp>
        <p:nvSpPr>
          <p:cNvPr id="838" name="Title Text"/>
          <p:cNvSpPr txBox="1">
            <a:spLocks noGrp="1"/>
          </p:cNvSpPr>
          <p:nvPr>
            <p:ph type="title"/>
          </p:nvPr>
        </p:nvSpPr>
        <p:spPr>
          <a:xfrm>
            <a:off x="228600" y="127000"/>
            <a:ext cx="4114800" cy="855726"/>
          </a:xfrm>
          <a:prstGeom prst="rect">
            <a:avLst/>
          </a:prstGeom>
        </p:spPr>
        <p:txBody>
          <a:bodyPr>
            <a:normAutofit/>
          </a:bodyPr>
          <a:lstStyle>
            <a:lvl1pPr>
              <a:defRPr>
                <a:solidFill>
                  <a:srgbClr val="000000"/>
                </a:solidFill>
              </a:defRPr>
            </a:lvl1pPr>
          </a:lstStyle>
          <a:p>
            <a:r>
              <a:t>Title Text</a:t>
            </a:r>
          </a:p>
        </p:txBody>
      </p:sp>
      <p:sp>
        <p:nvSpPr>
          <p:cNvPr id="839"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840" name="Body Level One…"/>
          <p:cNvSpPr txBox="1">
            <a:spLocks noGrp="1"/>
          </p:cNvSpPr>
          <p:nvPr>
            <p:ph type="body" sz="half" idx="1"/>
          </p:nvPr>
        </p:nvSpPr>
        <p:spPr>
          <a:xfrm>
            <a:off x="228600" y="1143000"/>
            <a:ext cx="4114800" cy="3584448"/>
          </a:xfrm>
          <a:prstGeom prst="rect">
            <a:avLst/>
          </a:prstGeom>
        </p:spPr>
        <p:txBody>
          <a:bodyPr>
            <a:normAutofit/>
          </a:bodyPr>
          <a:lstStyle>
            <a:lvl1pPr>
              <a:tabLst>
                <a:tab pos="4013200" algn="r"/>
              </a:tabLst>
              <a:defRPr sz="1000">
                <a:solidFill>
                  <a:srgbClr val="000000"/>
                </a:solidFill>
              </a:defRPr>
            </a:lvl1pPr>
            <a:lvl2pPr marL="123598" indent="-123598">
              <a:tabLst>
                <a:tab pos="4013200" algn="r"/>
              </a:tabLst>
              <a:defRPr sz="1000">
                <a:solidFill>
                  <a:srgbClr val="000000"/>
                </a:solidFill>
              </a:defRPr>
            </a:lvl2pPr>
            <a:lvl3pPr marL="347435" indent="-123598">
              <a:tabLst>
                <a:tab pos="4013200" algn="r"/>
              </a:tabLst>
              <a:defRPr sz="1000">
                <a:solidFill>
                  <a:srgbClr val="000000"/>
                </a:solidFill>
              </a:defRPr>
            </a:lvl3pPr>
            <a:lvl4pPr marL="577396" indent="-120196">
              <a:tabLst>
                <a:tab pos="4013200" algn="r"/>
              </a:tabLst>
              <a:defRPr sz="1000">
                <a:solidFill>
                  <a:srgbClr val="000000"/>
                </a:solidFill>
              </a:defRPr>
            </a:lvl4pPr>
            <a:lvl5pPr marL="753835" indent="-123598">
              <a:tabLst>
                <a:tab pos="4013200" algn="r"/>
              </a:tabLst>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type="tx">
  <p:cSld name="ibm sign-off">
    <p:bg>
      <p:bgPr>
        <a:solidFill>
          <a:srgbClr val="EAEAEA"/>
        </a:solidFill>
        <a:effectLst/>
      </p:bgPr>
    </p:bg>
    <p:spTree>
      <p:nvGrpSpPr>
        <p:cNvPr id="1" name=""/>
        <p:cNvGrpSpPr/>
        <p:nvPr/>
      </p:nvGrpSpPr>
      <p:grpSpPr>
        <a:xfrm>
          <a:off x="0" y="0"/>
          <a:ext cx="0" cy="0"/>
          <a:chOff x="0" y="0"/>
          <a:chExt cx="0" cy="0"/>
        </a:xfrm>
      </p:grpSpPr>
      <p:sp>
        <p:nvSpPr>
          <p:cNvPr id="847"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pic>
        <p:nvPicPr>
          <p:cNvPr id="848" name="Picture 4" descr="Picture 4"/>
          <p:cNvPicPr>
            <a:picLocks noChangeAspect="1"/>
          </p:cNvPicPr>
          <p:nvPr/>
        </p:nvPicPr>
        <p:blipFill>
          <a:blip r:embed="rId2"/>
          <a:stretch>
            <a:fillRect/>
          </a:stretch>
        </p:blipFill>
        <p:spPr>
          <a:xfrm>
            <a:off x="3925952" y="2186150"/>
            <a:ext cx="1297610" cy="526098"/>
          </a:xfrm>
          <a:prstGeom prst="rect">
            <a:avLst/>
          </a:prstGeom>
          <a:ln w="12700">
            <a:miter lim="400000"/>
          </a:ln>
        </p:spPr>
      </p:pic>
    </p:spTree>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type="tx">
  <p:cSld name="Cover Slide">
    <p:bg>
      <p:bgPr>
        <a:solidFill>
          <a:srgbClr val="FFFFFF"/>
        </a:solidFill>
        <a:effectLst/>
      </p:bgPr>
    </p:bg>
    <p:spTree>
      <p:nvGrpSpPr>
        <p:cNvPr id="1" name=""/>
        <p:cNvGrpSpPr/>
        <p:nvPr/>
      </p:nvGrpSpPr>
      <p:grpSpPr>
        <a:xfrm>
          <a:off x="0" y="0"/>
          <a:ext cx="0" cy="0"/>
          <a:chOff x="0" y="0"/>
          <a:chExt cx="0" cy="0"/>
        </a:xfrm>
      </p:grpSpPr>
      <p:sp>
        <p:nvSpPr>
          <p:cNvPr id="855" name="Title Text"/>
          <p:cNvSpPr txBox="1">
            <a:spLocks noGrp="1"/>
          </p:cNvSpPr>
          <p:nvPr>
            <p:ph type="title"/>
          </p:nvPr>
        </p:nvSpPr>
        <p:spPr>
          <a:xfrm>
            <a:off x="228599" y="127000"/>
            <a:ext cx="4114802" cy="4479345"/>
          </a:xfrm>
          <a:prstGeom prst="rect">
            <a:avLst/>
          </a:prstGeom>
        </p:spPr>
        <p:txBody>
          <a:bodyPr>
            <a:normAutofit/>
          </a:bodyPr>
          <a:lstStyle>
            <a:lvl1pPr>
              <a:defRPr>
                <a:solidFill>
                  <a:srgbClr val="000000"/>
                </a:solidFill>
              </a:defRPr>
            </a:lvl1pPr>
          </a:lstStyle>
          <a:p>
            <a:r>
              <a:t>Title Text</a:t>
            </a:r>
          </a:p>
        </p:txBody>
      </p:sp>
      <p:pic>
        <p:nvPicPr>
          <p:cNvPr id="856" name="Picture 4" descr="Picture 4"/>
          <p:cNvPicPr>
            <a:picLocks noChangeAspect="1"/>
          </p:cNvPicPr>
          <p:nvPr/>
        </p:nvPicPr>
        <p:blipFill>
          <a:blip r:embed="rId2"/>
          <a:stretch>
            <a:fillRect/>
          </a:stretch>
        </p:blipFill>
        <p:spPr>
          <a:xfrm>
            <a:off x="8393810" y="4705350"/>
            <a:ext cx="521590" cy="211455"/>
          </a:xfrm>
          <a:prstGeom prst="rect">
            <a:avLst/>
          </a:prstGeom>
          <a:ln w="12700">
            <a:miter lim="400000"/>
          </a:ln>
        </p:spPr>
      </p:pic>
      <p:pic>
        <p:nvPicPr>
          <p:cNvPr id="857" name="Picture 5" descr="Picture 5"/>
          <p:cNvPicPr>
            <a:picLocks noChangeAspect="1"/>
          </p:cNvPicPr>
          <p:nvPr/>
        </p:nvPicPr>
        <p:blipFill>
          <a:blip r:embed="rId3"/>
          <a:stretch>
            <a:fillRect/>
          </a:stretch>
        </p:blipFill>
        <p:spPr>
          <a:xfrm>
            <a:off x="8393810" y="4705334"/>
            <a:ext cx="521590" cy="211472"/>
          </a:xfrm>
          <a:prstGeom prst="rect">
            <a:avLst/>
          </a:prstGeom>
          <a:ln w="12700">
            <a:miter lim="400000"/>
          </a:ln>
        </p:spPr>
      </p:pic>
      <p:sp>
        <p:nvSpPr>
          <p:cNvPr id="858" name="Slide Number"/>
          <p:cNvSpPr txBox="1">
            <a:spLocks noGrp="1"/>
          </p:cNvSpPr>
          <p:nvPr>
            <p:ph type="sldNum" sz="quarter" idx="2"/>
          </p:nvPr>
        </p:nvSpPr>
        <p:spPr>
          <a:xfrm>
            <a:off x="4419600" y="4627562"/>
            <a:ext cx="2133600" cy="2794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type="tx">
  <p:cSld name="Divider">
    <p:bg>
      <p:bgPr>
        <a:solidFill>
          <a:srgbClr val="FFFFFF"/>
        </a:solidFill>
        <a:effectLst/>
      </p:bgPr>
    </p:bg>
    <p:spTree>
      <p:nvGrpSpPr>
        <p:cNvPr id="1" name=""/>
        <p:cNvGrpSpPr/>
        <p:nvPr/>
      </p:nvGrpSpPr>
      <p:grpSpPr>
        <a:xfrm>
          <a:off x="0" y="0"/>
          <a:ext cx="0" cy="0"/>
          <a:chOff x="0" y="0"/>
          <a:chExt cx="0" cy="0"/>
        </a:xfrm>
      </p:grpSpPr>
      <p:sp>
        <p:nvSpPr>
          <p:cNvPr id="865"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866" name="Title Text"/>
          <p:cNvSpPr txBox="1">
            <a:spLocks noGrp="1"/>
          </p:cNvSpPr>
          <p:nvPr>
            <p:ph type="title"/>
          </p:nvPr>
        </p:nvSpPr>
        <p:spPr>
          <a:xfrm>
            <a:off x="228600" y="127000"/>
            <a:ext cx="4114800" cy="4493753"/>
          </a:xfrm>
          <a:prstGeom prst="rect">
            <a:avLst/>
          </a:prstGeom>
        </p:spPr>
        <p:txBody>
          <a:bodyPr>
            <a:normAutofit/>
          </a:bodyPr>
          <a:lstStyle>
            <a:lvl1pPr>
              <a:defRPr>
                <a:solidFill>
                  <a:srgbClr val="000000"/>
                </a:solidFill>
              </a:defRPr>
            </a:lvl1pPr>
          </a:lstStyle>
          <a:p>
            <a:r>
              <a:t>Title Text</a:t>
            </a:r>
          </a:p>
        </p:txBody>
      </p:sp>
    </p:spTree>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type="tx">
  <p:cSld name="Divider (with page contents)">
    <p:bg>
      <p:bgPr>
        <a:solidFill>
          <a:srgbClr val="FFFFFF"/>
        </a:solidFill>
        <a:effectLst/>
      </p:bgPr>
    </p:bg>
    <p:spTree>
      <p:nvGrpSpPr>
        <p:cNvPr id="1" name=""/>
        <p:cNvGrpSpPr/>
        <p:nvPr/>
      </p:nvGrpSpPr>
      <p:grpSpPr>
        <a:xfrm>
          <a:off x="0" y="0"/>
          <a:ext cx="0" cy="0"/>
          <a:chOff x="0" y="0"/>
          <a:chExt cx="0" cy="0"/>
        </a:xfrm>
      </p:grpSpPr>
      <p:sp>
        <p:nvSpPr>
          <p:cNvPr id="873" name="Title Text"/>
          <p:cNvSpPr txBox="1">
            <a:spLocks noGrp="1"/>
          </p:cNvSpPr>
          <p:nvPr>
            <p:ph type="title"/>
          </p:nvPr>
        </p:nvSpPr>
        <p:spPr>
          <a:xfrm>
            <a:off x="228600" y="127000"/>
            <a:ext cx="4114800" cy="855726"/>
          </a:xfrm>
          <a:prstGeom prst="rect">
            <a:avLst/>
          </a:prstGeom>
        </p:spPr>
        <p:txBody>
          <a:bodyPr>
            <a:normAutofit/>
          </a:bodyPr>
          <a:lstStyle>
            <a:lvl1pPr>
              <a:defRPr>
                <a:solidFill>
                  <a:srgbClr val="000000"/>
                </a:solidFill>
              </a:defRPr>
            </a:lvl1pPr>
          </a:lstStyle>
          <a:p>
            <a:r>
              <a:t>Title Text</a:t>
            </a:r>
          </a:p>
        </p:txBody>
      </p:sp>
      <p:sp>
        <p:nvSpPr>
          <p:cNvPr id="874"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875" name="Body Level One…"/>
          <p:cNvSpPr txBox="1">
            <a:spLocks noGrp="1"/>
          </p:cNvSpPr>
          <p:nvPr>
            <p:ph type="body" sz="half" idx="1"/>
          </p:nvPr>
        </p:nvSpPr>
        <p:spPr>
          <a:xfrm>
            <a:off x="228600" y="1123950"/>
            <a:ext cx="4114800" cy="3584448"/>
          </a:xfrm>
          <a:prstGeom prst="rect">
            <a:avLst/>
          </a:prstGeom>
        </p:spPr>
        <p:txBody>
          <a:bodyPr>
            <a:normAutofit/>
          </a:bodyPr>
          <a:lstStyle>
            <a:lvl1pPr>
              <a:defRPr sz="1600">
                <a:solidFill>
                  <a:srgbClr val="000000"/>
                </a:solidFill>
              </a:defRPr>
            </a:lvl1pPr>
            <a:lvl2pPr marL="197757" indent="-197757">
              <a:defRPr sz="1600">
                <a:solidFill>
                  <a:srgbClr val="000000"/>
                </a:solidFill>
              </a:defRPr>
            </a:lvl2pPr>
            <a:lvl3pPr marL="421594" indent="-197757">
              <a:defRPr sz="1600">
                <a:solidFill>
                  <a:srgbClr val="000000"/>
                </a:solidFill>
              </a:defRPr>
            </a:lvl3pPr>
            <a:lvl4pPr marL="649514" indent="-192314">
              <a:defRPr sz="1600">
                <a:solidFill>
                  <a:srgbClr val="000000"/>
                </a:solidFill>
              </a:defRPr>
            </a:lvl4pPr>
            <a:lvl5pPr marL="827994" indent="-197757">
              <a:defRPr sz="1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876" name="Text Placeholder 6"/>
          <p:cNvSpPr>
            <a:spLocks noGrp="1"/>
          </p:cNvSpPr>
          <p:nvPr>
            <p:ph type="body" sz="half" idx="13"/>
          </p:nvPr>
        </p:nvSpPr>
        <p:spPr>
          <a:xfrm>
            <a:off x="4800600" y="1123950"/>
            <a:ext cx="4114800" cy="3584448"/>
          </a:xfrm>
          <a:prstGeom prst="rect">
            <a:avLst/>
          </a:prstGeom>
        </p:spPr>
        <p:txBody>
          <a:bodyPr>
            <a:normAutofit/>
          </a:bodyPr>
          <a:lstStyle/>
          <a:p>
            <a:pPr>
              <a:tabLst>
                <a:tab pos="4013200" algn="r"/>
              </a:tabLst>
              <a:defRPr sz="1400">
                <a:solidFill>
                  <a:srgbClr val="000000"/>
                </a:solidFill>
              </a:defRPr>
            </a:pPr>
            <a:endParaRPr/>
          </a:p>
        </p:txBody>
      </p:sp>
    </p:spTree>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type="tx">
  <p:cSld name="fact, number">
    <p:bg>
      <p:bgPr>
        <a:solidFill>
          <a:srgbClr val="FFFFFF"/>
        </a:solidFill>
        <a:effectLst/>
      </p:bgPr>
    </p:bg>
    <p:spTree>
      <p:nvGrpSpPr>
        <p:cNvPr id="1" name=""/>
        <p:cNvGrpSpPr/>
        <p:nvPr/>
      </p:nvGrpSpPr>
      <p:grpSpPr>
        <a:xfrm>
          <a:off x="0" y="0"/>
          <a:ext cx="0" cy="0"/>
          <a:chOff x="0" y="0"/>
          <a:chExt cx="0" cy="0"/>
        </a:xfrm>
      </p:grpSpPr>
      <p:sp>
        <p:nvSpPr>
          <p:cNvPr id="883" name="Title Text"/>
          <p:cNvSpPr txBox="1">
            <a:spLocks noGrp="1"/>
          </p:cNvSpPr>
          <p:nvPr>
            <p:ph type="title"/>
          </p:nvPr>
        </p:nvSpPr>
        <p:spPr>
          <a:xfrm>
            <a:off x="228600" y="177800"/>
            <a:ext cx="4114800" cy="1003808"/>
          </a:xfrm>
          <a:prstGeom prst="rect">
            <a:avLst/>
          </a:prstGeom>
        </p:spPr>
        <p:txBody>
          <a:bodyPr>
            <a:normAutofit/>
          </a:bodyPr>
          <a:lstStyle>
            <a:lvl1pPr>
              <a:lnSpc>
                <a:spcPct val="100000"/>
              </a:lnSpc>
              <a:spcBef>
                <a:spcPts val="1100"/>
              </a:spcBef>
              <a:defRPr sz="1600">
                <a:solidFill>
                  <a:srgbClr val="000000"/>
                </a:solidFill>
              </a:defRPr>
            </a:lvl1pPr>
          </a:lstStyle>
          <a:p>
            <a:r>
              <a:t>Title Text</a:t>
            </a:r>
          </a:p>
        </p:txBody>
      </p:sp>
      <p:sp>
        <p:nvSpPr>
          <p:cNvPr id="884"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885" name="Body Level One…"/>
          <p:cNvSpPr txBox="1">
            <a:spLocks noGrp="1"/>
          </p:cNvSpPr>
          <p:nvPr>
            <p:ph type="body" sz="half" idx="1"/>
          </p:nvPr>
        </p:nvSpPr>
        <p:spPr>
          <a:xfrm>
            <a:off x="228600" y="1320800"/>
            <a:ext cx="4114800" cy="3108961"/>
          </a:xfrm>
          <a:prstGeom prst="rect">
            <a:avLst/>
          </a:prstGeom>
        </p:spPr>
        <p:txBody>
          <a:bodyPr>
            <a:normAutofit/>
          </a:bodyPr>
          <a:lstStyle>
            <a:lvl1pPr>
              <a:lnSpc>
                <a:spcPct val="90000"/>
              </a:lnSpc>
              <a:spcBef>
                <a:spcPts val="0"/>
              </a:spcBef>
              <a:defRPr sz="9600" b="1">
                <a:solidFill>
                  <a:srgbClr val="000000"/>
                </a:solidFill>
              </a:defRPr>
            </a:lvl1pPr>
            <a:lvl2pPr marL="1186546" indent="-1186546">
              <a:lnSpc>
                <a:spcPct val="90000"/>
              </a:lnSpc>
              <a:spcBef>
                <a:spcPts val="0"/>
              </a:spcBef>
              <a:defRPr sz="9600" b="1">
                <a:solidFill>
                  <a:srgbClr val="000000"/>
                </a:solidFill>
              </a:defRPr>
            </a:lvl2pPr>
            <a:lvl3pPr marL="1410383" indent="-1186546">
              <a:lnSpc>
                <a:spcPct val="90000"/>
              </a:lnSpc>
              <a:spcBef>
                <a:spcPts val="0"/>
              </a:spcBef>
              <a:defRPr sz="9600" b="1">
                <a:solidFill>
                  <a:srgbClr val="000000"/>
                </a:solidFill>
              </a:defRPr>
            </a:lvl3pPr>
            <a:lvl4pPr marL="1611085" indent="-1153885">
              <a:lnSpc>
                <a:spcPct val="90000"/>
              </a:lnSpc>
              <a:spcBef>
                <a:spcPts val="0"/>
              </a:spcBef>
              <a:defRPr sz="9600" b="1">
                <a:solidFill>
                  <a:srgbClr val="000000"/>
                </a:solidFill>
              </a:defRPr>
            </a:lvl4pPr>
            <a:lvl5pPr marL="1816783" indent="-1186546">
              <a:lnSpc>
                <a:spcPct val="90000"/>
              </a:lnSpc>
              <a:spcBef>
                <a:spcPts val="0"/>
              </a:spcBef>
              <a:defRPr sz="9600" b="1">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type="tx">
  <p:cSld name="fact, number, half-image (bleeds)">
    <p:bg>
      <p:bgPr>
        <a:solidFill>
          <a:srgbClr val="FFFFFF"/>
        </a:solidFill>
        <a:effectLst/>
      </p:bgPr>
    </p:bg>
    <p:spTree>
      <p:nvGrpSpPr>
        <p:cNvPr id="1" name=""/>
        <p:cNvGrpSpPr/>
        <p:nvPr/>
      </p:nvGrpSpPr>
      <p:grpSpPr>
        <a:xfrm>
          <a:off x="0" y="0"/>
          <a:ext cx="0" cy="0"/>
          <a:chOff x="0" y="0"/>
          <a:chExt cx="0" cy="0"/>
        </a:xfrm>
      </p:grpSpPr>
      <p:sp>
        <p:nvSpPr>
          <p:cNvPr id="892" name="Title Text"/>
          <p:cNvSpPr txBox="1">
            <a:spLocks noGrp="1"/>
          </p:cNvSpPr>
          <p:nvPr>
            <p:ph type="title"/>
          </p:nvPr>
        </p:nvSpPr>
        <p:spPr>
          <a:xfrm>
            <a:off x="228600" y="177800"/>
            <a:ext cx="4114800" cy="1003808"/>
          </a:xfrm>
          <a:prstGeom prst="rect">
            <a:avLst/>
          </a:prstGeom>
        </p:spPr>
        <p:txBody>
          <a:bodyPr>
            <a:normAutofit/>
          </a:bodyPr>
          <a:lstStyle>
            <a:lvl1pPr>
              <a:lnSpc>
                <a:spcPct val="100000"/>
              </a:lnSpc>
              <a:spcBef>
                <a:spcPts val="1100"/>
              </a:spcBef>
              <a:defRPr sz="1600">
                <a:solidFill>
                  <a:srgbClr val="000000"/>
                </a:solidFill>
              </a:defRPr>
            </a:lvl1pPr>
          </a:lstStyle>
          <a:p>
            <a:r>
              <a:t>Title Text</a:t>
            </a:r>
          </a:p>
        </p:txBody>
      </p:sp>
      <p:sp>
        <p:nvSpPr>
          <p:cNvPr id="893"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894" name="Body Level One…"/>
          <p:cNvSpPr txBox="1">
            <a:spLocks noGrp="1"/>
          </p:cNvSpPr>
          <p:nvPr>
            <p:ph type="body" sz="half" idx="1"/>
          </p:nvPr>
        </p:nvSpPr>
        <p:spPr>
          <a:xfrm>
            <a:off x="228600" y="1320800"/>
            <a:ext cx="4114800" cy="3108961"/>
          </a:xfrm>
          <a:prstGeom prst="rect">
            <a:avLst/>
          </a:prstGeom>
        </p:spPr>
        <p:txBody>
          <a:bodyPr>
            <a:normAutofit/>
          </a:bodyPr>
          <a:lstStyle>
            <a:lvl1pPr>
              <a:lnSpc>
                <a:spcPct val="90000"/>
              </a:lnSpc>
              <a:spcBef>
                <a:spcPts val="0"/>
              </a:spcBef>
              <a:defRPr sz="9600" b="1">
                <a:solidFill>
                  <a:srgbClr val="000000"/>
                </a:solidFill>
              </a:defRPr>
            </a:lvl1pPr>
            <a:lvl2pPr marL="1186546" indent="-1186546">
              <a:lnSpc>
                <a:spcPct val="90000"/>
              </a:lnSpc>
              <a:spcBef>
                <a:spcPts val="0"/>
              </a:spcBef>
              <a:defRPr sz="9600" b="1">
                <a:solidFill>
                  <a:srgbClr val="000000"/>
                </a:solidFill>
              </a:defRPr>
            </a:lvl2pPr>
            <a:lvl3pPr marL="1410383" indent="-1186546">
              <a:lnSpc>
                <a:spcPct val="90000"/>
              </a:lnSpc>
              <a:spcBef>
                <a:spcPts val="0"/>
              </a:spcBef>
              <a:defRPr sz="9600" b="1">
                <a:solidFill>
                  <a:srgbClr val="000000"/>
                </a:solidFill>
              </a:defRPr>
            </a:lvl3pPr>
            <a:lvl4pPr marL="1611085" indent="-1153885">
              <a:lnSpc>
                <a:spcPct val="90000"/>
              </a:lnSpc>
              <a:spcBef>
                <a:spcPts val="0"/>
              </a:spcBef>
              <a:defRPr sz="9600" b="1">
                <a:solidFill>
                  <a:srgbClr val="000000"/>
                </a:solidFill>
              </a:defRPr>
            </a:lvl4pPr>
            <a:lvl5pPr marL="1816783" indent="-1186546">
              <a:lnSpc>
                <a:spcPct val="90000"/>
              </a:lnSpc>
              <a:spcBef>
                <a:spcPts val="0"/>
              </a:spcBef>
              <a:defRPr sz="9600" b="1">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895" name="Picture Placeholder 5"/>
          <p:cNvSpPr>
            <a:spLocks noGrp="1"/>
          </p:cNvSpPr>
          <p:nvPr>
            <p:ph type="pic" idx="13"/>
          </p:nvPr>
        </p:nvSpPr>
        <p:spPr>
          <a:xfrm>
            <a:off x="4572000" y="0"/>
            <a:ext cx="4572000" cy="5143500"/>
          </a:xfrm>
          <a:prstGeom prst="rect">
            <a:avLst/>
          </a:prstGeom>
        </p:spPr>
        <p:txBody>
          <a:bodyPr lIns="91439" tIns="45719" rIns="91439" bIns="45719"/>
          <a:lstStyle/>
          <a:p>
            <a:endParaRPr/>
          </a:p>
        </p:txBody>
      </p:sp>
    </p:spTree>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type="tx">
  <p:cSld name="big text">
    <p:bg>
      <p:bgPr>
        <a:solidFill>
          <a:srgbClr val="FFFFFF"/>
        </a:solidFill>
        <a:effectLst/>
      </p:bgPr>
    </p:bg>
    <p:spTree>
      <p:nvGrpSpPr>
        <p:cNvPr id="1" name=""/>
        <p:cNvGrpSpPr/>
        <p:nvPr/>
      </p:nvGrpSpPr>
      <p:grpSpPr>
        <a:xfrm>
          <a:off x="0" y="0"/>
          <a:ext cx="0" cy="0"/>
          <a:chOff x="0" y="0"/>
          <a:chExt cx="0" cy="0"/>
        </a:xfrm>
      </p:grpSpPr>
      <p:sp>
        <p:nvSpPr>
          <p:cNvPr id="902" name="Title Text"/>
          <p:cNvSpPr txBox="1">
            <a:spLocks noGrp="1"/>
          </p:cNvSpPr>
          <p:nvPr>
            <p:ph type="title"/>
          </p:nvPr>
        </p:nvSpPr>
        <p:spPr>
          <a:xfrm>
            <a:off x="228600" y="50800"/>
            <a:ext cx="8686800" cy="4473575"/>
          </a:xfrm>
          <a:prstGeom prst="rect">
            <a:avLst/>
          </a:prstGeom>
        </p:spPr>
        <p:txBody>
          <a:bodyPr>
            <a:normAutofit/>
          </a:bodyPr>
          <a:lstStyle>
            <a:lvl1pPr>
              <a:defRPr sz="9600" b="1">
                <a:solidFill>
                  <a:srgbClr val="000000"/>
                </a:solidFill>
              </a:defRPr>
            </a:lvl1pPr>
          </a:lstStyle>
          <a:p>
            <a:r>
              <a:t>Title Text</a:t>
            </a:r>
          </a:p>
        </p:txBody>
      </p:sp>
      <p:sp>
        <p:nvSpPr>
          <p:cNvPr id="903"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
        <p:nvSpPr>
          <p:cNvPr id="910" name="Title Text"/>
          <p:cNvSpPr txBox="1">
            <a:spLocks noGrp="1"/>
          </p:cNvSpPr>
          <p:nvPr>
            <p:ph type="title"/>
          </p:nvPr>
        </p:nvSpPr>
        <p:spPr>
          <a:xfrm>
            <a:off x="228600" y="127000"/>
            <a:ext cx="5187463" cy="4520806"/>
          </a:xfrm>
          <a:prstGeom prst="rect">
            <a:avLst/>
          </a:prstGeom>
        </p:spPr>
        <p:txBody>
          <a:bodyPr>
            <a:normAutofit/>
          </a:bodyPr>
          <a:lstStyle>
            <a:lvl1pPr marL="117475" indent="-117475">
              <a:defRPr>
                <a:solidFill>
                  <a:srgbClr val="000000"/>
                </a:solidFill>
              </a:defRPr>
            </a:lvl1pPr>
          </a:lstStyle>
          <a:p>
            <a:r>
              <a:t>Title Text</a:t>
            </a:r>
          </a:p>
        </p:txBody>
      </p:sp>
      <p:sp>
        <p:nvSpPr>
          <p:cNvPr id="911"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type="tx">
  <p:cSld name="section, title, text">
    <p:bg>
      <p:bgPr>
        <a:solidFill>
          <a:srgbClr val="FFFFFF"/>
        </a:solidFill>
        <a:effectLst/>
      </p:bgPr>
    </p:bg>
    <p:spTree>
      <p:nvGrpSpPr>
        <p:cNvPr id="1" name=""/>
        <p:cNvGrpSpPr/>
        <p:nvPr/>
      </p:nvGrpSpPr>
      <p:grpSpPr>
        <a:xfrm>
          <a:off x="0" y="0"/>
          <a:ext cx="0" cy="0"/>
          <a:chOff x="0" y="0"/>
          <a:chExt cx="0" cy="0"/>
        </a:xfrm>
      </p:grpSpPr>
      <p:sp>
        <p:nvSpPr>
          <p:cNvPr id="918" name="Title Text"/>
          <p:cNvSpPr txBox="1">
            <a:spLocks noGrp="1"/>
          </p:cNvSpPr>
          <p:nvPr>
            <p:ph type="title"/>
          </p:nvPr>
        </p:nvSpPr>
        <p:spPr>
          <a:xfrm>
            <a:off x="228600" y="342900"/>
            <a:ext cx="4114800" cy="4328051"/>
          </a:xfrm>
          <a:prstGeom prst="rect">
            <a:avLst/>
          </a:prstGeom>
        </p:spPr>
        <p:txBody>
          <a:bodyPr>
            <a:normAutofit/>
          </a:bodyPr>
          <a:lstStyle>
            <a:lvl1pPr>
              <a:defRPr>
                <a:solidFill>
                  <a:srgbClr val="000000"/>
                </a:solidFill>
              </a:defRPr>
            </a:lvl1pPr>
          </a:lstStyle>
          <a:p>
            <a:r>
              <a:t>Title Text</a:t>
            </a:r>
          </a:p>
        </p:txBody>
      </p:sp>
      <p:sp>
        <p:nvSpPr>
          <p:cNvPr id="919"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920" name="Body Level One…"/>
          <p:cNvSpPr txBox="1">
            <a:spLocks noGrp="1"/>
          </p:cNvSpPr>
          <p:nvPr>
            <p:ph type="body" sz="half" idx="1"/>
          </p:nvPr>
        </p:nvSpPr>
        <p:spPr>
          <a:xfrm>
            <a:off x="4800600" y="493776"/>
            <a:ext cx="4114800" cy="4199731"/>
          </a:xfrm>
          <a:prstGeom prst="rect">
            <a:avLst/>
          </a:prstGeom>
        </p:spPr>
        <p:txBody>
          <a:bodyPr>
            <a:normAutofit/>
          </a:bodyPr>
          <a:lstStyle>
            <a:lvl1pPr>
              <a:defRPr sz="1600">
                <a:solidFill>
                  <a:srgbClr val="000000"/>
                </a:solidFill>
              </a:defRPr>
            </a:lvl1pPr>
            <a:lvl2pPr marL="197757" indent="-197757">
              <a:defRPr sz="1600">
                <a:solidFill>
                  <a:srgbClr val="000000"/>
                </a:solidFill>
              </a:defRPr>
            </a:lvl2pPr>
            <a:lvl3pPr marL="421594" indent="-197757">
              <a:defRPr sz="1600">
                <a:solidFill>
                  <a:srgbClr val="000000"/>
                </a:solidFill>
              </a:defRPr>
            </a:lvl3pPr>
            <a:lvl4pPr marL="649514" indent="-192314">
              <a:defRPr sz="1600">
                <a:solidFill>
                  <a:srgbClr val="000000"/>
                </a:solidFill>
              </a:defRPr>
            </a:lvl4pPr>
            <a:lvl5pPr marL="827994" indent="-197757">
              <a:defRPr sz="1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921" name="Text Placeholder 11"/>
          <p:cNvSpPr>
            <a:spLocks noGrp="1"/>
          </p:cNvSpPr>
          <p:nvPr>
            <p:ph type="body" sz="quarter" idx="13"/>
          </p:nvPr>
        </p:nvSpPr>
        <p:spPr>
          <a:xfrm>
            <a:off x="228600" y="200562"/>
            <a:ext cx="4114800" cy="300039"/>
          </a:xfrm>
          <a:prstGeom prst="rect">
            <a:avLst/>
          </a:prstGeom>
        </p:spPr>
        <p:txBody>
          <a:bodyPr>
            <a:normAutofit/>
          </a:bodyPr>
          <a:lstStyle/>
          <a:p>
            <a:pPr>
              <a:defRPr sz="1100">
                <a:solidFill>
                  <a:srgbClr val="000000"/>
                </a:solidFill>
              </a:defRPr>
            </a:pPr>
            <a:endParaRPr/>
          </a:p>
        </p:txBody>
      </p:sp>
    </p:spTree>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type="tx">
  <p:cSld name="title, text (two columns)">
    <p:bg>
      <p:bgPr>
        <a:solidFill>
          <a:srgbClr val="FFFFFF"/>
        </a:solidFill>
        <a:effectLst/>
      </p:bgPr>
    </p:bg>
    <p:spTree>
      <p:nvGrpSpPr>
        <p:cNvPr id="1" name=""/>
        <p:cNvGrpSpPr/>
        <p:nvPr/>
      </p:nvGrpSpPr>
      <p:grpSpPr>
        <a:xfrm>
          <a:off x="0" y="0"/>
          <a:ext cx="0" cy="0"/>
          <a:chOff x="0" y="0"/>
          <a:chExt cx="0" cy="0"/>
        </a:xfrm>
      </p:grpSpPr>
      <p:sp>
        <p:nvSpPr>
          <p:cNvPr id="928" name="Title Text"/>
          <p:cNvSpPr txBox="1">
            <a:spLocks noGrp="1"/>
          </p:cNvSpPr>
          <p:nvPr>
            <p:ph type="title"/>
          </p:nvPr>
        </p:nvSpPr>
        <p:spPr>
          <a:xfrm>
            <a:off x="228600" y="127000"/>
            <a:ext cx="4114800" cy="959359"/>
          </a:xfrm>
          <a:prstGeom prst="rect">
            <a:avLst/>
          </a:prstGeom>
        </p:spPr>
        <p:txBody>
          <a:bodyPr>
            <a:normAutofit/>
          </a:bodyPr>
          <a:lstStyle>
            <a:lvl1pPr>
              <a:defRPr>
                <a:solidFill>
                  <a:srgbClr val="000000"/>
                </a:solidFill>
              </a:defRPr>
            </a:lvl1pPr>
          </a:lstStyle>
          <a:p>
            <a:r>
              <a:t>Title Text</a:t>
            </a:r>
          </a:p>
        </p:txBody>
      </p:sp>
      <p:sp>
        <p:nvSpPr>
          <p:cNvPr id="929"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930" name="Body Level One…"/>
          <p:cNvSpPr txBox="1">
            <a:spLocks noGrp="1"/>
          </p:cNvSpPr>
          <p:nvPr>
            <p:ph type="body" sz="half" idx="1"/>
          </p:nvPr>
        </p:nvSpPr>
        <p:spPr>
          <a:xfrm>
            <a:off x="228600" y="1124711"/>
            <a:ext cx="4114800" cy="3585847"/>
          </a:xfrm>
          <a:prstGeom prst="rect">
            <a:avLst/>
          </a:prstGeom>
        </p:spPr>
        <p:txBody>
          <a:bodyPr>
            <a:normAutofit/>
          </a:bodyPr>
          <a:lstStyle>
            <a:lvl1pPr>
              <a:defRPr sz="1600">
                <a:solidFill>
                  <a:srgbClr val="000000"/>
                </a:solidFill>
              </a:defRPr>
            </a:lvl1pPr>
            <a:lvl2pPr marL="197757" indent="-197757">
              <a:defRPr sz="1600">
                <a:solidFill>
                  <a:srgbClr val="000000"/>
                </a:solidFill>
              </a:defRPr>
            </a:lvl2pPr>
            <a:lvl3pPr marL="421594" indent="-197757">
              <a:defRPr sz="1600">
                <a:solidFill>
                  <a:srgbClr val="000000"/>
                </a:solidFill>
              </a:defRPr>
            </a:lvl3pPr>
            <a:lvl4pPr marL="649514" indent="-192314">
              <a:defRPr sz="1600">
                <a:solidFill>
                  <a:srgbClr val="000000"/>
                </a:solidFill>
              </a:defRPr>
            </a:lvl4pPr>
            <a:lvl5pPr marL="827994" indent="-197757">
              <a:defRPr sz="1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931" name="Text Placeholder 9"/>
          <p:cNvSpPr>
            <a:spLocks noGrp="1"/>
          </p:cNvSpPr>
          <p:nvPr>
            <p:ph type="body" sz="half" idx="13"/>
          </p:nvPr>
        </p:nvSpPr>
        <p:spPr>
          <a:xfrm>
            <a:off x="4800600" y="1124711"/>
            <a:ext cx="4114800" cy="3585847"/>
          </a:xfrm>
          <a:prstGeom prst="rect">
            <a:avLst/>
          </a:prstGeom>
        </p:spPr>
        <p:txBody>
          <a:bodyPr>
            <a:normAutofit/>
          </a:bodyPr>
          <a:lstStyle/>
          <a:p>
            <a:pPr>
              <a:defRPr sz="1400">
                <a:solidFill>
                  <a:srgbClr val="000000"/>
                </a:solidFill>
              </a:defRPr>
            </a:pPr>
            <a:endParaRPr/>
          </a:p>
        </p:txBody>
      </p:sp>
    </p:spTree>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type="tx">
  <p:cSld name="section, title, text (two columns)">
    <p:bg>
      <p:bgPr>
        <a:solidFill>
          <a:srgbClr val="FFFFFF"/>
        </a:solidFill>
        <a:effectLst/>
      </p:bgPr>
    </p:bg>
    <p:spTree>
      <p:nvGrpSpPr>
        <p:cNvPr id="1" name=""/>
        <p:cNvGrpSpPr/>
        <p:nvPr/>
      </p:nvGrpSpPr>
      <p:grpSpPr>
        <a:xfrm>
          <a:off x="0" y="0"/>
          <a:ext cx="0" cy="0"/>
          <a:chOff x="0" y="0"/>
          <a:chExt cx="0" cy="0"/>
        </a:xfrm>
      </p:grpSpPr>
      <p:sp>
        <p:nvSpPr>
          <p:cNvPr id="938" name="Title Text"/>
          <p:cNvSpPr txBox="1">
            <a:spLocks noGrp="1"/>
          </p:cNvSpPr>
          <p:nvPr>
            <p:ph type="title"/>
          </p:nvPr>
        </p:nvSpPr>
        <p:spPr>
          <a:xfrm>
            <a:off x="228600" y="342900"/>
            <a:ext cx="6400800" cy="640081"/>
          </a:xfrm>
          <a:prstGeom prst="rect">
            <a:avLst/>
          </a:prstGeom>
        </p:spPr>
        <p:txBody>
          <a:bodyPr>
            <a:normAutofit/>
          </a:bodyPr>
          <a:lstStyle>
            <a:lvl1pPr>
              <a:defRPr>
                <a:solidFill>
                  <a:srgbClr val="000000"/>
                </a:solidFill>
              </a:defRPr>
            </a:lvl1pPr>
          </a:lstStyle>
          <a:p>
            <a:r>
              <a:t>Title Text</a:t>
            </a:r>
          </a:p>
        </p:txBody>
      </p:sp>
      <p:sp>
        <p:nvSpPr>
          <p:cNvPr id="939"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940" name="Body Level One…"/>
          <p:cNvSpPr txBox="1">
            <a:spLocks noGrp="1"/>
          </p:cNvSpPr>
          <p:nvPr>
            <p:ph type="body" sz="half" idx="1"/>
          </p:nvPr>
        </p:nvSpPr>
        <p:spPr>
          <a:xfrm>
            <a:off x="4800600" y="1093469"/>
            <a:ext cx="4114800" cy="3589658"/>
          </a:xfrm>
          <a:prstGeom prst="rect">
            <a:avLst/>
          </a:prstGeom>
        </p:spPr>
        <p:txBody>
          <a:bodyPr>
            <a:normAutofit/>
          </a:bodyPr>
          <a:lstStyle>
            <a:lvl1pPr>
              <a:defRPr sz="1000">
                <a:solidFill>
                  <a:srgbClr val="000000"/>
                </a:solidFill>
              </a:defRPr>
            </a:lvl1pPr>
            <a:lvl2pPr marL="123598" indent="-123598">
              <a:defRPr sz="1000">
                <a:solidFill>
                  <a:srgbClr val="000000"/>
                </a:solidFill>
              </a:defRPr>
            </a:lvl2pPr>
            <a:lvl3pPr marL="347435" indent="-123598">
              <a:defRPr sz="1000">
                <a:solidFill>
                  <a:srgbClr val="000000"/>
                </a:solidFill>
              </a:defRPr>
            </a:lvl3pPr>
            <a:lvl4pPr marL="577396" indent="-120196">
              <a:defRPr sz="1000">
                <a:solidFill>
                  <a:srgbClr val="000000"/>
                </a:solidFill>
              </a:defRPr>
            </a:lvl4pPr>
            <a:lvl5pPr marL="753835" indent="-123598">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941"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solidFill>
                  <a:srgbClr val="000000"/>
                </a:solidFill>
              </a:defRPr>
            </a:pPr>
            <a:endParaRPr/>
          </a:p>
        </p:txBody>
      </p:sp>
      <p:sp>
        <p:nvSpPr>
          <p:cNvPr id="942" name="Text Placeholder 6"/>
          <p:cNvSpPr>
            <a:spLocks noGrp="1"/>
          </p:cNvSpPr>
          <p:nvPr>
            <p:ph type="body" sz="half" idx="14"/>
          </p:nvPr>
        </p:nvSpPr>
        <p:spPr>
          <a:xfrm>
            <a:off x="228600" y="1093469"/>
            <a:ext cx="4114800" cy="3589656"/>
          </a:xfrm>
          <a:prstGeom prst="rect">
            <a:avLst/>
          </a:prstGeom>
        </p:spPr>
        <p:txBody>
          <a:bodyPr>
            <a:normAutofit/>
          </a:bodyPr>
          <a:lstStyle/>
          <a:p>
            <a:pPr>
              <a:defRPr sz="1600">
                <a:solidFill>
                  <a:srgbClr val="000000"/>
                </a:solidFill>
              </a:defRPr>
            </a:pPr>
            <a:endParaRPr/>
          </a:p>
        </p:txBody>
      </p:sp>
    </p:spTree>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type="tx">
  <p:cSld name="title, text (two columns, different text sizes)">
    <p:bg>
      <p:bgPr>
        <a:solidFill>
          <a:srgbClr val="FFFFFF"/>
        </a:solidFill>
        <a:effectLst/>
      </p:bgPr>
    </p:bg>
    <p:spTree>
      <p:nvGrpSpPr>
        <p:cNvPr id="1" name=""/>
        <p:cNvGrpSpPr/>
        <p:nvPr/>
      </p:nvGrpSpPr>
      <p:grpSpPr>
        <a:xfrm>
          <a:off x="0" y="0"/>
          <a:ext cx="0" cy="0"/>
          <a:chOff x="0" y="0"/>
          <a:chExt cx="0" cy="0"/>
        </a:xfrm>
      </p:grpSpPr>
      <p:sp>
        <p:nvSpPr>
          <p:cNvPr id="949" name="Title Text"/>
          <p:cNvSpPr txBox="1">
            <a:spLocks noGrp="1"/>
          </p:cNvSpPr>
          <p:nvPr>
            <p:ph type="title"/>
          </p:nvPr>
        </p:nvSpPr>
        <p:spPr>
          <a:xfrm>
            <a:off x="228600" y="127000"/>
            <a:ext cx="4114800" cy="502159"/>
          </a:xfrm>
          <a:prstGeom prst="rect">
            <a:avLst/>
          </a:prstGeom>
        </p:spPr>
        <p:txBody>
          <a:bodyPr>
            <a:normAutofit/>
          </a:bodyPr>
          <a:lstStyle>
            <a:lvl1pPr>
              <a:defRPr>
                <a:solidFill>
                  <a:srgbClr val="000000"/>
                </a:solidFill>
              </a:defRPr>
            </a:lvl1pPr>
          </a:lstStyle>
          <a:p>
            <a:r>
              <a:t>Title Text</a:t>
            </a:r>
          </a:p>
        </p:txBody>
      </p:sp>
      <p:sp>
        <p:nvSpPr>
          <p:cNvPr id="950"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951" name="Body Level One…"/>
          <p:cNvSpPr txBox="1">
            <a:spLocks noGrp="1"/>
          </p:cNvSpPr>
          <p:nvPr>
            <p:ph type="body" sz="half" idx="1"/>
          </p:nvPr>
        </p:nvSpPr>
        <p:spPr>
          <a:xfrm>
            <a:off x="228600" y="995518"/>
            <a:ext cx="4114800" cy="3687608"/>
          </a:xfrm>
          <a:prstGeom prst="rect">
            <a:avLst/>
          </a:prstGeom>
        </p:spPr>
        <p:txBody>
          <a:bodyPr>
            <a:normAutofit/>
          </a:bodyPr>
          <a:lstStyle>
            <a:lvl1pPr>
              <a:lnSpc>
                <a:spcPct val="90000"/>
              </a:lnSpc>
              <a:spcBef>
                <a:spcPts val="0"/>
              </a:spcBef>
              <a:defRPr sz="2400">
                <a:solidFill>
                  <a:srgbClr val="000000"/>
                </a:solidFill>
              </a:defRPr>
            </a:lvl1pPr>
            <a:lvl2pPr marL="296636" indent="-296636">
              <a:lnSpc>
                <a:spcPct val="90000"/>
              </a:lnSpc>
              <a:spcBef>
                <a:spcPts val="0"/>
              </a:spcBef>
              <a:defRPr sz="2400">
                <a:solidFill>
                  <a:srgbClr val="000000"/>
                </a:solidFill>
              </a:defRPr>
            </a:lvl2pPr>
            <a:lvl3pPr marL="520473" indent="-296636">
              <a:lnSpc>
                <a:spcPct val="90000"/>
              </a:lnSpc>
              <a:spcBef>
                <a:spcPts val="0"/>
              </a:spcBef>
              <a:defRPr sz="2400">
                <a:solidFill>
                  <a:srgbClr val="000000"/>
                </a:solidFill>
              </a:defRPr>
            </a:lvl3pPr>
            <a:lvl4pPr marL="745671" indent="-288471">
              <a:lnSpc>
                <a:spcPct val="90000"/>
              </a:lnSpc>
              <a:spcBef>
                <a:spcPts val="0"/>
              </a:spcBef>
              <a:defRPr sz="2400">
                <a:solidFill>
                  <a:srgbClr val="000000"/>
                </a:solidFill>
              </a:defRPr>
            </a:lvl4pPr>
            <a:lvl5pPr marL="926873" indent="-296636">
              <a:lnSpc>
                <a:spcPct val="90000"/>
              </a:lnSpc>
              <a:spcBef>
                <a:spcPts val="0"/>
              </a:spcBef>
              <a:defRPr sz="2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type="tx">
  <p:cSld name="section, title, text (four columns)">
    <p:bg>
      <p:bgPr>
        <a:solidFill>
          <a:srgbClr val="FFFFFF"/>
        </a:solidFill>
        <a:effectLst/>
      </p:bgPr>
    </p:bg>
    <p:spTree>
      <p:nvGrpSpPr>
        <p:cNvPr id="1" name=""/>
        <p:cNvGrpSpPr/>
        <p:nvPr/>
      </p:nvGrpSpPr>
      <p:grpSpPr>
        <a:xfrm>
          <a:off x="0" y="0"/>
          <a:ext cx="0" cy="0"/>
          <a:chOff x="0" y="0"/>
          <a:chExt cx="0" cy="0"/>
        </a:xfrm>
      </p:grpSpPr>
      <p:sp>
        <p:nvSpPr>
          <p:cNvPr id="958" name="Title Text"/>
          <p:cNvSpPr txBox="1">
            <a:spLocks noGrp="1"/>
          </p:cNvSpPr>
          <p:nvPr>
            <p:ph type="title"/>
          </p:nvPr>
        </p:nvSpPr>
        <p:spPr>
          <a:xfrm>
            <a:off x="228600" y="342900"/>
            <a:ext cx="6400800" cy="640081"/>
          </a:xfrm>
          <a:prstGeom prst="rect">
            <a:avLst/>
          </a:prstGeom>
        </p:spPr>
        <p:txBody>
          <a:bodyPr>
            <a:normAutofit/>
          </a:bodyPr>
          <a:lstStyle>
            <a:lvl1pPr>
              <a:defRPr>
                <a:solidFill>
                  <a:srgbClr val="000000"/>
                </a:solidFill>
              </a:defRPr>
            </a:lvl1pPr>
          </a:lstStyle>
          <a:p>
            <a:r>
              <a:t>Title Text</a:t>
            </a:r>
          </a:p>
        </p:txBody>
      </p:sp>
      <p:sp>
        <p:nvSpPr>
          <p:cNvPr id="959"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960" name="Body Level One…"/>
          <p:cNvSpPr txBox="1">
            <a:spLocks noGrp="1"/>
          </p:cNvSpPr>
          <p:nvPr>
            <p:ph type="body" sz="quarter" idx="1"/>
          </p:nvPr>
        </p:nvSpPr>
        <p:spPr>
          <a:xfrm>
            <a:off x="4800600" y="1093469"/>
            <a:ext cx="1828800" cy="3589655"/>
          </a:xfrm>
          <a:prstGeom prst="rect">
            <a:avLst/>
          </a:prstGeom>
        </p:spPr>
        <p:txBody>
          <a:bodyPr>
            <a:normAutofit/>
          </a:bodyPr>
          <a:lstStyle>
            <a:lvl1pPr>
              <a:defRPr sz="1000">
                <a:solidFill>
                  <a:srgbClr val="000000"/>
                </a:solidFill>
              </a:defRPr>
            </a:lvl1pPr>
            <a:lvl2pPr marL="0" indent="0">
              <a:buSzTx/>
              <a:buNone/>
              <a:defRPr sz="1000">
                <a:solidFill>
                  <a:srgbClr val="000000"/>
                </a:solidFill>
              </a:defRPr>
            </a:lvl2pPr>
            <a:lvl3pPr marL="381144" indent="-157307">
              <a:defRPr sz="1000">
                <a:solidFill>
                  <a:srgbClr val="000000"/>
                </a:solidFill>
              </a:defRPr>
            </a:lvl3pPr>
            <a:lvl4pPr marL="610177" indent="-152977">
              <a:defRPr sz="1000">
                <a:solidFill>
                  <a:srgbClr val="000000"/>
                </a:solidFill>
              </a:defRPr>
            </a:lvl4pPr>
            <a:lvl5pPr marL="787544" indent="-157307">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961"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solidFill>
                  <a:srgbClr val="000000"/>
                </a:solidFill>
              </a:defRPr>
            </a:pPr>
            <a:endParaRPr/>
          </a:p>
        </p:txBody>
      </p:sp>
      <p:sp>
        <p:nvSpPr>
          <p:cNvPr id="962" name="Text Placeholder 6"/>
          <p:cNvSpPr>
            <a:spLocks noGrp="1"/>
          </p:cNvSpPr>
          <p:nvPr>
            <p:ph type="body" sz="quarter" idx="14"/>
          </p:nvPr>
        </p:nvSpPr>
        <p:spPr>
          <a:xfrm>
            <a:off x="228600" y="1093469"/>
            <a:ext cx="1828800" cy="3589655"/>
          </a:xfrm>
          <a:prstGeom prst="rect">
            <a:avLst/>
          </a:prstGeom>
        </p:spPr>
        <p:txBody>
          <a:bodyPr>
            <a:normAutofit/>
          </a:bodyPr>
          <a:lstStyle/>
          <a:p>
            <a:pPr>
              <a:defRPr sz="1600">
                <a:solidFill>
                  <a:srgbClr val="000000"/>
                </a:solidFill>
              </a:defRPr>
            </a:pPr>
            <a:endParaRPr/>
          </a:p>
        </p:txBody>
      </p:sp>
      <p:sp>
        <p:nvSpPr>
          <p:cNvPr id="963" name="Text Placeholder 7"/>
          <p:cNvSpPr>
            <a:spLocks noGrp="1"/>
          </p:cNvSpPr>
          <p:nvPr>
            <p:ph type="body" sz="quarter" idx="15"/>
          </p:nvPr>
        </p:nvSpPr>
        <p:spPr>
          <a:xfrm>
            <a:off x="2514600" y="1093469"/>
            <a:ext cx="1828800" cy="3589655"/>
          </a:xfrm>
          <a:prstGeom prst="rect">
            <a:avLst/>
          </a:prstGeom>
        </p:spPr>
        <p:txBody>
          <a:bodyPr>
            <a:normAutofit/>
          </a:bodyPr>
          <a:lstStyle/>
          <a:p>
            <a:pPr>
              <a:defRPr sz="1600">
                <a:solidFill>
                  <a:srgbClr val="000000"/>
                </a:solidFill>
              </a:defRPr>
            </a:pPr>
            <a:endParaRPr/>
          </a:p>
        </p:txBody>
      </p:sp>
      <p:sp>
        <p:nvSpPr>
          <p:cNvPr id="964" name="Text Placeholder 9"/>
          <p:cNvSpPr>
            <a:spLocks noGrp="1"/>
          </p:cNvSpPr>
          <p:nvPr>
            <p:ph type="body" sz="quarter" idx="16"/>
          </p:nvPr>
        </p:nvSpPr>
        <p:spPr>
          <a:xfrm>
            <a:off x="7086600" y="1093469"/>
            <a:ext cx="1828800" cy="3589655"/>
          </a:xfrm>
          <a:prstGeom prst="rect">
            <a:avLst/>
          </a:prstGeom>
        </p:spPr>
        <p:txBody>
          <a:bodyPr>
            <a:normAutofit/>
          </a:bodyPr>
          <a:lstStyle/>
          <a:p>
            <a:pPr>
              <a:defRPr sz="1600">
                <a:solidFill>
                  <a:srgbClr val="000000"/>
                </a:solidFill>
              </a:defRPr>
            </a:pPr>
            <a:endParaRPr/>
          </a:p>
        </p:txBody>
      </p:sp>
    </p:spTree>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type="tx">
  <p:cSld name="section, title, text, half-image">
    <p:bg>
      <p:bgPr>
        <a:solidFill>
          <a:srgbClr val="FFFFFF"/>
        </a:solidFill>
        <a:effectLst/>
      </p:bgPr>
    </p:bg>
    <p:spTree>
      <p:nvGrpSpPr>
        <p:cNvPr id="1" name=""/>
        <p:cNvGrpSpPr/>
        <p:nvPr/>
      </p:nvGrpSpPr>
      <p:grpSpPr>
        <a:xfrm>
          <a:off x="0" y="0"/>
          <a:ext cx="0" cy="0"/>
          <a:chOff x="0" y="0"/>
          <a:chExt cx="0" cy="0"/>
        </a:xfrm>
      </p:grpSpPr>
      <p:sp>
        <p:nvSpPr>
          <p:cNvPr id="971" name="Title Text"/>
          <p:cNvSpPr txBox="1">
            <a:spLocks noGrp="1"/>
          </p:cNvSpPr>
          <p:nvPr>
            <p:ph type="title"/>
          </p:nvPr>
        </p:nvSpPr>
        <p:spPr>
          <a:xfrm>
            <a:off x="228600" y="342900"/>
            <a:ext cx="4114800" cy="640081"/>
          </a:xfrm>
          <a:prstGeom prst="rect">
            <a:avLst/>
          </a:prstGeom>
        </p:spPr>
        <p:txBody>
          <a:bodyPr>
            <a:normAutofit/>
          </a:bodyPr>
          <a:lstStyle>
            <a:lvl1pPr>
              <a:defRPr>
                <a:solidFill>
                  <a:srgbClr val="000000"/>
                </a:solidFill>
              </a:defRPr>
            </a:lvl1pPr>
          </a:lstStyle>
          <a:p>
            <a:r>
              <a:t>Title Text</a:t>
            </a:r>
          </a:p>
        </p:txBody>
      </p:sp>
      <p:sp>
        <p:nvSpPr>
          <p:cNvPr id="972"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973" name="Body Level One…"/>
          <p:cNvSpPr txBox="1">
            <a:spLocks noGrp="1"/>
          </p:cNvSpPr>
          <p:nvPr>
            <p:ph type="body" sz="quarter" idx="1"/>
          </p:nvPr>
        </p:nvSpPr>
        <p:spPr>
          <a:xfrm>
            <a:off x="228600" y="201168"/>
            <a:ext cx="4114800" cy="300037"/>
          </a:xfrm>
          <a:prstGeom prst="rect">
            <a:avLst/>
          </a:prstGeom>
        </p:spPr>
        <p:txBody>
          <a:bodyPr>
            <a:normAutofit/>
          </a:bodyPr>
          <a:lstStyle>
            <a:lvl1pPr>
              <a:defRPr sz="1000">
                <a:solidFill>
                  <a:srgbClr val="000000"/>
                </a:solidFill>
              </a:defRPr>
            </a:lvl1pPr>
            <a:lvl2pPr marL="123598" indent="-123598">
              <a:defRPr sz="1000">
                <a:solidFill>
                  <a:srgbClr val="000000"/>
                </a:solidFill>
              </a:defRPr>
            </a:lvl2pPr>
            <a:lvl3pPr marL="347435" indent="-123598">
              <a:defRPr sz="1000">
                <a:solidFill>
                  <a:srgbClr val="000000"/>
                </a:solidFill>
              </a:defRPr>
            </a:lvl3pPr>
            <a:lvl4pPr marL="577396" indent="-120196">
              <a:defRPr sz="1000">
                <a:solidFill>
                  <a:srgbClr val="000000"/>
                </a:solidFill>
              </a:defRPr>
            </a:lvl4pPr>
            <a:lvl5pPr marL="753835" indent="-123598">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974" name="Text Placeholder 6"/>
          <p:cNvSpPr>
            <a:spLocks noGrp="1"/>
          </p:cNvSpPr>
          <p:nvPr>
            <p:ph type="body" sz="half" idx="13"/>
          </p:nvPr>
        </p:nvSpPr>
        <p:spPr>
          <a:xfrm>
            <a:off x="228600" y="1097280"/>
            <a:ext cx="4114800" cy="3585846"/>
          </a:xfrm>
          <a:prstGeom prst="rect">
            <a:avLst/>
          </a:prstGeom>
        </p:spPr>
        <p:txBody>
          <a:bodyPr>
            <a:normAutofit/>
          </a:bodyPr>
          <a:lstStyle/>
          <a:p>
            <a:pPr>
              <a:defRPr sz="1600">
                <a:solidFill>
                  <a:srgbClr val="000000"/>
                </a:solidFill>
              </a:defRPr>
            </a:pPr>
            <a:endParaRPr/>
          </a:p>
        </p:txBody>
      </p:sp>
      <p:sp>
        <p:nvSpPr>
          <p:cNvPr id="975" name="Picture Placeholder 7"/>
          <p:cNvSpPr>
            <a:spLocks noGrp="1"/>
          </p:cNvSpPr>
          <p:nvPr>
            <p:ph type="pic" idx="14"/>
          </p:nvPr>
        </p:nvSpPr>
        <p:spPr>
          <a:xfrm>
            <a:off x="4572000" y="0"/>
            <a:ext cx="4572000" cy="5143500"/>
          </a:xfrm>
          <a:prstGeom prst="rect">
            <a:avLst/>
          </a:prstGeom>
        </p:spPr>
        <p:txBody>
          <a:bodyPr lIns="91439" tIns="45719" rIns="91439" bIns="45719"/>
          <a:lstStyle/>
          <a:p>
            <a:endParaRPr/>
          </a:p>
        </p:txBody>
      </p:sp>
    </p:spTree>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type="tx">
  <p:cSld name="section, title, text (two columns), half-image">
    <p:bg>
      <p:bgPr>
        <a:solidFill>
          <a:srgbClr val="FFFFFF"/>
        </a:solidFill>
        <a:effectLst/>
      </p:bgPr>
    </p:bg>
    <p:spTree>
      <p:nvGrpSpPr>
        <p:cNvPr id="1" name=""/>
        <p:cNvGrpSpPr/>
        <p:nvPr/>
      </p:nvGrpSpPr>
      <p:grpSpPr>
        <a:xfrm>
          <a:off x="0" y="0"/>
          <a:ext cx="0" cy="0"/>
          <a:chOff x="0" y="0"/>
          <a:chExt cx="0" cy="0"/>
        </a:xfrm>
      </p:grpSpPr>
      <p:sp>
        <p:nvSpPr>
          <p:cNvPr id="982" name="Title Text"/>
          <p:cNvSpPr txBox="1">
            <a:spLocks noGrp="1"/>
          </p:cNvSpPr>
          <p:nvPr>
            <p:ph type="title"/>
          </p:nvPr>
        </p:nvSpPr>
        <p:spPr>
          <a:xfrm>
            <a:off x="228600" y="127000"/>
            <a:ext cx="4114800" cy="640081"/>
          </a:xfrm>
          <a:prstGeom prst="rect">
            <a:avLst/>
          </a:prstGeom>
        </p:spPr>
        <p:txBody>
          <a:bodyPr>
            <a:normAutofit/>
          </a:bodyPr>
          <a:lstStyle>
            <a:lvl1pPr>
              <a:defRPr>
                <a:solidFill>
                  <a:srgbClr val="000000"/>
                </a:solidFill>
              </a:defRPr>
            </a:lvl1pPr>
          </a:lstStyle>
          <a:p>
            <a:r>
              <a:t>Title Text</a:t>
            </a:r>
          </a:p>
        </p:txBody>
      </p:sp>
      <p:sp>
        <p:nvSpPr>
          <p:cNvPr id="983"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984" name="Body Level One…"/>
          <p:cNvSpPr txBox="1">
            <a:spLocks noGrp="1"/>
          </p:cNvSpPr>
          <p:nvPr>
            <p:ph type="body" sz="quarter" idx="1"/>
          </p:nvPr>
        </p:nvSpPr>
        <p:spPr>
          <a:xfrm>
            <a:off x="228600" y="1097278"/>
            <a:ext cx="1828800" cy="3585847"/>
          </a:xfrm>
          <a:prstGeom prst="rect">
            <a:avLst/>
          </a:prstGeom>
        </p:spPr>
        <p:txBody>
          <a:bodyPr>
            <a:normAutofit/>
          </a:bodyPr>
          <a:lstStyle>
            <a:lvl1pPr>
              <a:defRPr sz="1000">
                <a:solidFill>
                  <a:srgbClr val="000000"/>
                </a:solidFill>
              </a:defRPr>
            </a:lvl1pPr>
            <a:lvl2pPr marL="0" indent="0">
              <a:buSzTx/>
              <a:buNone/>
              <a:defRPr sz="1000">
                <a:solidFill>
                  <a:srgbClr val="000000"/>
                </a:solidFill>
              </a:defRPr>
            </a:lvl2pPr>
            <a:lvl3pPr marL="381144" indent="-157307">
              <a:defRPr sz="1000">
                <a:solidFill>
                  <a:srgbClr val="000000"/>
                </a:solidFill>
              </a:defRPr>
            </a:lvl3pPr>
            <a:lvl4pPr marL="610177" indent="-152977">
              <a:defRPr sz="1000">
                <a:solidFill>
                  <a:srgbClr val="000000"/>
                </a:solidFill>
              </a:defRPr>
            </a:lvl4pPr>
            <a:lvl5pPr marL="787544" indent="-157307">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985" name="Text Placeholder 7"/>
          <p:cNvSpPr>
            <a:spLocks noGrp="1"/>
          </p:cNvSpPr>
          <p:nvPr>
            <p:ph type="body" sz="quarter" idx="13"/>
          </p:nvPr>
        </p:nvSpPr>
        <p:spPr>
          <a:xfrm>
            <a:off x="2514600" y="1097278"/>
            <a:ext cx="1828800" cy="3585847"/>
          </a:xfrm>
          <a:prstGeom prst="rect">
            <a:avLst/>
          </a:prstGeom>
        </p:spPr>
        <p:txBody>
          <a:bodyPr>
            <a:normAutofit/>
          </a:bodyPr>
          <a:lstStyle/>
          <a:p>
            <a:pPr>
              <a:defRPr sz="1600">
                <a:solidFill>
                  <a:srgbClr val="000000"/>
                </a:solidFill>
              </a:defRPr>
            </a:pPr>
            <a:endParaRPr/>
          </a:p>
        </p:txBody>
      </p:sp>
      <p:sp>
        <p:nvSpPr>
          <p:cNvPr id="986" name="Picture Placeholder 8"/>
          <p:cNvSpPr>
            <a:spLocks noGrp="1"/>
          </p:cNvSpPr>
          <p:nvPr>
            <p:ph type="pic" idx="14"/>
          </p:nvPr>
        </p:nvSpPr>
        <p:spPr>
          <a:xfrm>
            <a:off x="4572000" y="0"/>
            <a:ext cx="4572000" cy="5143500"/>
          </a:xfrm>
          <a:prstGeom prst="rect">
            <a:avLst/>
          </a:prstGeom>
        </p:spPr>
        <p:txBody>
          <a:bodyPr lIns="91439" tIns="45719" rIns="91439" bIns="45719"/>
          <a:lstStyle/>
          <a:p>
            <a:endParaRPr/>
          </a:p>
        </p:txBody>
      </p:sp>
    </p:spTree>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type="tx">
  <p:cSld name="section, title, text (two narrow columns)">
    <p:bg>
      <p:bgPr>
        <a:solidFill>
          <a:srgbClr val="FFFFFF"/>
        </a:solidFill>
        <a:effectLst/>
      </p:bgPr>
    </p:bg>
    <p:spTree>
      <p:nvGrpSpPr>
        <p:cNvPr id="1" name=""/>
        <p:cNvGrpSpPr/>
        <p:nvPr/>
      </p:nvGrpSpPr>
      <p:grpSpPr>
        <a:xfrm>
          <a:off x="0" y="0"/>
          <a:ext cx="0" cy="0"/>
          <a:chOff x="0" y="0"/>
          <a:chExt cx="0" cy="0"/>
        </a:xfrm>
      </p:grpSpPr>
      <p:sp>
        <p:nvSpPr>
          <p:cNvPr id="993" name="Title Text"/>
          <p:cNvSpPr txBox="1">
            <a:spLocks noGrp="1"/>
          </p:cNvSpPr>
          <p:nvPr>
            <p:ph type="title"/>
          </p:nvPr>
        </p:nvSpPr>
        <p:spPr>
          <a:xfrm>
            <a:off x="228600" y="977900"/>
            <a:ext cx="4114800" cy="3566160"/>
          </a:xfrm>
          <a:prstGeom prst="rect">
            <a:avLst/>
          </a:prstGeom>
        </p:spPr>
        <p:txBody>
          <a:bodyPr>
            <a:normAutofit/>
          </a:bodyPr>
          <a:lstStyle>
            <a:lvl1pPr>
              <a:defRPr>
                <a:solidFill>
                  <a:srgbClr val="000000"/>
                </a:solidFill>
              </a:defRPr>
            </a:lvl1pPr>
          </a:lstStyle>
          <a:p>
            <a:r>
              <a:t>Title Text</a:t>
            </a:r>
          </a:p>
        </p:txBody>
      </p:sp>
      <p:sp>
        <p:nvSpPr>
          <p:cNvPr id="994"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995" name="Body Level One…"/>
          <p:cNvSpPr txBox="1">
            <a:spLocks noGrp="1"/>
          </p:cNvSpPr>
          <p:nvPr>
            <p:ph type="body" sz="quarter" idx="1"/>
          </p:nvPr>
        </p:nvSpPr>
        <p:spPr>
          <a:xfrm>
            <a:off x="4800600" y="1097280"/>
            <a:ext cx="1828800" cy="3501446"/>
          </a:xfrm>
          <a:prstGeom prst="rect">
            <a:avLst/>
          </a:prstGeom>
        </p:spPr>
        <p:txBody>
          <a:bodyPr>
            <a:normAutofit/>
          </a:bodyPr>
          <a:lstStyle>
            <a:lvl1pPr>
              <a:defRPr sz="1000">
                <a:solidFill>
                  <a:srgbClr val="000000"/>
                </a:solidFill>
              </a:defRPr>
            </a:lvl1pPr>
            <a:lvl2pPr marL="0" indent="0">
              <a:buSzTx/>
              <a:buNone/>
              <a:defRPr sz="1000">
                <a:solidFill>
                  <a:srgbClr val="000000"/>
                </a:solidFill>
              </a:defRPr>
            </a:lvl2pPr>
            <a:lvl3pPr marL="381144" indent="-157307">
              <a:defRPr sz="1000">
                <a:solidFill>
                  <a:srgbClr val="000000"/>
                </a:solidFill>
              </a:defRPr>
            </a:lvl3pPr>
            <a:lvl4pPr marL="610177" indent="-152977">
              <a:defRPr sz="1000">
                <a:solidFill>
                  <a:srgbClr val="000000"/>
                </a:solidFill>
              </a:defRPr>
            </a:lvl4pPr>
            <a:lvl5pPr marL="787544" indent="-157307">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996"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solidFill>
                  <a:srgbClr val="000000"/>
                </a:solidFill>
              </a:defRPr>
            </a:pPr>
            <a:endParaRPr/>
          </a:p>
        </p:txBody>
      </p:sp>
      <p:sp>
        <p:nvSpPr>
          <p:cNvPr id="997" name="Text Placeholder 9"/>
          <p:cNvSpPr>
            <a:spLocks noGrp="1"/>
          </p:cNvSpPr>
          <p:nvPr>
            <p:ph type="body" sz="quarter" idx="14"/>
          </p:nvPr>
        </p:nvSpPr>
        <p:spPr>
          <a:xfrm>
            <a:off x="7086600" y="1097279"/>
            <a:ext cx="1828800" cy="3501447"/>
          </a:xfrm>
          <a:prstGeom prst="rect">
            <a:avLst/>
          </a:prstGeom>
        </p:spPr>
        <p:txBody>
          <a:bodyPr>
            <a:normAutofit/>
          </a:bodyPr>
          <a:lstStyle/>
          <a:p>
            <a:pPr>
              <a:defRPr sz="1600">
                <a:solidFill>
                  <a:srgbClr val="000000"/>
                </a:solidFill>
              </a:defRPr>
            </a:pPr>
            <a:endParaRPr/>
          </a:p>
        </p:txBody>
      </p:sp>
    </p:spTree>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type="tx">
  <p:cSld name="section, title, text (dark background)">
    <p:bg>
      <p:bgPr>
        <a:solidFill>
          <a:srgbClr val="FFFFFF"/>
        </a:solidFill>
        <a:effectLst/>
      </p:bgPr>
    </p:bg>
    <p:spTree>
      <p:nvGrpSpPr>
        <p:cNvPr id="1" name=""/>
        <p:cNvGrpSpPr/>
        <p:nvPr/>
      </p:nvGrpSpPr>
      <p:grpSpPr>
        <a:xfrm>
          <a:off x="0" y="0"/>
          <a:ext cx="0" cy="0"/>
          <a:chOff x="0" y="0"/>
          <a:chExt cx="0" cy="0"/>
        </a:xfrm>
      </p:grpSpPr>
      <p:sp>
        <p:nvSpPr>
          <p:cNvPr id="1004" name="Rectangle 4"/>
          <p:cNvSpPr/>
          <p:nvPr/>
        </p:nvSpPr>
        <p:spPr>
          <a:xfrm>
            <a:off x="4572000" y="0"/>
            <a:ext cx="4572000" cy="5143500"/>
          </a:xfrm>
          <a:prstGeom prst="rect">
            <a:avLst/>
          </a:prstGeom>
          <a:solidFill>
            <a:srgbClr val="000000"/>
          </a:solidFill>
          <a:ln w="12700">
            <a:miter lim="400000"/>
          </a:ln>
        </p:spPr>
        <p:txBody>
          <a:bodyPr lIns="0" tIns="0" rIns="0" bIns="0" anchor="ctr"/>
          <a:lstStyle/>
          <a:p>
            <a:pPr algn="ctr" defTabSz="457200">
              <a:spcBef>
                <a:spcPts val="1100"/>
              </a:spcBef>
              <a:defRPr sz="1200">
                <a:solidFill>
                  <a:srgbClr val="FFFFFF"/>
                </a:solidFill>
                <a:latin typeface="Arial"/>
                <a:ea typeface="Arial"/>
                <a:cs typeface="Arial"/>
                <a:sym typeface="Arial"/>
              </a:defRPr>
            </a:pPr>
            <a:endParaRPr/>
          </a:p>
        </p:txBody>
      </p:sp>
      <p:sp>
        <p:nvSpPr>
          <p:cNvPr id="1005" name="Title Text"/>
          <p:cNvSpPr txBox="1">
            <a:spLocks noGrp="1"/>
          </p:cNvSpPr>
          <p:nvPr>
            <p:ph type="title"/>
          </p:nvPr>
        </p:nvSpPr>
        <p:spPr>
          <a:xfrm>
            <a:off x="228600" y="977900"/>
            <a:ext cx="4114800" cy="3566160"/>
          </a:xfrm>
          <a:prstGeom prst="rect">
            <a:avLst/>
          </a:prstGeom>
        </p:spPr>
        <p:txBody>
          <a:bodyPr>
            <a:normAutofit/>
          </a:bodyPr>
          <a:lstStyle>
            <a:lvl1pPr>
              <a:defRPr>
                <a:solidFill>
                  <a:srgbClr val="000000"/>
                </a:solidFill>
              </a:defRPr>
            </a:lvl1pPr>
          </a:lstStyle>
          <a:p>
            <a:r>
              <a:t>Title Text</a:t>
            </a:r>
          </a:p>
        </p:txBody>
      </p:sp>
      <p:sp>
        <p:nvSpPr>
          <p:cNvPr id="10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007" name="Body Level One…"/>
          <p:cNvSpPr txBox="1">
            <a:spLocks noGrp="1"/>
          </p:cNvSpPr>
          <p:nvPr>
            <p:ph type="body" sz="half" idx="1"/>
          </p:nvPr>
        </p:nvSpPr>
        <p:spPr>
          <a:xfrm>
            <a:off x="4800600" y="1124711"/>
            <a:ext cx="4114800" cy="3501447"/>
          </a:xfrm>
          <a:prstGeom prst="rect">
            <a:avLst/>
          </a:prstGeom>
        </p:spPr>
        <p:txBody>
          <a:bodyPr>
            <a:normAutofit/>
          </a:bodyPr>
          <a:lstStyle>
            <a:lvl2pPr marL="0" indent="0">
              <a:buSzTx/>
              <a:buNone/>
            </a:lvl2pPr>
            <a:lvl3pPr marL="349682" indent="-125845"/>
            <a:lvl4pPr marL="579581" indent="-122381"/>
            <a:lvl5pPr marL="756082" indent="-125845"/>
          </a:lstStyle>
          <a:p>
            <a:r>
              <a:t>Body Level One</a:t>
            </a:r>
          </a:p>
          <a:p>
            <a:pPr lvl="1"/>
            <a:r>
              <a:t>Body Level Two</a:t>
            </a:r>
          </a:p>
          <a:p>
            <a:pPr lvl="2"/>
            <a:r>
              <a:t>Body Level Three</a:t>
            </a:r>
          </a:p>
          <a:p>
            <a:pPr lvl="3"/>
            <a:r>
              <a:t>Body Level Four</a:t>
            </a:r>
          </a:p>
          <a:p>
            <a:pPr lvl="4"/>
            <a:r>
              <a:t>Body Level Five</a:t>
            </a:r>
          </a:p>
        </p:txBody>
      </p:sp>
      <p:sp>
        <p:nvSpPr>
          <p:cNvPr id="1008" name="Text Placeholder 11"/>
          <p:cNvSpPr>
            <a:spLocks noGrp="1"/>
          </p:cNvSpPr>
          <p:nvPr>
            <p:ph type="body" sz="quarter" idx="13"/>
          </p:nvPr>
        </p:nvSpPr>
        <p:spPr>
          <a:xfrm>
            <a:off x="228600" y="201167"/>
            <a:ext cx="4114800" cy="300039"/>
          </a:xfrm>
          <a:prstGeom prst="rect">
            <a:avLst/>
          </a:prstGeom>
        </p:spPr>
        <p:txBody>
          <a:bodyPr>
            <a:normAutofit/>
          </a:bodyPr>
          <a:lstStyle/>
          <a:p>
            <a:pPr>
              <a:defRPr sz="1100">
                <a:solidFill>
                  <a:srgbClr val="000000"/>
                </a:solidFill>
              </a:defRPr>
            </a:pPr>
            <a:endParaRPr/>
          </a:p>
        </p:txBody>
      </p:sp>
    </p:spTree>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type="tx">
  <p:cSld name="title, image">
    <p:bg>
      <p:bgPr>
        <a:solidFill>
          <a:srgbClr val="FFFFFF"/>
        </a:solidFill>
        <a:effectLst/>
      </p:bgPr>
    </p:bg>
    <p:spTree>
      <p:nvGrpSpPr>
        <p:cNvPr id="1" name=""/>
        <p:cNvGrpSpPr/>
        <p:nvPr/>
      </p:nvGrpSpPr>
      <p:grpSpPr>
        <a:xfrm>
          <a:off x="0" y="0"/>
          <a:ext cx="0" cy="0"/>
          <a:chOff x="0" y="0"/>
          <a:chExt cx="0" cy="0"/>
        </a:xfrm>
      </p:grpSpPr>
      <p:sp>
        <p:nvSpPr>
          <p:cNvPr id="1015" name="Title Text"/>
          <p:cNvSpPr txBox="1">
            <a:spLocks noGrp="1"/>
          </p:cNvSpPr>
          <p:nvPr>
            <p:ph type="title"/>
          </p:nvPr>
        </p:nvSpPr>
        <p:spPr>
          <a:xfrm>
            <a:off x="228600" y="127000"/>
            <a:ext cx="4114800" cy="4402900"/>
          </a:xfrm>
          <a:prstGeom prst="rect">
            <a:avLst/>
          </a:prstGeom>
        </p:spPr>
        <p:txBody>
          <a:bodyPr>
            <a:normAutofit/>
          </a:bodyPr>
          <a:lstStyle>
            <a:lvl1pPr>
              <a:defRPr>
                <a:solidFill>
                  <a:srgbClr val="000000"/>
                </a:solidFill>
              </a:defRPr>
            </a:lvl1pPr>
          </a:lstStyle>
          <a:p>
            <a:r>
              <a:t>Title Text</a:t>
            </a:r>
          </a:p>
        </p:txBody>
      </p:sp>
      <p:sp>
        <p:nvSpPr>
          <p:cNvPr id="1016"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1017" name="Picture Placeholder 7"/>
          <p:cNvSpPr>
            <a:spLocks noGrp="1"/>
          </p:cNvSpPr>
          <p:nvPr>
            <p:ph type="pic" idx="13"/>
          </p:nvPr>
        </p:nvSpPr>
        <p:spPr>
          <a:xfrm>
            <a:off x="4572000" y="0"/>
            <a:ext cx="4572000" cy="5143500"/>
          </a:xfrm>
          <a:prstGeom prst="rect">
            <a:avLst/>
          </a:prstGeom>
        </p:spPr>
        <p:txBody>
          <a:bodyPr lIns="91439" tIns="45719" rIns="91439" bIns="45719"/>
          <a:lstStyle/>
          <a:p>
            <a:endParaRPr/>
          </a:p>
        </p:txBody>
      </p:sp>
    </p:spTree>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type="tx">
  <p:cSld name="title, half-blank area">
    <p:bg>
      <p:bgPr>
        <a:solidFill>
          <a:srgbClr val="FFFFFF"/>
        </a:solidFill>
        <a:effectLst/>
      </p:bgPr>
    </p:bg>
    <p:spTree>
      <p:nvGrpSpPr>
        <p:cNvPr id="1" name=""/>
        <p:cNvGrpSpPr/>
        <p:nvPr/>
      </p:nvGrpSpPr>
      <p:grpSpPr>
        <a:xfrm>
          <a:off x="0" y="0"/>
          <a:ext cx="0" cy="0"/>
          <a:chOff x="0" y="0"/>
          <a:chExt cx="0" cy="0"/>
        </a:xfrm>
      </p:grpSpPr>
      <p:sp>
        <p:nvSpPr>
          <p:cNvPr id="1024" name="Title Text"/>
          <p:cNvSpPr txBox="1">
            <a:spLocks noGrp="1"/>
          </p:cNvSpPr>
          <p:nvPr>
            <p:ph type="title"/>
          </p:nvPr>
        </p:nvSpPr>
        <p:spPr>
          <a:xfrm>
            <a:off x="228600" y="127000"/>
            <a:ext cx="4114800" cy="4402900"/>
          </a:xfrm>
          <a:prstGeom prst="rect">
            <a:avLst/>
          </a:prstGeom>
        </p:spPr>
        <p:txBody>
          <a:bodyPr>
            <a:normAutofit/>
          </a:bodyPr>
          <a:lstStyle>
            <a:lvl1pPr>
              <a:defRPr>
                <a:solidFill>
                  <a:srgbClr val="000000"/>
                </a:solidFill>
              </a:defRPr>
            </a:lvl1pPr>
          </a:lstStyle>
          <a:p>
            <a:r>
              <a:t>Title Text</a:t>
            </a:r>
          </a:p>
        </p:txBody>
      </p:sp>
      <p:sp>
        <p:nvSpPr>
          <p:cNvPr id="1025"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type="tx">
  <p:cSld name="title, blank">
    <p:bg>
      <p:bgPr>
        <a:solidFill>
          <a:srgbClr val="FFFFFF"/>
        </a:solidFill>
        <a:effectLst/>
      </p:bgPr>
    </p:bg>
    <p:spTree>
      <p:nvGrpSpPr>
        <p:cNvPr id="1" name=""/>
        <p:cNvGrpSpPr/>
        <p:nvPr/>
      </p:nvGrpSpPr>
      <p:grpSpPr>
        <a:xfrm>
          <a:off x="0" y="0"/>
          <a:ext cx="0" cy="0"/>
          <a:chOff x="0" y="0"/>
          <a:chExt cx="0" cy="0"/>
        </a:xfrm>
      </p:grpSpPr>
      <p:sp>
        <p:nvSpPr>
          <p:cNvPr id="1032" name="Title Text"/>
          <p:cNvSpPr txBox="1">
            <a:spLocks noGrp="1"/>
          </p:cNvSpPr>
          <p:nvPr>
            <p:ph type="title"/>
          </p:nvPr>
        </p:nvSpPr>
        <p:spPr>
          <a:xfrm>
            <a:off x="228600" y="127000"/>
            <a:ext cx="4114800" cy="381000"/>
          </a:xfrm>
          <a:prstGeom prst="rect">
            <a:avLst/>
          </a:prstGeom>
        </p:spPr>
        <p:txBody>
          <a:bodyPr>
            <a:normAutofit/>
          </a:bodyPr>
          <a:lstStyle>
            <a:lvl1pPr>
              <a:defRPr>
                <a:solidFill>
                  <a:srgbClr val="000000"/>
                </a:solidFill>
              </a:defRPr>
            </a:lvl1pPr>
          </a:lstStyle>
          <a:p>
            <a:r>
              <a:t>Title Text</a:t>
            </a:r>
          </a:p>
        </p:txBody>
      </p:sp>
      <p:sp>
        <p:nvSpPr>
          <p:cNvPr id="1033"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type="tx">
  <p:cSld name="insight, text, boxes">
    <p:bg>
      <p:bgPr>
        <a:solidFill>
          <a:srgbClr val="FFFFFF"/>
        </a:solidFill>
        <a:effectLst/>
      </p:bgPr>
    </p:bg>
    <p:spTree>
      <p:nvGrpSpPr>
        <p:cNvPr id="1" name=""/>
        <p:cNvGrpSpPr/>
        <p:nvPr/>
      </p:nvGrpSpPr>
      <p:grpSpPr>
        <a:xfrm>
          <a:off x="0" y="0"/>
          <a:ext cx="0" cy="0"/>
          <a:chOff x="0" y="0"/>
          <a:chExt cx="0" cy="0"/>
        </a:xfrm>
      </p:grpSpPr>
      <p:sp>
        <p:nvSpPr>
          <p:cNvPr id="10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041" name="Text Placeholder 11"/>
          <p:cNvSpPr>
            <a:spLocks noGrp="1"/>
          </p:cNvSpPr>
          <p:nvPr>
            <p:ph type="body" sz="quarter" idx="13"/>
          </p:nvPr>
        </p:nvSpPr>
        <p:spPr>
          <a:xfrm>
            <a:off x="228600" y="192023"/>
            <a:ext cx="4114800" cy="300039"/>
          </a:xfrm>
          <a:prstGeom prst="rect">
            <a:avLst/>
          </a:prstGeom>
        </p:spPr>
        <p:txBody>
          <a:bodyPr>
            <a:normAutofit/>
          </a:bodyPr>
          <a:lstStyle/>
          <a:p>
            <a:pPr>
              <a:defRPr sz="1600">
                <a:solidFill>
                  <a:srgbClr val="000000"/>
                </a:solidFill>
              </a:defRPr>
            </a:pPr>
            <a:endParaRPr/>
          </a:p>
        </p:txBody>
      </p:sp>
      <p:sp>
        <p:nvSpPr>
          <p:cNvPr id="1042" name="Text Placeholder 6"/>
          <p:cNvSpPr>
            <a:spLocks noGrp="1"/>
          </p:cNvSpPr>
          <p:nvPr>
            <p:ph type="body" sz="half" idx="14"/>
          </p:nvPr>
        </p:nvSpPr>
        <p:spPr>
          <a:xfrm>
            <a:off x="228600" y="1097280"/>
            <a:ext cx="4114800" cy="3488731"/>
          </a:xfrm>
          <a:prstGeom prst="rect">
            <a:avLst/>
          </a:prstGeom>
        </p:spPr>
        <p:txBody>
          <a:bodyPr>
            <a:normAutofit/>
          </a:bodyPr>
          <a:lstStyle/>
          <a:p>
            <a:pPr>
              <a:defRPr sz="1600">
                <a:solidFill>
                  <a:srgbClr val="000000"/>
                </a:solidFill>
              </a:defRPr>
            </a:pPr>
            <a:endParaRPr/>
          </a:p>
        </p:txBody>
      </p:sp>
    </p:spTree>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type="tx">
  <p:cSld name="graph">
    <p:bg>
      <p:bgPr>
        <a:solidFill>
          <a:srgbClr val="FFFFFF"/>
        </a:solidFill>
        <a:effectLst/>
      </p:bgPr>
    </p:bg>
    <p:spTree>
      <p:nvGrpSpPr>
        <p:cNvPr id="1" name=""/>
        <p:cNvGrpSpPr/>
        <p:nvPr/>
      </p:nvGrpSpPr>
      <p:grpSpPr>
        <a:xfrm>
          <a:off x="0" y="0"/>
          <a:ext cx="0" cy="0"/>
          <a:chOff x="0" y="0"/>
          <a:chExt cx="0" cy="0"/>
        </a:xfrm>
      </p:grpSpPr>
      <p:sp>
        <p:nvSpPr>
          <p:cNvPr id="1049" name="Title Text"/>
          <p:cNvSpPr txBox="1">
            <a:spLocks noGrp="1"/>
          </p:cNvSpPr>
          <p:nvPr>
            <p:ph type="title"/>
          </p:nvPr>
        </p:nvSpPr>
        <p:spPr>
          <a:xfrm>
            <a:off x="228600" y="127000"/>
            <a:ext cx="4114800" cy="895024"/>
          </a:xfrm>
          <a:prstGeom prst="rect">
            <a:avLst/>
          </a:prstGeom>
        </p:spPr>
        <p:txBody>
          <a:bodyPr>
            <a:normAutofit/>
          </a:bodyPr>
          <a:lstStyle>
            <a:lvl1pPr>
              <a:defRPr>
                <a:solidFill>
                  <a:srgbClr val="000000"/>
                </a:solidFill>
              </a:defRPr>
            </a:lvl1pPr>
          </a:lstStyle>
          <a:p>
            <a:r>
              <a:t>Title Text</a:t>
            </a:r>
          </a:p>
        </p:txBody>
      </p:sp>
      <p:sp>
        <p:nvSpPr>
          <p:cNvPr id="1050"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1051" name="Body Level One…"/>
          <p:cNvSpPr txBox="1">
            <a:spLocks noGrp="1"/>
          </p:cNvSpPr>
          <p:nvPr>
            <p:ph type="body" sz="quarter" idx="1"/>
          </p:nvPr>
        </p:nvSpPr>
        <p:spPr>
          <a:xfrm>
            <a:off x="228600" y="1097280"/>
            <a:ext cx="1828800" cy="3501446"/>
          </a:xfrm>
          <a:prstGeom prst="rect">
            <a:avLst/>
          </a:prstGeom>
        </p:spPr>
        <p:txBody>
          <a:bodyPr>
            <a:normAutofit/>
          </a:bodyPr>
          <a:lstStyle>
            <a:lvl1pPr>
              <a:defRPr sz="1000">
                <a:solidFill>
                  <a:srgbClr val="000000"/>
                </a:solidFill>
              </a:defRPr>
            </a:lvl1pPr>
            <a:lvl2pPr marL="0" indent="0">
              <a:buSzTx/>
              <a:buNone/>
              <a:defRPr sz="1000">
                <a:solidFill>
                  <a:srgbClr val="000000"/>
                </a:solidFill>
              </a:defRPr>
            </a:lvl2pPr>
            <a:lvl3pPr marL="381144" indent="-157307">
              <a:defRPr sz="1000">
                <a:solidFill>
                  <a:srgbClr val="000000"/>
                </a:solidFill>
              </a:defRPr>
            </a:lvl3pPr>
            <a:lvl4pPr marL="610177" indent="-152977">
              <a:defRPr sz="1000">
                <a:solidFill>
                  <a:srgbClr val="000000"/>
                </a:solidFill>
              </a:defRPr>
            </a:lvl4pPr>
            <a:lvl5pPr marL="787544" indent="-157307">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type="tx">
  <p:cSld name="title, text (1/4), content (3/4)">
    <p:bg>
      <p:bgPr>
        <a:solidFill>
          <a:srgbClr val="FFFFFF"/>
        </a:solidFill>
        <a:effectLst/>
      </p:bgPr>
    </p:bg>
    <p:spTree>
      <p:nvGrpSpPr>
        <p:cNvPr id="1" name=""/>
        <p:cNvGrpSpPr/>
        <p:nvPr/>
      </p:nvGrpSpPr>
      <p:grpSpPr>
        <a:xfrm>
          <a:off x="0" y="0"/>
          <a:ext cx="0" cy="0"/>
          <a:chOff x="0" y="0"/>
          <a:chExt cx="0" cy="0"/>
        </a:xfrm>
      </p:grpSpPr>
      <p:sp>
        <p:nvSpPr>
          <p:cNvPr id="1058" name="Title Text"/>
          <p:cNvSpPr txBox="1">
            <a:spLocks noGrp="1"/>
          </p:cNvSpPr>
          <p:nvPr>
            <p:ph type="title"/>
          </p:nvPr>
        </p:nvSpPr>
        <p:spPr>
          <a:xfrm>
            <a:off x="228600" y="127000"/>
            <a:ext cx="4114800" cy="895024"/>
          </a:xfrm>
          <a:prstGeom prst="rect">
            <a:avLst/>
          </a:prstGeom>
        </p:spPr>
        <p:txBody>
          <a:bodyPr>
            <a:normAutofit/>
          </a:bodyPr>
          <a:lstStyle>
            <a:lvl1pPr>
              <a:defRPr>
                <a:solidFill>
                  <a:srgbClr val="000000"/>
                </a:solidFill>
              </a:defRPr>
            </a:lvl1pPr>
          </a:lstStyle>
          <a:p>
            <a:r>
              <a:t>Title Text</a:t>
            </a:r>
          </a:p>
        </p:txBody>
      </p:sp>
      <p:sp>
        <p:nvSpPr>
          <p:cNvPr id="1059"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1060" name="Body Level One…"/>
          <p:cNvSpPr txBox="1">
            <a:spLocks noGrp="1"/>
          </p:cNvSpPr>
          <p:nvPr>
            <p:ph type="body" sz="quarter" idx="1"/>
          </p:nvPr>
        </p:nvSpPr>
        <p:spPr>
          <a:xfrm>
            <a:off x="228600" y="1116487"/>
            <a:ext cx="1828800" cy="3454401"/>
          </a:xfrm>
          <a:prstGeom prst="rect">
            <a:avLst/>
          </a:prstGeom>
        </p:spPr>
        <p:txBody>
          <a:bodyPr>
            <a:normAutofit/>
          </a:bodyPr>
          <a:lstStyle>
            <a:lvl1pPr>
              <a:defRPr sz="1600">
                <a:solidFill>
                  <a:srgbClr val="000000"/>
                </a:solidFill>
              </a:defRPr>
            </a:lvl1pPr>
            <a:lvl2pPr marL="251691" indent="-251691">
              <a:defRPr sz="1600">
                <a:solidFill>
                  <a:srgbClr val="000000"/>
                </a:solidFill>
              </a:defRPr>
            </a:lvl2pPr>
            <a:lvl3pPr marL="475528" indent="-251691">
              <a:defRPr sz="1600">
                <a:solidFill>
                  <a:srgbClr val="000000"/>
                </a:solidFill>
              </a:defRPr>
            </a:lvl3pPr>
            <a:lvl4pPr marL="701963" indent="-244763">
              <a:defRPr sz="1600">
                <a:solidFill>
                  <a:srgbClr val="000000"/>
                </a:solidFill>
              </a:defRPr>
            </a:lvl4pPr>
            <a:lvl5pPr marL="881928" indent="-251691">
              <a:defRPr sz="1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type="tx">
  <p:cSld name="title, text (1/4), blank (3/4)">
    <p:bg>
      <p:bgPr>
        <a:solidFill>
          <a:srgbClr val="FFFFFF"/>
        </a:solidFill>
        <a:effectLst/>
      </p:bgPr>
    </p:bg>
    <p:spTree>
      <p:nvGrpSpPr>
        <p:cNvPr id="1" name=""/>
        <p:cNvGrpSpPr/>
        <p:nvPr/>
      </p:nvGrpSpPr>
      <p:grpSpPr>
        <a:xfrm>
          <a:off x="0" y="0"/>
          <a:ext cx="0" cy="0"/>
          <a:chOff x="0" y="0"/>
          <a:chExt cx="0" cy="0"/>
        </a:xfrm>
      </p:grpSpPr>
      <p:sp>
        <p:nvSpPr>
          <p:cNvPr id="1067" name="Title Text"/>
          <p:cNvSpPr txBox="1">
            <a:spLocks noGrp="1"/>
          </p:cNvSpPr>
          <p:nvPr>
            <p:ph type="title"/>
          </p:nvPr>
        </p:nvSpPr>
        <p:spPr>
          <a:xfrm>
            <a:off x="228600" y="127000"/>
            <a:ext cx="4114800" cy="895024"/>
          </a:xfrm>
          <a:prstGeom prst="rect">
            <a:avLst/>
          </a:prstGeom>
        </p:spPr>
        <p:txBody>
          <a:bodyPr>
            <a:normAutofit/>
          </a:bodyPr>
          <a:lstStyle>
            <a:lvl1pPr>
              <a:defRPr>
                <a:solidFill>
                  <a:srgbClr val="000000"/>
                </a:solidFill>
              </a:defRPr>
            </a:lvl1pPr>
          </a:lstStyle>
          <a:p>
            <a:r>
              <a:t>Title Text</a:t>
            </a:r>
          </a:p>
        </p:txBody>
      </p:sp>
      <p:sp>
        <p:nvSpPr>
          <p:cNvPr id="1068"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1069" name="Body Level One…"/>
          <p:cNvSpPr txBox="1">
            <a:spLocks noGrp="1"/>
          </p:cNvSpPr>
          <p:nvPr>
            <p:ph type="body" sz="quarter" idx="1"/>
          </p:nvPr>
        </p:nvSpPr>
        <p:spPr>
          <a:xfrm>
            <a:off x="228600" y="1116487"/>
            <a:ext cx="1828800" cy="3454401"/>
          </a:xfrm>
          <a:prstGeom prst="rect">
            <a:avLst/>
          </a:prstGeom>
        </p:spPr>
        <p:txBody>
          <a:bodyPr>
            <a:normAutofit/>
          </a:bodyPr>
          <a:lstStyle>
            <a:lvl1pPr>
              <a:defRPr sz="1600">
                <a:solidFill>
                  <a:srgbClr val="000000"/>
                </a:solidFill>
              </a:defRPr>
            </a:lvl1pPr>
            <a:lvl2pPr marL="251691" indent="-251691">
              <a:defRPr sz="1600">
                <a:solidFill>
                  <a:srgbClr val="000000"/>
                </a:solidFill>
              </a:defRPr>
            </a:lvl2pPr>
            <a:lvl3pPr marL="475528" indent="-251691">
              <a:defRPr sz="1600">
                <a:solidFill>
                  <a:srgbClr val="000000"/>
                </a:solidFill>
              </a:defRPr>
            </a:lvl3pPr>
            <a:lvl4pPr marL="701963" indent="-244763">
              <a:defRPr sz="1600">
                <a:solidFill>
                  <a:srgbClr val="000000"/>
                </a:solidFill>
              </a:defRPr>
            </a:lvl4pPr>
            <a:lvl5pPr marL="881928" indent="-251691">
              <a:defRPr sz="1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106.xml><?xml version="1.0" encoding="utf-8"?>
<p:sldLayout xmlns:a="http://schemas.openxmlformats.org/drawingml/2006/main" xmlns:r="http://schemas.openxmlformats.org/officeDocument/2006/relationships" xmlns:p="http://schemas.openxmlformats.org/presentationml/2006/main" type="tx">
  <p:cSld name="case study: title, text (2/4), content (2/4)">
    <p:bg>
      <p:bgPr>
        <a:solidFill>
          <a:srgbClr val="FFFFFF"/>
        </a:solidFill>
        <a:effectLst/>
      </p:bgPr>
    </p:bg>
    <p:spTree>
      <p:nvGrpSpPr>
        <p:cNvPr id="1" name=""/>
        <p:cNvGrpSpPr/>
        <p:nvPr/>
      </p:nvGrpSpPr>
      <p:grpSpPr>
        <a:xfrm>
          <a:off x="0" y="0"/>
          <a:ext cx="0" cy="0"/>
          <a:chOff x="0" y="0"/>
          <a:chExt cx="0" cy="0"/>
        </a:xfrm>
      </p:grpSpPr>
      <p:sp>
        <p:nvSpPr>
          <p:cNvPr id="1076" name="Title Text"/>
          <p:cNvSpPr txBox="1">
            <a:spLocks noGrp="1"/>
          </p:cNvSpPr>
          <p:nvPr>
            <p:ph type="title"/>
          </p:nvPr>
        </p:nvSpPr>
        <p:spPr>
          <a:xfrm>
            <a:off x="228600" y="127000"/>
            <a:ext cx="4114800" cy="895024"/>
          </a:xfrm>
          <a:prstGeom prst="rect">
            <a:avLst/>
          </a:prstGeom>
        </p:spPr>
        <p:txBody>
          <a:bodyPr>
            <a:normAutofit/>
          </a:bodyPr>
          <a:lstStyle>
            <a:lvl1pPr>
              <a:defRPr>
                <a:solidFill>
                  <a:srgbClr val="000000"/>
                </a:solidFill>
              </a:defRPr>
            </a:lvl1pPr>
          </a:lstStyle>
          <a:p>
            <a:r>
              <a:t>Title Text</a:t>
            </a:r>
          </a:p>
        </p:txBody>
      </p:sp>
      <p:sp>
        <p:nvSpPr>
          <p:cNvPr id="1077"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1078" name="Body Level One…"/>
          <p:cNvSpPr txBox="1">
            <a:spLocks noGrp="1"/>
          </p:cNvSpPr>
          <p:nvPr>
            <p:ph type="body" sz="quarter" idx="1"/>
          </p:nvPr>
        </p:nvSpPr>
        <p:spPr>
          <a:xfrm>
            <a:off x="228600" y="1097280"/>
            <a:ext cx="1828800" cy="3502153"/>
          </a:xfrm>
          <a:prstGeom prst="rect">
            <a:avLst/>
          </a:prstGeom>
        </p:spPr>
        <p:txBody>
          <a:bodyPr>
            <a:normAutofit/>
          </a:bodyPr>
          <a:lstStyle>
            <a:lvl1pPr>
              <a:defRPr sz="1000">
                <a:solidFill>
                  <a:srgbClr val="000000"/>
                </a:solidFill>
              </a:defRPr>
            </a:lvl1pPr>
            <a:lvl2pPr marL="157307" indent="-157307">
              <a:defRPr sz="1000">
                <a:solidFill>
                  <a:srgbClr val="000000"/>
                </a:solidFill>
              </a:defRPr>
            </a:lvl2pPr>
            <a:lvl3pPr marL="381144" indent="-157307">
              <a:defRPr sz="1000">
                <a:solidFill>
                  <a:srgbClr val="000000"/>
                </a:solidFill>
              </a:defRPr>
            </a:lvl3pPr>
            <a:lvl4pPr marL="610177" indent="-152977">
              <a:defRPr sz="1000">
                <a:solidFill>
                  <a:srgbClr val="000000"/>
                </a:solidFill>
              </a:defRPr>
            </a:lvl4pPr>
            <a:lvl5pPr marL="787544" indent="-157307">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079" name="Text Placeholder 5"/>
          <p:cNvSpPr>
            <a:spLocks noGrp="1"/>
          </p:cNvSpPr>
          <p:nvPr>
            <p:ph type="body" sz="quarter" idx="13"/>
          </p:nvPr>
        </p:nvSpPr>
        <p:spPr>
          <a:xfrm>
            <a:off x="2514600" y="1124711"/>
            <a:ext cx="1828800" cy="3456434"/>
          </a:xfrm>
          <a:prstGeom prst="rect">
            <a:avLst/>
          </a:prstGeom>
        </p:spPr>
        <p:txBody>
          <a:bodyPr>
            <a:normAutofit/>
          </a:bodyPr>
          <a:lstStyle/>
          <a:p>
            <a:pPr>
              <a:defRPr sz="1400">
                <a:solidFill>
                  <a:srgbClr val="000000"/>
                </a:solidFill>
              </a:defRPr>
            </a:pPr>
            <a:endParaRPr/>
          </a:p>
        </p:txBody>
      </p:sp>
      <p:sp>
        <p:nvSpPr>
          <p:cNvPr id="1080" name="Picture Placeholder 11"/>
          <p:cNvSpPr>
            <a:spLocks noGrp="1"/>
          </p:cNvSpPr>
          <p:nvPr>
            <p:ph type="pic" idx="14"/>
          </p:nvPr>
        </p:nvSpPr>
        <p:spPr>
          <a:xfrm>
            <a:off x="4572000" y="0"/>
            <a:ext cx="4572000" cy="5143500"/>
          </a:xfrm>
          <a:prstGeom prst="rect">
            <a:avLst/>
          </a:prstGeom>
        </p:spPr>
        <p:txBody>
          <a:bodyPr lIns="91439" tIns="45719" rIns="91439" bIns="45719"/>
          <a:lstStyle/>
          <a:p>
            <a:endParaRPr/>
          </a:p>
        </p:txBody>
      </p:sp>
    </p:spTree>
  </p:cSld>
  <p:clrMapOvr>
    <a:masterClrMapping/>
  </p:clrMapOvr>
  <p:transition spd="med"/>
</p:sldLayout>
</file>

<file path=ppt/slideLayouts/slideLayout107.xml><?xml version="1.0" encoding="utf-8"?>
<p:sldLayout xmlns:a="http://schemas.openxmlformats.org/drawingml/2006/main" xmlns:r="http://schemas.openxmlformats.org/officeDocument/2006/relationships" xmlns:p="http://schemas.openxmlformats.org/presentationml/2006/main" type="tx">
  <p:cSld name="case study 2: title, text (2/4), quote (2/4)">
    <p:bg>
      <p:bgPr>
        <a:solidFill>
          <a:srgbClr val="FFFFFF"/>
        </a:solidFill>
        <a:effectLst/>
      </p:bgPr>
    </p:bg>
    <p:spTree>
      <p:nvGrpSpPr>
        <p:cNvPr id="1" name=""/>
        <p:cNvGrpSpPr/>
        <p:nvPr/>
      </p:nvGrpSpPr>
      <p:grpSpPr>
        <a:xfrm>
          <a:off x="0" y="0"/>
          <a:ext cx="0" cy="0"/>
          <a:chOff x="0" y="0"/>
          <a:chExt cx="0" cy="0"/>
        </a:xfrm>
      </p:grpSpPr>
      <p:sp>
        <p:nvSpPr>
          <p:cNvPr id="1087" name="Title Text"/>
          <p:cNvSpPr txBox="1">
            <a:spLocks noGrp="1"/>
          </p:cNvSpPr>
          <p:nvPr>
            <p:ph type="title"/>
          </p:nvPr>
        </p:nvSpPr>
        <p:spPr>
          <a:xfrm>
            <a:off x="228600" y="127000"/>
            <a:ext cx="4114800" cy="895024"/>
          </a:xfrm>
          <a:prstGeom prst="rect">
            <a:avLst/>
          </a:prstGeom>
        </p:spPr>
        <p:txBody>
          <a:bodyPr>
            <a:normAutofit/>
          </a:bodyPr>
          <a:lstStyle>
            <a:lvl1pPr>
              <a:defRPr>
                <a:solidFill>
                  <a:srgbClr val="000000"/>
                </a:solidFill>
              </a:defRPr>
            </a:lvl1pPr>
          </a:lstStyle>
          <a:p>
            <a:r>
              <a:t>Title Text</a:t>
            </a:r>
          </a:p>
        </p:txBody>
      </p:sp>
      <p:sp>
        <p:nvSpPr>
          <p:cNvPr id="1088"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1089" name="Body Level One…"/>
          <p:cNvSpPr txBox="1">
            <a:spLocks noGrp="1"/>
          </p:cNvSpPr>
          <p:nvPr>
            <p:ph type="body" sz="quarter" idx="1"/>
          </p:nvPr>
        </p:nvSpPr>
        <p:spPr>
          <a:xfrm>
            <a:off x="228600" y="1097280"/>
            <a:ext cx="1828800" cy="3502153"/>
          </a:xfrm>
          <a:prstGeom prst="rect">
            <a:avLst/>
          </a:prstGeom>
        </p:spPr>
        <p:txBody>
          <a:bodyPr>
            <a:normAutofit/>
          </a:bodyPr>
          <a:lstStyle>
            <a:lvl1pPr>
              <a:defRPr sz="1000">
                <a:solidFill>
                  <a:srgbClr val="000000"/>
                </a:solidFill>
              </a:defRPr>
            </a:lvl1pPr>
            <a:lvl2pPr marL="157307" indent="-157307">
              <a:defRPr sz="1000">
                <a:solidFill>
                  <a:srgbClr val="000000"/>
                </a:solidFill>
              </a:defRPr>
            </a:lvl2pPr>
            <a:lvl3pPr marL="381144" indent="-157307">
              <a:defRPr sz="1000">
                <a:solidFill>
                  <a:srgbClr val="000000"/>
                </a:solidFill>
              </a:defRPr>
            </a:lvl3pPr>
            <a:lvl4pPr marL="610177" indent="-152977">
              <a:defRPr sz="1000">
                <a:solidFill>
                  <a:srgbClr val="000000"/>
                </a:solidFill>
              </a:defRPr>
            </a:lvl4pPr>
            <a:lvl5pPr marL="787544" indent="-157307">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090" name="Text Placeholder 5"/>
          <p:cNvSpPr>
            <a:spLocks noGrp="1"/>
          </p:cNvSpPr>
          <p:nvPr>
            <p:ph type="body" sz="quarter" idx="13"/>
          </p:nvPr>
        </p:nvSpPr>
        <p:spPr>
          <a:xfrm>
            <a:off x="2514600" y="1124711"/>
            <a:ext cx="1828800" cy="3456434"/>
          </a:xfrm>
          <a:prstGeom prst="rect">
            <a:avLst/>
          </a:prstGeom>
        </p:spPr>
        <p:txBody>
          <a:bodyPr>
            <a:normAutofit/>
          </a:bodyPr>
          <a:lstStyle/>
          <a:p>
            <a:pPr>
              <a:defRPr sz="1400">
                <a:solidFill>
                  <a:srgbClr val="000000"/>
                </a:solidFill>
              </a:defRPr>
            </a:pPr>
            <a:endParaRPr/>
          </a:p>
        </p:txBody>
      </p:sp>
      <p:sp>
        <p:nvSpPr>
          <p:cNvPr id="1091" name="Text Placeholder 8"/>
          <p:cNvSpPr>
            <a:spLocks noGrp="1"/>
          </p:cNvSpPr>
          <p:nvPr>
            <p:ph type="body" sz="half" idx="14"/>
          </p:nvPr>
        </p:nvSpPr>
        <p:spPr>
          <a:xfrm>
            <a:off x="4700392" y="1090961"/>
            <a:ext cx="4215008" cy="3456433"/>
          </a:xfrm>
          <a:prstGeom prst="rect">
            <a:avLst/>
          </a:prstGeom>
        </p:spPr>
        <p:txBody>
          <a:bodyPr>
            <a:normAutofit/>
          </a:bodyPr>
          <a:lstStyle/>
          <a:p>
            <a:pPr marL="117475" indent="-117475">
              <a:defRPr sz="2400">
                <a:solidFill>
                  <a:srgbClr val="000000"/>
                </a:solidFill>
              </a:defRPr>
            </a:pPr>
            <a:endParaRPr/>
          </a:p>
        </p:txBody>
      </p:sp>
    </p:spTree>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type="tx">
  <p:cSld name="table">
    <p:bg>
      <p:bgPr>
        <a:solidFill>
          <a:srgbClr val="FFFFFF"/>
        </a:solidFill>
        <a:effectLst/>
      </p:bgPr>
    </p:bg>
    <p:spTree>
      <p:nvGrpSpPr>
        <p:cNvPr id="1" name=""/>
        <p:cNvGrpSpPr/>
        <p:nvPr/>
      </p:nvGrpSpPr>
      <p:grpSpPr>
        <a:xfrm>
          <a:off x="0" y="0"/>
          <a:ext cx="0" cy="0"/>
          <a:chOff x="0" y="0"/>
          <a:chExt cx="0" cy="0"/>
        </a:xfrm>
      </p:grpSpPr>
      <p:sp>
        <p:nvSpPr>
          <p:cNvPr id="1098"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1099" name="Body Level One…"/>
          <p:cNvSpPr txBox="1">
            <a:spLocks noGrp="1"/>
          </p:cNvSpPr>
          <p:nvPr>
            <p:ph type="body" sz="quarter" idx="1"/>
          </p:nvPr>
        </p:nvSpPr>
        <p:spPr>
          <a:xfrm>
            <a:off x="228600" y="192023"/>
            <a:ext cx="1828800" cy="4408996"/>
          </a:xfrm>
          <a:prstGeom prst="rect">
            <a:avLst/>
          </a:prstGeom>
        </p:spPr>
        <p:txBody>
          <a:bodyPr>
            <a:normAutofit/>
          </a:bodyPr>
          <a:lstStyle>
            <a:lvl1pPr>
              <a:defRPr sz="1000">
                <a:solidFill>
                  <a:srgbClr val="000000"/>
                </a:solidFill>
              </a:defRPr>
            </a:lvl1pPr>
            <a:lvl2pPr marL="0" indent="0">
              <a:buSzTx/>
              <a:buNone/>
              <a:defRPr sz="1000">
                <a:solidFill>
                  <a:srgbClr val="000000"/>
                </a:solidFill>
              </a:defRPr>
            </a:lvl2pPr>
            <a:lvl3pPr marL="381144" indent="-157307">
              <a:defRPr sz="1000">
                <a:solidFill>
                  <a:srgbClr val="000000"/>
                </a:solidFill>
              </a:defRPr>
            </a:lvl3pPr>
            <a:lvl4pPr marL="610177" indent="-152977">
              <a:defRPr sz="1000">
                <a:solidFill>
                  <a:srgbClr val="000000"/>
                </a:solidFill>
              </a:defRPr>
            </a:lvl4pPr>
            <a:lvl5pPr marL="787544" indent="-157307">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type="tx">
  <p:cSld name="blank (with footer)">
    <p:bg>
      <p:bgPr>
        <a:solidFill>
          <a:srgbClr val="FFFFFF"/>
        </a:solidFill>
        <a:effectLst/>
      </p:bgPr>
    </p:bg>
    <p:spTree>
      <p:nvGrpSpPr>
        <p:cNvPr id="1" name=""/>
        <p:cNvGrpSpPr/>
        <p:nvPr/>
      </p:nvGrpSpPr>
      <p:grpSpPr>
        <a:xfrm>
          <a:off x="0" y="0"/>
          <a:ext cx="0" cy="0"/>
          <a:chOff x="0" y="0"/>
          <a:chExt cx="0" cy="0"/>
        </a:xfrm>
      </p:grpSpPr>
      <p:sp>
        <p:nvSpPr>
          <p:cNvPr id="1106"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type="tx">
  <p:cSld name="blank (no footer)">
    <p:bg>
      <p:bgPr>
        <a:solidFill>
          <a:srgbClr val="FFFFFF"/>
        </a:solidFill>
        <a:effectLst/>
      </p:bgPr>
    </p:bg>
    <p:spTree>
      <p:nvGrpSpPr>
        <p:cNvPr id="1" name=""/>
        <p:cNvGrpSpPr/>
        <p:nvPr/>
      </p:nvGrpSpPr>
      <p:grpSpPr>
        <a:xfrm>
          <a:off x="0" y="0"/>
          <a:ext cx="0" cy="0"/>
          <a:chOff x="0" y="0"/>
          <a:chExt cx="0" cy="0"/>
        </a:xfrm>
      </p:grpSpPr>
      <p:sp>
        <p:nvSpPr>
          <p:cNvPr id="1113" name="Slide Number"/>
          <p:cNvSpPr txBox="1">
            <a:spLocks noGrp="1"/>
          </p:cNvSpPr>
          <p:nvPr>
            <p:ph type="sldNum" sz="quarter" idx="2"/>
          </p:nvPr>
        </p:nvSpPr>
        <p:spPr>
          <a:xfrm>
            <a:off x="4419600" y="4627562"/>
            <a:ext cx="2133600" cy="2794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1.xml><?xml version="1.0" encoding="utf-8"?>
<p:sldLayout xmlns:a="http://schemas.openxmlformats.org/drawingml/2006/main" xmlns:r="http://schemas.openxmlformats.org/officeDocument/2006/relationships" xmlns:p="http://schemas.openxmlformats.org/presentationml/2006/main" type="tx">
  <p:cSld name="Thank you">
    <p:bg>
      <p:bgPr>
        <a:solidFill>
          <a:srgbClr val="FFFFFF"/>
        </a:solidFill>
        <a:effectLst/>
      </p:bgPr>
    </p:bg>
    <p:spTree>
      <p:nvGrpSpPr>
        <p:cNvPr id="1" name=""/>
        <p:cNvGrpSpPr/>
        <p:nvPr/>
      </p:nvGrpSpPr>
      <p:grpSpPr>
        <a:xfrm>
          <a:off x="0" y="0"/>
          <a:ext cx="0" cy="0"/>
          <a:chOff x="0" y="0"/>
          <a:chExt cx="0" cy="0"/>
        </a:xfrm>
      </p:grpSpPr>
      <p:sp>
        <p:nvSpPr>
          <p:cNvPr id="1120" name="Title Text"/>
          <p:cNvSpPr txBox="1">
            <a:spLocks noGrp="1"/>
          </p:cNvSpPr>
          <p:nvPr>
            <p:ph type="title"/>
          </p:nvPr>
        </p:nvSpPr>
        <p:spPr>
          <a:xfrm>
            <a:off x="228600" y="127000"/>
            <a:ext cx="4114800" cy="855726"/>
          </a:xfrm>
          <a:prstGeom prst="rect">
            <a:avLst/>
          </a:prstGeom>
        </p:spPr>
        <p:txBody>
          <a:bodyPr>
            <a:normAutofit/>
          </a:bodyPr>
          <a:lstStyle>
            <a:lvl1pPr>
              <a:defRPr>
                <a:solidFill>
                  <a:srgbClr val="000000"/>
                </a:solidFill>
              </a:defRPr>
            </a:lvl1pPr>
          </a:lstStyle>
          <a:p>
            <a:r>
              <a:t>Title Text</a:t>
            </a:r>
          </a:p>
        </p:txBody>
      </p:sp>
      <p:sp>
        <p:nvSpPr>
          <p:cNvPr id="1121"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
        <p:nvSpPr>
          <p:cNvPr id="1122" name="Body Level One…"/>
          <p:cNvSpPr txBox="1">
            <a:spLocks noGrp="1"/>
          </p:cNvSpPr>
          <p:nvPr>
            <p:ph type="body" sz="half" idx="1"/>
          </p:nvPr>
        </p:nvSpPr>
        <p:spPr>
          <a:xfrm>
            <a:off x="228600" y="1143000"/>
            <a:ext cx="4114800" cy="3584448"/>
          </a:xfrm>
          <a:prstGeom prst="rect">
            <a:avLst/>
          </a:prstGeom>
        </p:spPr>
        <p:txBody>
          <a:bodyPr>
            <a:normAutofit/>
          </a:bodyPr>
          <a:lstStyle>
            <a:lvl1pPr>
              <a:tabLst>
                <a:tab pos="4013200" algn="r"/>
              </a:tabLst>
              <a:defRPr sz="1000">
                <a:solidFill>
                  <a:srgbClr val="000000"/>
                </a:solidFill>
              </a:defRPr>
            </a:lvl1pPr>
            <a:lvl2pPr marL="123598" indent="-123598">
              <a:tabLst>
                <a:tab pos="4013200" algn="r"/>
              </a:tabLst>
              <a:defRPr sz="1000">
                <a:solidFill>
                  <a:srgbClr val="000000"/>
                </a:solidFill>
              </a:defRPr>
            </a:lvl2pPr>
            <a:lvl3pPr marL="347435" indent="-123598">
              <a:tabLst>
                <a:tab pos="4013200" algn="r"/>
              </a:tabLst>
              <a:defRPr sz="1000">
                <a:solidFill>
                  <a:srgbClr val="000000"/>
                </a:solidFill>
              </a:defRPr>
            </a:lvl3pPr>
            <a:lvl4pPr marL="577396" indent="-120196">
              <a:tabLst>
                <a:tab pos="4013200" algn="r"/>
              </a:tabLst>
              <a:defRPr sz="1000">
                <a:solidFill>
                  <a:srgbClr val="000000"/>
                </a:solidFill>
              </a:defRPr>
            </a:lvl4pPr>
            <a:lvl5pPr marL="753835" indent="-123598">
              <a:tabLst>
                <a:tab pos="4013200" algn="r"/>
              </a:tabLst>
              <a:defRPr sz="1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type="tx">
  <p:cSld name="ibm sign-off">
    <p:bg>
      <p:bgPr>
        <a:solidFill>
          <a:srgbClr val="FFFFFF"/>
        </a:solidFill>
        <a:effectLst/>
      </p:bgPr>
    </p:bg>
    <p:spTree>
      <p:nvGrpSpPr>
        <p:cNvPr id="1" name=""/>
        <p:cNvGrpSpPr/>
        <p:nvPr/>
      </p:nvGrpSpPr>
      <p:grpSpPr>
        <a:xfrm>
          <a:off x="0" y="0"/>
          <a:ext cx="0" cy="0"/>
          <a:chOff x="0" y="0"/>
          <a:chExt cx="0" cy="0"/>
        </a:xfrm>
      </p:grpSpPr>
      <p:sp>
        <p:nvSpPr>
          <p:cNvPr id="1129"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pic>
        <p:nvPicPr>
          <p:cNvPr id="1130" name="Picture 4" descr="Picture 4"/>
          <p:cNvPicPr>
            <a:picLocks noChangeAspect="1"/>
          </p:cNvPicPr>
          <p:nvPr/>
        </p:nvPicPr>
        <p:blipFill>
          <a:blip r:embed="rId2"/>
          <a:stretch>
            <a:fillRect/>
          </a:stretch>
        </p:blipFill>
        <p:spPr>
          <a:xfrm>
            <a:off x="3925952" y="2186150"/>
            <a:ext cx="1297610" cy="526098"/>
          </a:xfrm>
          <a:prstGeom prst="rect">
            <a:avLst/>
          </a:prstGeom>
          <a:ln w="12700">
            <a:miter lim="400000"/>
          </a:ln>
        </p:spPr>
      </p:pic>
    </p:spTree>
  </p:cSld>
  <p:clrMapOvr>
    <a:masterClrMapping/>
  </p:clrMapOvr>
  <p:transition spd="med"/>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theme" Target="../theme/theme1.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hueOff val="520545"/>
            <a:lumOff val="-20980"/>
          </a:schemeClr>
        </a:solidFill>
        <a:effectLst/>
      </p:bgPr>
    </p:bg>
    <p:spTree>
      <p:nvGrpSpPr>
        <p:cNvPr id="1" name=""/>
        <p:cNvGrpSpPr/>
        <p:nvPr/>
      </p:nvGrpSpPr>
      <p:grpSpPr>
        <a:xfrm>
          <a:off x="0" y="0"/>
          <a:ext cx="0" cy="0"/>
          <a:chOff x="0" y="0"/>
          <a:chExt cx="0" cy="0"/>
        </a:xfrm>
      </p:grpSpPr>
      <p:sp>
        <p:nvSpPr>
          <p:cNvPr id="2" name="Slide Number"/>
          <p:cNvSpPr txBox="1">
            <a:spLocks noGrp="1"/>
          </p:cNvSpPr>
          <p:nvPr>
            <p:ph type="sldNum" sz="quarter" idx="2"/>
          </p:nvPr>
        </p:nvSpPr>
        <p:spPr>
          <a:xfrm>
            <a:off x="8788399" y="4831559"/>
            <a:ext cx="127001" cy="127001"/>
          </a:xfrm>
          <a:prstGeom prst="rect">
            <a:avLst/>
          </a:prstGeom>
          <a:ln w="12700">
            <a:miter lim="400000"/>
          </a:ln>
        </p:spPr>
        <p:txBody>
          <a:bodyPr wrap="none" lIns="0" tIns="0" rIns="0" bIns="0" anchor="ctr">
            <a:spAutoFit/>
          </a:bodyPr>
          <a:lstStyle>
            <a:lvl1pPr algn="r">
              <a:defRPr>
                <a:solidFill>
                  <a:srgbClr val="FFFFFF"/>
                </a:solidFill>
              </a:defRPr>
            </a:lvl1pPr>
          </a:lstStyle>
          <a:p>
            <a:fld id="{86CB4B4D-7CA3-9044-876B-883B54F8677D}" type="slidenum">
              <a:t>‹#›</a:t>
            </a:fld>
            <a:endParaRPr/>
          </a:p>
        </p:txBody>
      </p:sp>
      <p:sp>
        <p:nvSpPr>
          <p:cNvPr id="3" name="Title Text"/>
          <p:cNvSpPr txBox="1">
            <a:spLocks noGrp="1"/>
          </p:cNvSpPr>
          <p:nvPr>
            <p:ph type="title"/>
          </p:nvPr>
        </p:nvSpPr>
        <p:spPr>
          <a:xfrm>
            <a:off x="457200" y="205978"/>
            <a:ext cx="8229600" cy="9941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Title Text</a:t>
            </a:r>
          </a:p>
        </p:txBody>
      </p:sp>
      <p:sp>
        <p:nvSpPr>
          <p:cNvPr id="4" name="Body Level One…"/>
          <p:cNvSpPr txBox="1">
            <a:spLocks noGrp="1"/>
          </p:cNvSpPr>
          <p:nvPr>
            <p:ph type="body" idx="1"/>
          </p:nvPr>
        </p:nvSpPr>
        <p:spPr>
          <a:xfrm>
            <a:off x="457200" y="1200150"/>
            <a:ext cx="8229600" cy="39433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6" r:id="rId36"/>
    <p:sldLayoutId id="2147483687" r:id="rId37"/>
    <p:sldLayoutId id="2147483688" r:id="rId38"/>
    <p:sldLayoutId id="2147483689" r:id="rId39"/>
    <p:sldLayoutId id="2147483690" r:id="rId40"/>
    <p:sldLayoutId id="2147483692" r:id="rId41"/>
    <p:sldLayoutId id="2147483693" r:id="rId42"/>
    <p:sldLayoutId id="2147483694" r:id="rId43"/>
    <p:sldLayoutId id="2147483695" r:id="rId44"/>
    <p:sldLayoutId id="2147483696" r:id="rId45"/>
    <p:sldLayoutId id="2147483697" r:id="rId46"/>
    <p:sldLayoutId id="2147483698" r:id="rId47"/>
    <p:sldLayoutId id="2147483699" r:id="rId48"/>
    <p:sldLayoutId id="2147483700" r:id="rId49"/>
    <p:sldLayoutId id="2147483701" r:id="rId50"/>
    <p:sldLayoutId id="2147483702" r:id="rId51"/>
    <p:sldLayoutId id="2147483703" r:id="rId52"/>
    <p:sldLayoutId id="2147483704" r:id="rId53"/>
    <p:sldLayoutId id="2147483705" r:id="rId54"/>
    <p:sldLayoutId id="2147483707" r:id="rId55"/>
    <p:sldLayoutId id="2147483708" r:id="rId56"/>
    <p:sldLayoutId id="2147483709" r:id="rId57"/>
    <p:sldLayoutId id="2147483710" r:id="rId58"/>
    <p:sldLayoutId id="2147483711" r:id="rId59"/>
    <p:sldLayoutId id="2147483712" r:id="rId60"/>
    <p:sldLayoutId id="2147483713" r:id="rId61"/>
    <p:sldLayoutId id="2147483714" r:id="rId62"/>
    <p:sldLayoutId id="2147483715" r:id="rId63"/>
    <p:sldLayoutId id="2147483717" r:id="rId64"/>
    <p:sldLayoutId id="2147483719" r:id="rId65"/>
    <p:sldLayoutId id="2147483720" r:id="rId66"/>
    <p:sldLayoutId id="2147483721" r:id="rId67"/>
    <p:sldLayoutId id="2147483722" r:id="rId68"/>
    <p:sldLayoutId id="2147483723" r:id="rId69"/>
    <p:sldLayoutId id="2147483724" r:id="rId70"/>
    <p:sldLayoutId id="2147483725" r:id="rId71"/>
    <p:sldLayoutId id="2147483726" r:id="rId72"/>
    <p:sldLayoutId id="2147483727" r:id="rId73"/>
    <p:sldLayoutId id="2147483728" r:id="rId74"/>
    <p:sldLayoutId id="2147483729" r:id="rId75"/>
    <p:sldLayoutId id="2147483730" r:id="rId76"/>
    <p:sldLayoutId id="2147483733" r:id="rId77"/>
    <p:sldLayoutId id="2147483734" r:id="rId78"/>
    <p:sldLayoutId id="2147483735" r:id="rId79"/>
    <p:sldLayoutId id="2147483736" r:id="rId80"/>
    <p:sldLayoutId id="2147483737" r:id="rId81"/>
    <p:sldLayoutId id="2147483738" r:id="rId82"/>
    <p:sldLayoutId id="2147483739" r:id="rId83"/>
    <p:sldLayoutId id="2147483740" r:id="rId84"/>
    <p:sldLayoutId id="2147483741" r:id="rId85"/>
    <p:sldLayoutId id="2147483742" r:id="rId86"/>
    <p:sldLayoutId id="2147483743" r:id="rId87"/>
    <p:sldLayoutId id="2147483744" r:id="rId88"/>
    <p:sldLayoutId id="2147483745" r:id="rId89"/>
    <p:sldLayoutId id="2147483746" r:id="rId90"/>
    <p:sldLayoutId id="2147483747" r:id="rId91"/>
    <p:sldLayoutId id="2147483748" r:id="rId92"/>
    <p:sldLayoutId id="2147483749" r:id="rId93"/>
    <p:sldLayoutId id="2147483750" r:id="rId94"/>
    <p:sldLayoutId id="2147483751" r:id="rId95"/>
    <p:sldLayoutId id="2147483752" r:id="rId96"/>
    <p:sldLayoutId id="2147483753" r:id="rId97"/>
    <p:sldLayoutId id="2147483754" r:id="rId98"/>
    <p:sldLayoutId id="2147483755" r:id="rId99"/>
    <p:sldLayoutId id="2147483756" r:id="rId100"/>
    <p:sldLayoutId id="2147483757" r:id="rId101"/>
    <p:sldLayoutId id="2147483758" r:id="rId102"/>
    <p:sldLayoutId id="2147483759" r:id="rId103"/>
    <p:sldLayoutId id="2147483760" r:id="rId104"/>
    <p:sldLayoutId id="2147483761" r:id="rId105"/>
    <p:sldLayoutId id="2147483762" r:id="rId106"/>
    <p:sldLayoutId id="2147483763" r:id="rId107"/>
    <p:sldLayoutId id="2147483764" r:id="rId108"/>
    <p:sldLayoutId id="2147483765" r:id="rId109"/>
    <p:sldLayoutId id="2147483766" r:id="rId110"/>
    <p:sldLayoutId id="2147483767" r:id="rId111"/>
    <p:sldLayoutId id="2147483768" r:id="rId112"/>
  </p:sldLayoutIdLst>
  <p:transition spd="med"/>
  <p:txStyles>
    <p:titleStyle>
      <a:lvl1pPr marL="0" marR="0" indent="0" algn="l" defTabSz="457200" rtl="0" latinLnBrk="0">
        <a:lnSpc>
          <a:spcPct val="90000"/>
        </a:lnSpc>
        <a:spcBef>
          <a:spcPts val="0"/>
        </a:spcBef>
        <a:spcAft>
          <a:spcPts val="0"/>
        </a:spcAft>
        <a:buClrTx/>
        <a:buSzTx/>
        <a:buFontTx/>
        <a:buNone/>
        <a:tabLst/>
        <a:defRPr sz="2400" b="0" i="0" u="none" strike="noStrike" cap="none" spc="0" baseline="0">
          <a:ln>
            <a:noFill/>
          </a:ln>
          <a:solidFill>
            <a:srgbClr val="FFFFFF"/>
          </a:solidFill>
          <a:uFillTx/>
          <a:latin typeface="IBM Plex Sans"/>
          <a:ea typeface="IBM Plex Sans"/>
          <a:cs typeface="IBM Plex Sans"/>
          <a:sym typeface="IBM Plex Sans"/>
        </a:defRPr>
      </a:lvl1pPr>
      <a:lvl2pPr marL="0" marR="0" indent="0" algn="l" defTabSz="457200" rtl="0" latinLnBrk="0">
        <a:lnSpc>
          <a:spcPct val="90000"/>
        </a:lnSpc>
        <a:spcBef>
          <a:spcPts val="0"/>
        </a:spcBef>
        <a:spcAft>
          <a:spcPts val="0"/>
        </a:spcAft>
        <a:buClrTx/>
        <a:buSzTx/>
        <a:buFontTx/>
        <a:buNone/>
        <a:tabLst/>
        <a:defRPr sz="2400" b="0" i="0" u="none" strike="noStrike" cap="none" spc="0" baseline="0">
          <a:ln>
            <a:noFill/>
          </a:ln>
          <a:solidFill>
            <a:srgbClr val="FFFFFF"/>
          </a:solidFill>
          <a:uFillTx/>
          <a:latin typeface="IBM Plex Sans"/>
          <a:ea typeface="IBM Plex Sans"/>
          <a:cs typeface="IBM Plex Sans"/>
          <a:sym typeface="IBM Plex Sans"/>
        </a:defRPr>
      </a:lvl2pPr>
      <a:lvl3pPr marL="0" marR="0" indent="0" algn="l" defTabSz="457200" rtl="0" latinLnBrk="0">
        <a:lnSpc>
          <a:spcPct val="90000"/>
        </a:lnSpc>
        <a:spcBef>
          <a:spcPts val="0"/>
        </a:spcBef>
        <a:spcAft>
          <a:spcPts val="0"/>
        </a:spcAft>
        <a:buClrTx/>
        <a:buSzTx/>
        <a:buFontTx/>
        <a:buNone/>
        <a:tabLst/>
        <a:defRPr sz="2400" b="0" i="0" u="none" strike="noStrike" cap="none" spc="0" baseline="0">
          <a:ln>
            <a:noFill/>
          </a:ln>
          <a:solidFill>
            <a:srgbClr val="FFFFFF"/>
          </a:solidFill>
          <a:uFillTx/>
          <a:latin typeface="IBM Plex Sans"/>
          <a:ea typeface="IBM Plex Sans"/>
          <a:cs typeface="IBM Plex Sans"/>
          <a:sym typeface="IBM Plex Sans"/>
        </a:defRPr>
      </a:lvl3pPr>
      <a:lvl4pPr marL="0" marR="0" indent="0" algn="l" defTabSz="457200" rtl="0" latinLnBrk="0">
        <a:lnSpc>
          <a:spcPct val="90000"/>
        </a:lnSpc>
        <a:spcBef>
          <a:spcPts val="0"/>
        </a:spcBef>
        <a:spcAft>
          <a:spcPts val="0"/>
        </a:spcAft>
        <a:buClrTx/>
        <a:buSzTx/>
        <a:buFontTx/>
        <a:buNone/>
        <a:tabLst/>
        <a:defRPr sz="2400" b="0" i="0" u="none" strike="noStrike" cap="none" spc="0" baseline="0">
          <a:ln>
            <a:noFill/>
          </a:ln>
          <a:solidFill>
            <a:srgbClr val="FFFFFF"/>
          </a:solidFill>
          <a:uFillTx/>
          <a:latin typeface="IBM Plex Sans"/>
          <a:ea typeface="IBM Plex Sans"/>
          <a:cs typeface="IBM Plex Sans"/>
          <a:sym typeface="IBM Plex Sans"/>
        </a:defRPr>
      </a:lvl4pPr>
      <a:lvl5pPr marL="0" marR="0" indent="0" algn="l" defTabSz="457200" rtl="0" latinLnBrk="0">
        <a:lnSpc>
          <a:spcPct val="90000"/>
        </a:lnSpc>
        <a:spcBef>
          <a:spcPts val="0"/>
        </a:spcBef>
        <a:spcAft>
          <a:spcPts val="0"/>
        </a:spcAft>
        <a:buClrTx/>
        <a:buSzTx/>
        <a:buFontTx/>
        <a:buNone/>
        <a:tabLst/>
        <a:defRPr sz="2400" b="0" i="0" u="none" strike="noStrike" cap="none" spc="0" baseline="0">
          <a:ln>
            <a:noFill/>
          </a:ln>
          <a:solidFill>
            <a:srgbClr val="FFFFFF"/>
          </a:solidFill>
          <a:uFillTx/>
          <a:latin typeface="IBM Plex Sans"/>
          <a:ea typeface="IBM Plex Sans"/>
          <a:cs typeface="IBM Plex Sans"/>
          <a:sym typeface="IBM Plex Sans"/>
        </a:defRPr>
      </a:lvl5pPr>
      <a:lvl6pPr marL="0" marR="0" indent="0" algn="l" defTabSz="457200" rtl="0" latinLnBrk="0">
        <a:lnSpc>
          <a:spcPct val="90000"/>
        </a:lnSpc>
        <a:spcBef>
          <a:spcPts val="0"/>
        </a:spcBef>
        <a:spcAft>
          <a:spcPts val="0"/>
        </a:spcAft>
        <a:buClrTx/>
        <a:buSzTx/>
        <a:buFontTx/>
        <a:buNone/>
        <a:tabLst/>
        <a:defRPr sz="2400" b="0" i="0" u="none" strike="noStrike" cap="none" spc="0" baseline="0">
          <a:ln>
            <a:noFill/>
          </a:ln>
          <a:solidFill>
            <a:srgbClr val="FFFFFF"/>
          </a:solidFill>
          <a:uFillTx/>
          <a:latin typeface="IBM Plex Sans"/>
          <a:ea typeface="IBM Plex Sans"/>
          <a:cs typeface="IBM Plex Sans"/>
          <a:sym typeface="IBM Plex Sans"/>
        </a:defRPr>
      </a:lvl6pPr>
      <a:lvl7pPr marL="0" marR="0" indent="0" algn="l" defTabSz="457200" rtl="0" latinLnBrk="0">
        <a:lnSpc>
          <a:spcPct val="90000"/>
        </a:lnSpc>
        <a:spcBef>
          <a:spcPts val="0"/>
        </a:spcBef>
        <a:spcAft>
          <a:spcPts val="0"/>
        </a:spcAft>
        <a:buClrTx/>
        <a:buSzTx/>
        <a:buFontTx/>
        <a:buNone/>
        <a:tabLst/>
        <a:defRPr sz="2400" b="0" i="0" u="none" strike="noStrike" cap="none" spc="0" baseline="0">
          <a:ln>
            <a:noFill/>
          </a:ln>
          <a:solidFill>
            <a:srgbClr val="FFFFFF"/>
          </a:solidFill>
          <a:uFillTx/>
          <a:latin typeface="IBM Plex Sans"/>
          <a:ea typeface="IBM Plex Sans"/>
          <a:cs typeface="IBM Plex Sans"/>
          <a:sym typeface="IBM Plex Sans"/>
        </a:defRPr>
      </a:lvl7pPr>
      <a:lvl8pPr marL="0" marR="0" indent="0" algn="l" defTabSz="457200" rtl="0" latinLnBrk="0">
        <a:lnSpc>
          <a:spcPct val="90000"/>
        </a:lnSpc>
        <a:spcBef>
          <a:spcPts val="0"/>
        </a:spcBef>
        <a:spcAft>
          <a:spcPts val="0"/>
        </a:spcAft>
        <a:buClrTx/>
        <a:buSzTx/>
        <a:buFontTx/>
        <a:buNone/>
        <a:tabLst/>
        <a:defRPr sz="2400" b="0" i="0" u="none" strike="noStrike" cap="none" spc="0" baseline="0">
          <a:ln>
            <a:noFill/>
          </a:ln>
          <a:solidFill>
            <a:srgbClr val="FFFFFF"/>
          </a:solidFill>
          <a:uFillTx/>
          <a:latin typeface="IBM Plex Sans"/>
          <a:ea typeface="IBM Plex Sans"/>
          <a:cs typeface="IBM Plex Sans"/>
          <a:sym typeface="IBM Plex Sans"/>
        </a:defRPr>
      </a:lvl8pPr>
      <a:lvl9pPr marL="0" marR="0" indent="0" algn="l" defTabSz="457200" rtl="0" latinLnBrk="0">
        <a:lnSpc>
          <a:spcPct val="90000"/>
        </a:lnSpc>
        <a:spcBef>
          <a:spcPts val="0"/>
        </a:spcBef>
        <a:spcAft>
          <a:spcPts val="0"/>
        </a:spcAft>
        <a:buClrTx/>
        <a:buSzTx/>
        <a:buFontTx/>
        <a:buNone/>
        <a:tabLst/>
        <a:defRPr sz="2400" b="0" i="0" u="none" strike="noStrike" cap="none" spc="0" baseline="0">
          <a:ln>
            <a:noFill/>
          </a:ln>
          <a:solidFill>
            <a:srgbClr val="FFFFFF"/>
          </a:solidFill>
          <a:uFillTx/>
          <a:latin typeface="IBM Plex Sans"/>
          <a:ea typeface="IBM Plex Sans"/>
          <a:cs typeface="IBM Plex Sans"/>
          <a:sym typeface="IBM Plex Sans"/>
        </a:defRPr>
      </a:lvl9pPr>
    </p:titleStyle>
    <p:bodyStyle>
      <a:lvl1pPr marL="0" marR="0" indent="0" algn="l" defTabSz="457200" rtl="0" latinLnBrk="0">
        <a:lnSpc>
          <a:spcPct val="100000"/>
        </a:lnSpc>
        <a:spcBef>
          <a:spcPts val="1100"/>
        </a:spcBef>
        <a:spcAft>
          <a:spcPts val="0"/>
        </a:spcAft>
        <a:buClrTx/>
        <a:buSzTx/>
        <a:buFontTx/>
        <a:buNone/>
        <a:tabLst/>
        <a:defRPr sz="800" b="0" i="0" u="none" strike="noStrike" cap="none" spc="0" baseline="0">
          <a:ln>
            <a:noFill/>
          </a:ln>
          <a:solidFill>
            <a:srgbClr val="FFFFFF"/>
          </a:solidFill>
          <a:uFillTx/>
          <a:latin typeface="IBM Plex Sans"/>
          <a:ea typeface="IBM Plex Sans"/>
          <a:cs typeface="IBM Plex Sans"/>
          <a:sym typeface="IBM Plex Sans"/>
        </a:defRPr>
      </a:lvl1pPr>
      <a:lvl2pPr marL="98878" marR="0" indent="-98878" algn="l" defTabSz="457200" rtl="0" latinLnBrk="0">
        <a:lnSpc>
          <a:spcPct val="100000"/>
        </a:lnSpc>
        <a:spcBef>
          <a:spcPts val="1100"/>
        </a:spcBef>
        <a:spcAft>
          <a:spcPts val="0"/>
        </a:spcAft>
        <a:buClrTx/>
        <a:buSzPct val="100000"/>
        <a:buFontTx/>
        <a:buChar char="–"/>
        <a:tabLst/>
        <a:defRPr sz="800" b="0" i="0" u="none" strike="noStrike" cap="none" spc="0" baseline="0">
          <a:ln>
            <a:noFill/>
          </a:ln>
          <a:solidFill>
            <a:srgbClr val="FFFFFF"/>
          </a:solidFill>
          <a:uFillTx/>
          <a:latin typeface="IBM Plex Sans"/>
          <a:ea typeface="IBM Plex Sans"/>
          <a:cs typeface="IBM Plex Sans"/>
          <a:sym typeface="IBM Plex Sans"/>
        </a:defRPr>
      </a:lvl2pPr>
      <a:lvl3pPr marL="322715" marR="0" indent="-98878" algn="l" defTabSz="457200" rtl="0" latinLnBrk="0">
        <a:lnSpc>
          <a:spcPct val="100000"/>
        </a:lnSpc>
        <a:spcBef>
          <a:spcPts val="1100"/>
        </a:spcBef>
        <a:spcAft>
          <a:spcPts val="0"/>
        </a:spcAft>
        <a:buClrTx/>
        <a:buSzPct val="100000"/>
        <a:buFontTx/>
        <a:buChar char="•"/>
        <a:tabLst/>
        <a:defRPr sz="800" b="0" i="0" u="none" strike="noStrike" cap="none" spc="0" baseline="0">
          <a:ln>
            <a:noFill/>
          </a:ln>
          <a:solidFill>
            <a:srgbClr val="FFFFFF"/>
          </a:solidFill>
          <a:uFillTx/>
          <a:latin typeface="IBM Plex Sans"/>
          <a:ea typeface="IBM Plex Sans"/>
          <a:cs typeface="IBM Plex Sans"/>
          <a:sym typeface="IBM Plex Sans"/>
        </a:defRPr>
      </a:lvl3pPr>
      <a:lvl4pPr marL="553357" marR="0" indent="-96157" algn="l" defTabSz="457200" rtl="0" latinLnBrk="0">
        <a:lnSpc>
          <a:spcPct val="100000"/>
        </a:lnSpc>
        <a:spcBef>
          <a:spcPts val="1100"/>
        </a:spcBef>
        <a:spcAft>
          <a:spcPts val="0"/>
        </a:spcAft>
        <a:buClrTx/>
        <a:buSzPct val="100000"/>
        <a:buFontTx/>
        <a:buChar char="–"/>
        <a:tabLst/>
        <a:defRPr sz="800" b="0" i="0" u="none" strike="noStrike" cap="none" spc="0" baseline="0">
          <a:ln>
            <a:noFill/>
          </a:ln>
          <a:solidFill>
            <a:srgbClr val="FFFFFF"/>
          </a:solidFill>
          <a:uFillTx/>
          <a:latin typeface="IBM Plex Sans"/>
          <a:ea typeface="IBM Plex Sans"/>
          <a:cs typeface="IBM Plex Sans"/>
          <a:sym typeface="IBM Plex Sans"/>
        </a:defRPr>
      </a:lvl4pPr>
      <a:lvl5pPr marL="729115" marR="0" indent="-98878" algn="l" defTabSz="457200" rtl="0" latinLnBrk="0">
        <a:lnSpc>
          <a:spcPct val="100000"/>
        </a:lnSpc>
        <a:spcBef>
          <a:spcPts val="1100"/>
        </a:spcBef>
        <a:spcAft>
          <a:spcPts val="0"/>
        </a:spcAft>
        <a:buClrTx/>
        <a:buSzPct val="100000"/>
        <a:buFontTx/>
        <a:buChar char="»"/>
        <a:tabLst/>
        <a:defRPr sz="800" b="0" i="0" u="none" strike="noStrike" cap="none" spc="0" baseline="0">
          <a:ln>
            <a:noFill/>
          </a:ln>
          <a:solidFill>
            <a:srgbClr val="FFFFFF"/>
          </a:solidFill>
          <a:uFillTx/>
          <a:latin typeface="IBM Plex Sans"/>
          <a:ea typeface="IBM Plex Sans"/>
          <a:cs typeface="IBM Plex Sans"/>
          <a:sym typeface="IBM Plex Sans"/>
        </a:defRPr>
      </a:lvl5pPr>
      <a:lvl6pPr marL="2377439" marR="0" indent="-91439" algn="l" defTabSz="457200" rtl="0" latinLnBrk="0">
        <a:lnSpc>
          <a:spcPct val="100000"/>
        </a:lnSpc>
        <a:spcBef>
          <a:spcPts val="1100"/>
        </a:spcBef>
        <a:spcAft>
          <a:spcPts val="0"/>
        </a:spcAft>
        <a:buClrTx/>
        <a:buSzPct val="100000"/>
        <a:buFontTx/>
        <a:buChar char="•"/>
        <a:tabLst/>
        <a:defRPr sz="800" b="0" i="0" u="none" strike="noStrike" cap="none" spc="0" baseline="0">
          <a:ln>
            <a:noFill/>
          </a:ln>
          <a:solidFill>
            <a:srgbClr val="FFFFFF"/>
          </a:solidFill>
          <a:uFillTx/>
          <a:latin typeface="IBM Plex Sans"/>
          <a:ea typeface="IBM Plex Sans"/>
          <a:cs typeface="IBM Plex Sans"/>
          <a:sym typeface="IBM Plex Sans"/>
        </a:defRPr>
      </a:lvl6pPr>
      <a:lvl7pPr marL="2834639" marR="0" indent="-91439" algn="l" defTabSz="457200" rtl="0" latinLnBrk="0">
        <a:lnSpc>
          <a:spcPct val="100000"/>
        </a:lnSpc>
        <a:spcBef>
          <a:spcPts val="1100"/>
        </a:spcBef>
        <a:spcAft>
          <a:spcPts val="0"/>
        </a:spcAft>
        <a:buClrTx/>
        <a:buSzPct val="100000"/>
        <a:buFontTx/>
        <a:buChar char="•"/>
        <a:tabLst/>
        <a:defRPr sz="800" b="0" i="0" u="none" strike="noStrike" cap="none" spc="0" baseline="0">
          <a:ln>
            <a:noFill/>
          </a:ln>
          <a:solidFill>
            <a:srgbClr val="FFFFFF"/>
          </a:solidFill>
          <a:uFillTx/>
          <a:latin typeface="IBM Plex Sans"/>
          <a:ea typeface="IBM Plex Sans"/>
          <a:cs typeface="IBM Plex Sans"/>
          <a:sym typeface="IBM Plex Sans"/>
        </a:defRPr>
      </a:lvl7pPr>
      <a:lvl8pPr marL="3291840" marR="0" indent="-91440" algn="l" defTabSz="457200" rtl="0" latinLnBrk="0">
        <a:lnSpc>
          <a:spcPct val="100000"/>
        </a:lnSpc>
        <a:spcBef>
          <a:spcPts val="1100"/>
        </a:spcBef>
        <a:spcAft>
          <a:spcPts val="0"/>
        </a:spcAft>
        <a:buClrTx/>
        <a:buSzPct val="100000"/>
        <a:buFontTx/>
        <a:buChar char="•"/>
        <a:tabLst/>
        <a:defRPr sz="800" b="0" i="0" u="none" strike="noStrike" cap="none" spc="0" baseline="0">
          <a:ln>
            <a:noFill/>
          </a:ln>
          <a:solidFill>
            <a:srgbClr val="FFFFFF"/>
          </a:solidFill>
          <a:uFillTx/>
          <a:latin typeface="IBM Plex Sans"/>
          <a:ea typeface="IBM Plex Sans"/>
          <a:cs typeface="IBM Plex Sans"/>
          <a:sym typeface="IBM Plex Sans"/>
        </a:defRPr>
      </a:lvl8pPr>
      <a:lvl9pPr marL="3749040" marR="0" indent="-91440" algn="l" defTabSz="457200" rtl="0" latinLnBrk="0">
        <a:lnSpc>
          <a:spcPct val="100000"/>
        </a:lnSpc>
        <a:spcBef>
          <a:spcPts val="1100"/>
        </a:spcBef>
        <a:spcAft>
          <a:spcPts val="0"/>
        </a:spcAft>
        <a:buClrTx/>
        <a:buSzPct val="100000"/>
        <a:buFontTx/>
        <a:buChar char="•"/>
        <a:tabLst/>
        <a:defRPr sz="800" b="0" i="0" u="none" strike="noStrike" cap="none" spc="0" baseline="0">
          <a:ln>
            <a:noFill/>
          </a:ln>
          <a:solidFill>
            <a:srgbClr val="FFFFFF"/>
          </a:solidFill>
          <a:uFillTx/>
          <a:latin typeface="IBM Plex Sans"/>
          <a:ea typeface="IBM Plex Sans"/>
          <a:cs typeface="IBM Plex Sans"/>
          <a:sym typeface="IBM Plex Sans"/>
        </a:defRPr>
      </a:lvl9pPr>
    </p:bodyStyle>
    <p:otherStyle>
      <a:lvl1pPr marL="0" marR="0" indent="0" algn="r" defTabSz="685800" rtl="0" latinLnBrk="0">
        <a:lnSpc>
          <a:spcPct val="100000"/>
        </a:lnSpc>
        <a:spcBef>
          <a:spcPts val="0"/>
        </a:spcBef>
        <a:spcAft>
          <a:spcPts val="0"/>
        </a:spcAft>
        <a:buClrTx/>
        <a:buSzTx/>
        <a:buFontTx/>
        <a:buNone/>
        <a:tabLst/>
        <a:defRPr sz="600" b="0" i="0" u="none" strike="noStrike" cap="none" spc="0" baseline="0">
          <a:ln>
            <a:noFill/>
          </a:ln>
          <a:solidFill>
            <a:schemeClr val="tx1"/>
          </a:solidFill>
          <a:uFillTx/>
          <a:latin typeface="+mn-lt"/>
          <a:ea typeface="+mn-ea"/>
          <a:cs typeface="+mn-cs"/>
          <a:sym typeface="IBM Plex Sans"/>
        </a:defRPr>
      </a:lvl1pPr>
      <a:lvl2pPr marL="0" marR="0" indent="342900" algn="r" defTabSz="685800" rtl="0" latinLnBrk="0">
        <a:lnSpc>
          <a:spcPct val="100000"/>
        </a:lnSpc>
        <a:spcBef>
          <a:spcPts val="0"/>
        </a:spcBef>
        <a:spcAft>
          <a:spcPts val="0"/>
        </a:spcAft>
        <a:buClrTx/>
        <a:buSzTx/>
        <a:buFontTx/>
        <a:buNone/>
        <a:tabLst/>
        <a:defRPr sz="600" b="0" i="0" u="none" strike="noStrike" cap="none" spc="0" baseline="0">
          <a:ln>
            <a:noFill/>
          </a:ln>
          <a:solidFill>
            <a:schemeClr val="tx1"/>
          </a:solidFill>
          <a:uFillTx/>
          <a:latin typeface="+mn-lt"/>
          <a:ea typeface="+mn-ea"/>
          <a:cs typeface="+mn-cs"/>
          <a:sym typeface="IBM Plex Sans"/>
        </a:defRPr>
      </a:lvl2pPr>
      <a:lvl3pPr marL="0" marR="0" indent="685800" algn="r" defTabSz="685800" rtl="0" latinLnBrk="0">
        <a:lnSpc>
          <a:spcPct val="100000"/>
        </a:lnSpc>
        <a:spcBef>
          <a:spcPts val="0"/>
        </a:spcBef>
        <a:spcAft>
          <a:spcPts val="0"/>
        </a:spcAft>
        <a:buClrTx/>
        <a:buSzTx/>
        <a:buFontTx/>
        <a:buNone/>
        <a:tabLst/>
        <a:defRPr sz="600" b="0" i="0" u="none" strike="noStrike" cap="none" spc="0" baseline="0">
          <a:ln>
            <a:noFill/>
          </a:ln>
          <a:solidFill>
            <a:schemeClr val="tx1"/>
          </a:solidFill>
          <a:uFillTx/>
          <a:latin typeface="+mn-lt"/>
          <a:ea typeface="+mn-ea"/>
          <a:cs typeface="+mn-cs"/>
          <a:sym typeface="IBM Plex Sans"/>
        </a:defRPr>
      </a:lvl3pPr>
      <a:lvl4pPr marL="0" marR="0" indent="1028700" algn="r" defTabSz="685800" rtl="0" latinLnBrk="0">
        <a:lnSpc>
          <a:spcPct val="100000"/>
        </a:lnSpc>
        <a:spcBef>
          <a:spcPts val="0"/>
        </a:spcBef>
        <a:spcAft>
          <a:spcPts val="0"/>
        </a:spcAft>
        <a:buClrTx/>
        <a:buSzTx/>
        <a:buFontTx/>
        <a:buNone/>
        <a:tabLst/>
        <a:defRPr sz="600" b="0" i="0" u="none" strike="noStrike" cap="none" spc="0" baseline="0">
          <a:ln>
            <a:noFill/>
          </a:ln>
          <a:solidFill>
            <a:schemeClr val="tx1"/>
          </a:solidFill>
          <a:uFillTx/>
          <a:latin typeface="+mn-lt"/>
          <a:ea typeface="+mn-ea"/>
          <a:cs typeface="+mn-cs"/>
          <a:sym typeface="IBM Plex Sans"/>
        </a:defRPr>
      </a:lvl4pPr>
      <a:lvl5pPr marL="0" marR="0" indent="1371600" algn="r" defTabSz="685800" rtl="0" latinLnBrk="0">
        <a:lnSpc>
          <a:spcPct val="100000"/>
        </a:lnSpc>
        <a:spcBef>
          <a:spcPts val="0"/>
        </a:spcBef>
        <a:spcAft>
          <a:spcPts val="0"/>
        </a:spcAft>
        <a:buClrTx/>
        <a:buSzTx/>
        <a:buFontTx/>
        <a:buNone/>
        <a:tabLst/>
        <a:defRPr sz="600" b="0" i="0" u="none" strike="noStrike" cap="none" spc="0" baseline="0">
          <a:ln>
            <a:noFill/>
          </a:ln>
          <a:solidFill>
            <a:schemeClr val="tx1"/>
          </a:solidFill>
          <a:uFillTx/>
          <a:latin typeface="+mn-lt"/>
          <a:ea typeface="+mn-ea"/>
          <a:cs typeface="+mn-cs"/>
          <a:sym typeface="IBM Plex Sans"/>
        </a:defRPr>
      </a:lvl5pPr>
      <a:lvl6pPr marL="0" marR="0" indent="1714500" algn="r" defTabSz="685800" rtl="0" latinLnBrk="0">
        <a:lnSpc>
          <a:spcPct val="100000"/>
        </a:lnSpc>
        <a:spcBef>
          <a:spcPts val="0"/>
        </a:spcBef>
        <a:spcAft>
          <a:spcPts val="0"/>
        </a:spcAft>
        <a:buClrTx/>
        <a:buSzTx/>
        <a:buFontTx/>
        <a:buNone/>
        <a:tabLst/>
        <a:defRPr sz="600" b="0" i="0" u="none" strike="noStrike" cap="none" spc="0" baseline="0">
          <a:ln>
            <a:noFill/>
          </a:ln>
          <a:solidFill>
            <a:schemeClr val="tx1"/>
          </a:solidFill>
          <a:uFillTx/>
          <a:latin typeface="+mn-lt"/>
          <a:ea typeface="+mn-ea"/>
          <a:cs typeface="+mn-cs"/>
          <a:sym typeface="IBM Plex Sans"/>
        </a:defRPr>
      </a:lvl6pPr>
      <a:lvl7pPr marL="0" marR="0" indent="2057400" algn="r" defTabSz="685800" rtl="0" latinLnBrk="0">
        <a:lnSpc>
          <a:spcPct val="100000"/>
        </a:lnSpc>
        <a:spcBef>
          <a:spcPts val="0"/>
        </a:spcBef>
        <a:spcAft>
          <a:spcPts val="0"/>
        </a:spcAft>
        <a:buClrTx/>
        <a:buSzTx/>
        <a:buFontTx/>
        <a:buNone/>
        <a:tabLst/>
        <a:defRPr sz="600" b="0" i="0" u="none" strike="noStrike" cap="none" spc="0" baseline="0">
          <a:ln>
            <a:noFill/>
          </a:ln>
          <a:solidFill>
            <a:schemeClr val="tx1"/>
          </a:solidFill>
          <a:uFillTx/>
          <a:latin typeface="+mn-lt"/>
          <a:ea typeface="+mn-ea"/>
          <a:cs typeface="+mn-cs"/>
          <a:sym typeface="IBM Plex Sans"/>
        </a:defRPr>
      </a:lvl7pPr>
      <a:lvl8pPr marL="0" marR="0" indent="2400300" algn="r" defTabSz="685800" rtl="0" latinLnBrk="0">
        <a:lnSpc>
          <a:spcPct val="100000"/>
        </a:lnSpc>
        <a:spcBef>
          <a:spcPts val="0"/>
        </a:spcBef>
        <a:spcAft>
          <a:spcPts val="0"/>
        </a:spcAft>
        <a:buClrTx/>
        <a:buSzTx/>
        <a:buFontTx/>
        <a:buNone/>
        <a:tabLst/>
        <a:defRPr sz="600" b="0" i="0" u="none" strike="noStrike" cap="none" spc="0" baseline="0">
          <a:ln>
            <a:noFill/>
          </a:ln>
          <a:solidFill>
            <a:schemeClr val="tx1"/>
          </a:solidFill>
          <a:uFillTx/>
          <a:latin typeface="+mn-lt"/>
          <a:ea typeface="+mn-ea"/>
          <a:cs typeface="+mn-cs"/>
          <a:sym typeface="IBM Plex Sans"/>
        </a:defRPr>
      </a:lvl8pPr>
      <a:lvl9pPr marL="0" marR="0" indent="2743200" algn="r" defTabSz="685800" rtl="0" latinLnBrk="0">
        <a:lnSpc>
          <a:spcPct val="100000"/>
        </a:lnSpc>
        <a:spcBef>
          <a:spcPts val="0"/>
        </a:spcBef>
        <a:spcAft>
          <a:spcPts val="0"/>
        </a:spcAft>
        <a:buClrTx/>
        <a:buSzTx/>
        <a:buFontTx/>
        <a:buNone/>
        <a:tabLst/>
        <a:defRPr sz="600" b="0" i="0" u="none" strike="noStrike" cap="none" spc="0" baseline="0">
          <a:ln>
            <a:noFill/>
          </a:ln>
          <a:solidFill>
            <a:schemeClr val="tx1"/>
          </a:solidFill>
          <a:uFillTx/>
          <a:latin typeface="+mn-lt"/>
          <a:ea typeface="+mn-ea"/>
          <a:cs typeface="+mn-cs"/>
          <a:sym typeface="IBM Plex San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0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6.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8.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7" name="Title 1"/>
          <p:cNvSpPr txBox="1"/>
          <p:nvPr/>
        </p:nvSpPr>
        <p:spPr>
          <a:xfrm>
            <a:off x="241299" y="127000"/>
            <a:ext cx="4114802" cy="1803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defTabSz="457200">
              <a:lnSpc>
                <a:spcPct val="90000"/>
              </a:lnSpc>
              <a:defRPr sz="2400">
                <a:solidFill>
                  <a:srgbClr val="FFFFFF"/>
                </a:solidFill>
              </a:defRPr>
            </a:pPr>
            <a:r>
              <a:rPr dirty="0"/>
              <a:t>Playback </a:t>
            </a:r>
            <a:r>
              <a:rPr lang="en-US" dirty="0"/>
              <a:t>1</a:t>
            </a:r>
            <a:br>
              <a:rPr dirty="0"/>
            </a:br>
            <a:r>
              <a:rPr sz="1600" dirty="0"/>
              <a:t>—</a:t>
            </a:r>
            <a:br>
              <a:rPr sz="1600" dirty="0"/>
            </a:br>
            <a:r>
              <a:rPr sz="1600" dirty="0"/>
              <a:t>BrassRing Interview </a:t>
            </a:r>
            <a:r>
              <a:rPr lang="en-US" sz="1600" dirty="0"/>
              <a:t>Manager</a:t>
            </a:r>
            <a:endParaRPr sz="1600" dirty="0"/>
          </a:p>
        </p:txBody>
      </p:sp>
      <p:grpSp>
        <p:nvGrpSpPr>
          <p:cNvPr id="1155" name="Group"/>
          <p:cNvGrpSpPr/>
          <p:nvPr/>
        </p:nvGrpSpPr>
        <p:grpSpPr>
          <a:xfrm>
            <a:off x="4805423" y="-879727"/>
            <a:ext cx="4726930" cy="8210623"/>
            <a:chOff x="0" y="0"/>
            <a:chExt cx="4726929" cy="8210622"/>
          </a:xfrm>
        </p:grpSpPr>
        <p:pic>
          <p:nvPicPr>
            <p:cNvPr id="1148" name="Image" descr="Image"/>
            <p:cNvPicPr>
              <a:picLocks noChangeAspect="1"/>
            </p:cNvPicPr>
            <p:nvPr/>
          </p:nvPicPr>
          <p:blipFill>
            <a:blip r:embed="rId3"/>
            <a:stretch>
              <a:fillRect/>
            </a:stretch>
          </p:blipFill>
          <p:spPr>
            <a:xfrm>
              <a:off x="0" y="1073281"/>
              <a:ext cx="2391941" cy="2068706"/>
            </a:xfrm>
            <a:prstGeom prst="rect">
              <a:avLst/>
            </a:prstGeom>
            <a:ln w="12700" cap="flat">
              <a:noFill/>
              <a:miter lim="400000"/>
            </a:ln>
            <a:effectLst/>
          </p:spPr>
        </p:pic>
        <p:pic>
          <p:nvPicPr>
            <p:cNvPr id="1149" name="Image" descr="Image"/>
            <p:cNvPicPr>
              <a:picLocks noChangeAspect="1"/>
            </p:cNvPicPr>
            <p:nvPr/>
          </p:nvPicPr>
          <p:blipFill>
            <a:blip r:embed="rId3"/>
            <a:stretch>
              <a:fillRect/>
            </a:stretch>
          </p:blipFill>
          <p:spPr>
            <a:xfrm>
              <a:off x="0" y="3123516"/>
              <a:ext cx="2391941" cy="2068706"/>
            </a:xfrm>
            <a:prstGeom prst="rect">
              <a:avLst/>
            </a:prstGeom>
            <a:ln w="12700" cap="flat">
              <a:noFill/>
              <a:miter lim="400000"/>
            </a:ln>
            <a:effectLst/>
          </p:spPr>
        </p:pic>
        <p:pic>
          <p:nvPicPr>
            <p:cNvPr id="1150" name="Image" descr="Image"/>
            <p:cNvPicPr>
              <a:picLocks noChangeAspect="1"/>
            </p:cNvPicPr>
            <p:nvPr/>
          </p:nvPicPr>
          <p:blipFill>
            <a:blip r:embed="rId3"/>
            <a:stretch>
              <a:fillRect/>
            </a:stretch>
          </p:blipFill>
          <p:spPr>
            <a:xfrm>
              <a:off x="0" y="5173750"/>
              <a:ext cx="2391941" cy="2068706"/>
            </a:xfrm>
            <a:prstGeom prst="rect">
              <a:avLst/>
            </a:prstGeom>
            <a:ln w="12700" cap="flat">
              <a:noFill/>
              <a:miter lim="400000"/>
            </a:ln>
            <a:effectLst/>
          </p:spPr>
        </p:pic>
        <p:pic>
          <p:nvPicPr>
            <p:cNvPr id="1151" name="Image" descr="Image"/>
            <p:cNvPicPr>
              <a:picLocks noChangeAspect="1"/>
            </p:cNvPicPr>
            <p:nvPr/>
          </p:nvPicPr>
          <p:blipFill>
            <a:blip r:embed="rId3"/>
            <a:stretch>
              <a:fillRect/>
            </a:stretch>
          </p:blipFill>
          <p:spPr>
            <a:xfrm>
              <a:off x="2334989" y="0"/>
              <a:ext cx="2391941" cy="2068706"/>
            </a:xfrm>
            <a:prstGeom prst="rect">
              <a:avLst/>
            </a:prstGeom>
            <a:ln w="12700" cap="flat">
              <a:noFill/>
              <a:miter lim="400000"/>
            </a:ln>
            <a:effectLst/>
          </p:spPr>
        </p:pic>
        <p:pic>
          <p:nvPicPr>
            <p:cNvPr id="1152" name="Image" descr="Image"/>
            <p:cNvPicPr>
              <a:picLocks noChangeAspect="1"/>
            </p:cNvPicPr>
            <p:nvPr/>
          </p:nvPicPr>
          <p:blipFill>
            <a:blip r:embed="rId3"/>
            <a:stretch>
              <a:fillRect/>
            </a:stretch>
          </p:blipFill>
          <p:spPr>
            <a:xfrm>
              <a:off x="2334989" y="2041448"/>
              <a:ext cx="2391941" cy="2068706"/>
            </a:xfrm>
            <a:prstGeom prst="rect">
              <a:avLst/>
            </a:prstGeom>
            <a:ln w="12700" cap="flat">
              <a:noFill/>
              <a:miter lim="400000"/>
            </a:ln>
            <a:effectLst/>
          </p:spPr>
        </p:pic>
        <p:pic>
          <p:nvPicPr>
            <p:cNvPr id="1153" name="Image" descr="Image"/>
            <p:cNvPicPr>
              <a:picLocks noChangeAspect="1"/>
            </p:cNvPicPr>
            <p:nvPr/>
          </p:nvPicPr>
          <p:blipFill>
            <a:blip r:embed="rId3"/>
            <a:stretch>
              <a:fillRect/>
            </a:stretch>
          </p:blipFill>
          <p:spPr>
            <a:xfrm>
              <a:off x="2334989" y="4091682"/>
              <a:ext cx="2391941" cy="2068706"/>
            </a:xfrm>
            <a:prstGeom prst="rect">
              <a:avLst/>
            </a:prstGeom>
            <a:ln w="12700" cap="flat">
              <a:noFill/>
              <a:miter lim="400000"/>
            </a:ln>
            <a:effectLst/>
          </p:spPr>
        </p:pic>
        <p:pic>
          <p:nvPicPr>
            <p:cNvPr id="1154" name="Image" descr="Image"/>
            <p:cNvPicPr>
              <a:picLocks noChangeAspect="1"/>
            </p:cNvPicPr>
            <p:nvPr/>
          </p:nvPicPr>
          <p:blipFill>
            <a:blip r:embed="rId3"/>
            <a:stretch>
              <a:fillRect/>
            </a:stretch>
          </p:blipFill>
          <p:spPr>
            <a:xfrm>
              <a:off x="2334989" y="6141916"/>
              <a:ext cx="2391941" cy="2068707"/>
            </a:xfrm>
            <a:prstGeom prst="rect">
              <a:avLst/>
            </a:prstGeom>
            <a:ln w="12700" cap="flat">
              <a:noFill/>
              <a:miter lim="400000"/>
            </a:ln>
            <a:effectLst/>
          </p:spPr>
        </p:pic>
      </p:grpSp>
      <p:pic>
        <p:nvPicPr>
          <p:cNvPr id="1156" name="Picture 5" descr="Picture 5"/>
          <p:cNvPicPr>
            <a:picLocks noChangeAspect="1"/>
          </p:cNvPicPr>
          <p:nvPr/>
        </p:nvPicPr>
        <p:blipFill>
          <a:blip r:embed="rId4"/>
          <a:stretch>
            <a:fillRect/>
          </a:stretch>
        </p:blipFill>
        <p:spPr>
          <a:xfrm>
            <a:off x="8393810" y="4705350"/>
            <a:ext cx="521590" cy="211455"/>
          </a:xfrm>
          <a:prstGeom prst="rect">
            <a:avLst/>
          </a:prstGeom>
          <a:ln w="12700">
            <a:miter lim="400000"/>
          </a:ln>
        </p:spPr>
      </p:pic>
      <p:sp>
        <p:nvSpPr>
          <p:cNvPr id="1157"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a:solidFill>
                  <a:srgbClr val="FFFFFF"/>
                </a:solidFill>
              </a:defRPr>
            </a:pPr>
            <a:r>
              <a:t>IBM Talent Management Solutions</a:t>
            </a:r>
          </a:p>
          <a:p>
            <a:pPr>
              <a:defRPr>
                <a:solidFill>
                  <a:srgbClr val="FFFFFF"/>
                </a:solidFill>
              </a:defRPr>
            </a:pPr>
            <a:r>
              <a:t>© 2018 IBM Corporation</a:t>
            </a:r>
          </a:p>
        </p:txBody>
      </p:sp>
      <p:sp>
        <p:nvSpPr>
          <p:cNvPr id="1158" name="Presented by:…"/>
          <p:cNvSpPr txBox="1"/>
          <p:nvPr/>
        </p:nvSpPr>
        <p:spPr>
          <a:xfrm>
            <a:off x="186281" y="2140868"/>
            <a:ext cx="1906808" cy="24416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spAutoFit/>
          </a:bodyPr>
          <a:lstStyle/>
          <a:p>
            <a:pPr>
              <a:defRPr>
                <a:solidFill>
                  <a:srgbClr val="FFFFFF"/>
                </a:solidFill>
              </a:defRPr>
            </a:pPr>
            <a:r>
              <a:rPr dirty="0"/>
              <a:t>Presented by:</a:t>
            </a:r>
          </a:p>
          <a:p>
            <a:pPr defTabSz="457200">
              <a:spcBef>
                <a:spcPts val="1100"/>
              </a:spcBef>
              <a:defRPr sz="1000" b="1">
                <a:solidFill>
                  <a:srgbClr val="FFFFFF"/>
                </a:solidFill>
              </a:defRPr>
            </a:pPr>
            <a:r>
              <a:rPr dirty="0"/>
              <a:t>Colleen Adams</a:t>
            </a:r>
          </a:p>
          <a:p>
            <a:pPr defTabSz="457200">
              <a:defRPr sz="1000">
                <a:solidFill>
                  <a:srgbClr val="FFFFFF"/>
                </a:solidFill>
              </a:defRPr>
            </a:pPr>
            <a:r>
              <a:rPr dirty="0"/>
              <a:t>Offering Manager</a:t>
            </a:r>
          </a:p>
          <a:p>
            <a:pPr defTabSz="457200">
              <a:spcBef>
                <a:spcPts val="1100"/>
              </a:spcBef>
              <a:defRPr sz="1000" b="1">
                <a:solidFill>
                  <a:srgbClr val="FFFFFF"/>
                </a:solidFill>
              </a:defRPr>
            </a:pPr>
            <a:r>
              <a:rPr lang="en-US" dirty="0"/>
              <a:t>Geri </a:t>
            </a:r>
            <a:r>
              <a:rPr lang="en-US" dirty="0" err="1"/>
              <a:t>Barrison</a:t>
            </a:r>
            <a:endParaRPr lang="en-US" dirty="0"/>
          </a:p>
          <a:p>
            <a:pPr defTabSz="457200">
              <a:defRPr sz="1000">
                <a:solidFill>
                  <a:srgbClr val="FFFFFF"/>
                </a:solidFill>
              </a:defRPr>
            </a:pPr>
            <a:r>
              <a:rPr lang="en-US" dirty="0"/>
              <a:t>Offering Manager</a:t>
            </a:r>
          </a:p>
          <a:p>
            <a:pPr defTabSz="457200">
              <a:defRPr sz="1000">
                <a:solidFill>
                  <a:srgbClr val="FFFFFF"/>
                </a:solidFill>
              </a:defRPr>
            </a:pPr>
            <a:endParaRPr lang="en-US" dirty="0"/>
          </a:p>
          <a:p>
            <a:pPr defTabSz="457200">
              <a:spcBef>
                <a:spcPts val="1100"/>
              </a:spcBef>
              <a:defRPr sz="1000" b="1">
                <a:solidFill>
                  <a:srgbClr val="FFFFFF"/>
                </a:solidFill>
              </a:defRPr>
            </a:pPr>
            <a:r>
              <a:rPr lang="en-US" dirty="0"/>
              <a:t>Karthik </a:t>
            </a:r>
            <a:r>
              <a:rPr lang="en-US" dirty="0" err="1"/>
              <a:t>Adatrow</a:t>
            </a:r>
            <a:endParaRPr lang="en-US" dirty="0"/>
          </a:p>
          <a:p>
            <a:pPr defTabSz="457200">
              <a:defRPr sz="1000">
                <a:solidFill>
                  <a:srgbClr val="FFFFFF"/>
                </a:solidFill>
              </a:defRPr>
            </a:pPr>
            <a:r>
              <a:rPr lang="en-US" dirty="0" err="1"/>
              <a:t>Brassring</a:t>
            </a:r>
            <a:r>
              <a:rPr lang="en-US" dirty="0"/>
              <a:t> Sr. Software Engineer </a:t>
            </a:r>
          </a:p>
          <a:p>
            <a:pPr defTabSz="457200">
              <a:defRPr sz="1000">
                <a:solidFill>
                  <a:srgbClr val="FFFFFF"/>
                </a:solidFill>
              </a:defRPr>
            </a:pPr>
            <a:endParaRPr lang="en-US" dirty="0"/>
          </a:p>
          <a:p>
            <a:pPr defTabSz="457200">
              <a:spcBef>
                <a:spcPts val="1100"/>
              </a:spcBef>
              <a:defRPr sz="1000" b="1">
                <a:solidFill>
                  <a:srgbClr val="FFFFFF"/>
                </a:solidFill>
              </a:defRPr>
            </a:pPr>
            <a:r>
              <a:rPr dirty="0"/>
              <a:t>Sunil Nambiar</a:t>
            </a:r>
          </a:p>
          <a:p>
            <a:pPr defTabSz="457200">
              <a:defRPr sz="1000">
                <a:solidFill>
                  <a:srgbClr val="FFFFFF"/>
                </a:solidFill>
              </a:defRPr>
            </a:pPr>
            <a:r>
              <a:rPr dirty="0" err="1"/>
              <a:t>Brassring</a:t>
            </a:r>
            <a:r>
              <a:rPr dirty="0"/>
              <a:t> Engineering Manager</a:t>
            </a:r>
            <a:endParaRPr lang="en-US" dirty="0"/>
          </a:p>
          <a:p>
            <a:pPr defTabSz="457200">
              <a:defRPr sz="1000">
                <a:solidFill>
                  <a:srgbClr val="FFFFFF"/>
                </a:solidFill>
              </a:defRPr>
            </a:pPr>
            <a:endParaRPr lang="en-US"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 name="Title 1"/>
          <p:cNvSpPr txBox="1">
            <a:spLocks noGrp="1"/>
          </p:cNvSpPr>
          <p:nvPr>
            <p:ph type="title"/>
          </p:nvPr>
        </p:nvSpPr>
        <p:spPr>
          <a:prstGeom prst="rect">
            <a:avLst/>
          </a:prstGeom>
        </p:spPr>
        <p:txBody>
          <a:bodyPr/>
          <a:lstStyle/>
          <a:p>
            <a:r>
              <a:t>Team</a:t>
            </a:r>
          </a:p>
        </p:txBody>
      </p:sp>
      <p:sp>
        <p:nvSpPr>
          <p:cNvPr id="1199" name="Slide Number Placeholder 2"/>
          <p:cNvSpPr txBox="1">
            <a:spLocks noGrp="1"/>
          </p:cNvSpPr>
          <p:nvPr>
            <p:ph type="sldNum" sz="quarter" idx="2"/>
          </p:nvPr>
        </p:nvSpPr>
        <p:spPr>
          <a:xfrm>
            <a:off x="8788399" y="4831559"/>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sp>
        <p:nvSpPr>
          <p:cNvPr id="1200"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r>
              <a:t>IBM Talent Management Solutions</a:t>
            </a:r>
          </a:p>
          <a:p>
            <a:r>
              <a:t>© 2018 IBM Corporation</a:t>
            </a:r>
          </a:p>
        </p:txBody>
      </p:sp>
      <p:sp>
        <p:nvSpPr>
          <p:cNvPr id="1201" name="Colleen Adams…"/>
          <p:cNvSpPr txBox="1"/>
          <p:nvPr/>
        </p:nvSpPr>
        <p:spPr>
          <a:xfrm>
            <a:off x="590270" y="2837599"/>
            <a:ext cx="1074040"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defTabSz="457200">
              <a:spcBef>
                <a:spcPts val="200"/>
              </a:spcBef>
              <a:defRPr sz="800"/>
            </a:lvl1pPr>
            <a:lvl2pPr indent="0" defTabSz="457200">
              <a:spcBef>
                <a:spcPts val="200"/>
              </a:spcBef>
              <a:defRPr sz="800"/>
            </a:lvl2pPr>
          </a:lstStyle>
          <a:p>
            <a:r>
              <a:rPr dirty="0"/>
              <a:t>Colleen Adams</a:t>
            </a:r>
          </a:p>
          <a:p>
            <a:pPr lvl="1"/>
            <a:r>
              <a:rPr dirty="0"/>
              <a:t>Offering Manager</a:t>
            </a:r>
          </a:p>
        </p:txBody>
      </p:sp>
      <p:sp>
        <p:nvSpPr>
          <p:cNvPr id="1202" name="Erika Varga…"/>
          <p:cNvSpPr txBox="1"/>
          <p:nvPr/>
        </p:nvSpPr>
        <p:spPr>
          <a:xfrm>
            <a:off x="2638730" y="2837598"/>
            <a:ext cx="1074039"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457200">
              <a:spcBef>
                <a:spcPts val="200"/>
              </a:spcBef>
              <a:defRPr sz="800"/>
            </a:pPr>
            <a:r>
              <a:rPr lang="en-US" dirty="0"/>
              <a:t>Geri </a:t>
            </a:r>
            <a:r>
              <a:rPr lang="en-US" dirty="0" err="1"/>
              <a:t>Barrison</a:t>
            </a:r>
            <a:endParaRPr dirty="0"/>
          </a:p>
          <a:p>
            <a:pPr defTabSz="457200">
              <a:spcBef>
                <a:spcPts val="200"/>
              </a:spcBef>
              <a:defRPr sz="800"/>
            </a:pPr>
            <a:r>
              <a:rPr lang="en-US" dirty="0"/>
              <a:t>Offering Manager</a:t>
            </a:r>
            <a:endParaRPr dirty="0"/>
          </a:p>
        </p:txBody>
      </p:sp>
      <p:sp>
        <p:nvSpPr>
          <p:cNvPr id="1204" name="Sunil Nambiar…"/>
          <p:cNvSpPr txBox="1"/>
          <p:nvPr/>
        </p:nvSpPr>
        <p:spPr>
          <a:xfrm>
            <a:off x="7093229" y="2837600"/>
            <a:ext cx="1460501"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457200">
              <a:spcBef>
                <a:spcPts val="200"/>
              </a:spcBef>
              <a:defRPr sz="800"/>
            </a:pPr>
            <a:r>
              <a:rPr dirty="0"/>
              <a:t>Sunil Nambiar</a:t>
            </a:r>
          </a:p>
          <a:p>
            <a:pPr defTabSz="457200">
              <a:spcBef>
                <a:spcPts val="200"/>
              </a:spcBef>
              <a:defRPr sz="800"/>
            </a:pPr>
            <a:r>
              <a:rPr dirty="0"/>
              <a:t>Manager BrassRing Engineer</a:t>
            </a:r>
          </a:p>
        </p:txBody>
      </p:sp>
      <p:pic>
        <p:nvPicPr>
          <p:cNvPr id="1205" name="unknown.png" descr="unknown.png"/>
          <p:cNvPicPr>
            <a:picLocks noChangeAspect="1"/>
          </p:cNvPicPr>
          <p:nvPr/>
        </p:nvPicPr>
        <p:blipFill>
          <a:blip r:embed="rId3"/>
          <a:stretch>
            <a:fillRect/>
          </a:stretch>
        </p:blipFill>
        <p:spPr>
          <a:xfrm>
            <a:off x="7093229" y="1303382"/>
            <a:ext cx="1460501" cy="1460501"/>
          </a:xfrm>
          <a:prstGeom prst="rect">
            <a:avLst/>
          </a:prstGeom>
          <a:ln w="12700">
            <a:miter lim="400000"/>
          </a:ln>
        </p:spPr>
      </p:pic>
      <p:pic>
        <p:nvPicPr>
          <p:cNvPr id="1208" name="unknown.png" descr="unknown.png"/>
          <p:cNvPicPr>
            <a:picLocks noChangeAspect="1"/>
          </p:cNvPicPr>
          <p:nvPr/>
        </p:nvPicPr>
        <p:blipFill>
          <a:blip r:embed="rId4"/>
          <a:stretch>
            <a:fillRect/>
          </a:stretch>
        </p:blipFill>
        <p:spPr>
          <a:xfrm>
            <a:off x="590270" y="1303382"/>
            <a:ext cx="1460501" cy="1460501"/>
          </a:xfrm>
          <a:prstGeom prst="rect">
            <a:avLst/>
          </a:prstGeom>
          <a:ln w="12700">
            <a:miter lim="400000"/>
          </a:ln>
        </p:spPr>
      </p:pic>
      <p:pic>
        <p:nvPicPr>
          <p:cNvPr id="1028" name="Picture 4">
            <a:extLst>
              <a:ext uri="{FF2B5EF4-FFF2-40B4-BE49-F238E27FC236}">
                <a16:creationId xmlns:a16="http://schemas.microsoft.com/office/drawing/2014/main" id="{AFB87DBB-A12A-A645-BFAA-C98D107D32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8730" y="1303383"/>
            <a:ext cx="1460500" cy="14605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EA21D0B4-B0DB-7B41-8C66-DD03BFC2054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65979" y="1303382"/>
            <a:ext cx="1460500" cy="1460500"/>
          </a:xfrm>
          <a:prstGeom prst="rect">
            <a:avLst/>
          </a:prstGeom>
          <a:noFill/>
          <a:extLst>
            <a:ext uri="{909E8E84-426E-40DD-AFC4-6F175D3DCCD1}">
              <a14:hiddenFill xmlns:a14="http://schemas.microsoft.com/office/drawing/2010/main">
                <a:solidFill>
                  <a:srgbClr val="FFFFFF"/>
                </a:solidFill>
              </a14:hiddenFill>
            </a:ext>
          </a:extLst>
        </p:spPr>
      </p:pic>
      <p:sp>
        <p:nvSpPr>
          <p:cNvPr id="12" name="Erika Varga…">
            <a:extLst>
              <a:ext uri="{FF2B5EF4-FFF2-40B4-BE49-F238E27FC236}">
                <a16:creationId xmlns:a16="http://schemas.microsoft.com/office/drawing/2014/main" id="{E5755D09-DB69-8E47-B0D7-A25E78B6642D}"/>
              </a:ext>
            </a:extLst>
          </p:cNvPr>
          <p:cNvSpPr txBox="1"/>
          <p:nvPr/>
        </p:nvSpPr>
        <p:spPr>
          <a:xfrm>
            <a:off x="4865979" y="2837598"/>
            <a:ext cx="1074039"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457200">
              <a:spcBef>
                <a:spcPts val="200"/>
              </a:spcBef>
              <a:defRPr sz="800"/>
            </a:pPr>
            <a:r>
              <a:rPr lang="en-US" dirty="0"/>
              <a:t>Karthik </a:t>
            </a:r>
            <a:r>
              <a:rPr lang="en-US" dirty="0" err="1"/>
              <a:t>Adatrow</a:t>
            </a:r>
            <a:endParaRPr dirty="0"/>
          </a:p>
          <a:p>
            <a:pPr defTabSz="457200">
              <a:spcBef>
                <a:spcPts val="200"/>
              </a:spcBef>
              <a:defRPr sz="800"/>
            </a:pPr>
            <a:r>
              <a:rPr lang="en-US" dirty="0"/>
              <a:t>Sr. Software Engineer</a:t>
            </a:r>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9" name="Group"/>
          <p:cNvGrpSpPr/>
          <p:nvPr/>
        </p:nvGrpSpPr>
        <p:grpSpPr>
          <a:xfrm>
            <a:off x="4805423" y="-879727"/>
            <a:ext cx="4726930" cy="8210623"/>
            <a:chOff x="0" y="0"/>
            <a:chExt cx="4726929" cy="8210622"/>
          </a:xfrm>
        </p:grpSpPr>
        <p:pic>
          <p:nvPicPr>
            <p:cNvPr id="1162" name="Image" descr="Image"/>
            <p:cNvPicPr>
              <a:picLocks noChangeAspect="1"/>
            </p:cNvPicPr>
            <p:nvPr/>
          </p:nvPicPr>
          <p:blipFill>
            <a:blip r:embed="rId3"/>
            <a:stretch>
              <a:fillRect/>
            </a:stretch>
          </p:blipFill>
          <p:spPr>
            <a:xfrm>
              <a:off x="0" y="1073281"/>
              <a:ext cx="2391941" cy="2068706"/>
            </a:xfrm>
            <a:prstGeom prst="rect">
              <a:avLst/>
            </a:prstGeom>
            <a:ln w="12700" cap="flat">
              <a:noFill/>
              <a:miter lim="400000"/>
            </a:ln>
            <a:effectLst/>
          </p:spPr>
        </p:pic>
        <p:pic>
          <p:nvPicPr>
            <p:cNvPr id="1163" name="Image" descr="Image"/>
            <p:cNvPicPr>
              <a:picLocks noChangeAspect="1"/>
            </p:cNvPicPr>
            <p:nvPr/>
          </p:nvPicPr>
          <p:blipFill>
            <a:blip r:embed="rId3"/>
            <a:stretch>
              <a:fillRect/>
            </a:stretch>
          </p:blipFill>
          <p:spPr>
            <a:xfrm>
              <a:off x="0" y="3123516"/>
              <a:ext cx="2391941" cy="2068706"/>
            </a:xfrm>
            <a:prstGeom prst="rect">
              <a:avLst/>
            </a:prstGeom>
            <a:ln w="12700" cap="flat">
              <a:noFill/>
              <a:miter lim="400000"/>
            </a:ln>
            <a:effectLst/>
          </p:spPr>
        </p:pic>
        <p:pic>
          <p:nvPicPr>
            <p:cNvPr id="1164" name="Image" descr="Image"/>
            <p:cNvPicPr>
              <a:picLocks noChangeAspect="1"/>
            </p:cNvPicPr>
            <p:nvPr/>
          </p:nvPicPr>
          <p:blipFill>
            <a:blip r:embed="rId3"/>
            <a:stretch>
              <a:fillRect/>
            </a:stretch>
          </p:blipFill>
          <p:spPr>
            <a:xfrm>
              <a:off x="0" y="5173750"/>
              <a:ext cx="2391941" cy="2068706"/>
            </a:xfrm>
            <a:prstGeom prst="rect">
              <a:avLst/>
            </a:prstGeom>
            <a:ln w="12700" cap="flat">
              <a:noFill/>
              <a:miter lim="400000"/>
            </a:ln>
            <a:effectLst/>
          </p:spPr>
        </p:pic>
        <p:pic>
          <p:nvPicPr>
            <p:cNvPr id="1165" name="Image" descr="Image"/>
            <p:cNvPicPr>
              <a:picLocks noChangeAspect="1"/>
            </p:cNvPicPr>
            <p:nvPr/>
          </p:nvPicPr>
          <p:blipFill>
            <a:blip r:embed="rId3"/>
            <a:stretch>
              <a:fillRect/>
            </a:stretch>
          </p:blipFill>
          <p:spPr>
            <a:xfrm>
              <a:off x="2334989" y="0"/>
              <a:ext cx="2391941" cy="2068706"/>
            </a:xfrm>
            <a:prstGeom prst="rect">
              <a:avLst/>
            </a:prstGeom>
            <a:ln w="12700" cap="flat">
              <a:noFill/>
              <a:miter lim="400000"/>
            </a:ln>
            <a:effectLst/>
          </p:spPr>
        </p:pic>
        <p:pic>
          <p:nvPicPr>
            <p:cNvPr id="1166" name="Image" descr="Image"/>
            <p:cNvPicPr>
              <a:picLocks noChangeAspect="1"/>
            </p:cNvPicPr>
            <p:nvPr/>
          </p:nvPicPr>
          <p:blipFill>
            <a:blip r:embed="rId3"/>
            <a:stretch>
              <a:fillRect/>
            </a:stretch>
          </p:blipFill>
          <p:spPr>
            <a:xfrm>
              <a:off x="2334989" y="2041448"/>
              <a:ext cx="2391941" cy="2068706"/>
            </a:xfrm>
            <a:prstGeom prst="rect">
              <a:avLst/>
            </a:prstGeom>
            <a:ln w="12700" cap="flat">
              <a:noFill/>
              <a:miter lim="400000"/>
            </a:ln>
            <a:effectLst/>
          </p:spPr>
        </p:pic>
        <p:pic>
          <p:nvPicPr>
            <p:cNvPr id="1167" name="Image" descr="Image"/>
            <p:cNvPicPr>
              <a:picLocks noChangeAspect="1"/>
            </p:cNvPicPr>
            <p:nvPr/>
          </p:nvPicPr>
          <p:blipFill>
            <a:blip r:embed="rId3"/>
            <a:stretch>
              <a:fillRect/>
            </a:stretch>
          </p:blipFill>
          <p:spPr>
            <a:xfrm>
              <a:off x="2334989" y="4091682"/>
              <a:ext cx="2391941" cy="2068706"/>
            </a:xfrm>
            <a:prstGeom prst="rect">
              <a:avLst/>
            </a:prstGeom>
            <a:ln w="12700" cap="flat">
              <a:noFill/>
              <a:miter lim="400000"/>
            </a:ln>
            <a:effectLst/>
          </p:spPr>
        </p:pic>
        <p:pic>
          <p:nvPicPr>
            <p:cNvPr id="1168" name="Image" descr="Image"/>
            <p:cNvPicPr>
              <a:picLocks noChangeAspect="1"/>
            </p:cNvPicPr>
            <p:nvPr/>
          </p:nvPicPr>
          <p:blipFill>
            <a:blip r:embed="rId3"/>
            <a:stretch>
              <a:fillRect/>
            </a:stretch>
          </p:blipFill>
          <p:spPr>
            <a:xfrm>
              <a:off x="2334989" y="6141916"/>
              <a:ext cx="2391941" cy="2068707"/>
            </a:xfrm>
            <a:prstGeom prst="rect">
              <a:avLst/>
            </a:prstGeom>
            <a:ln w="12700" cap="flat">
              <a:noFill/>
              <a:miter lim="400000"/>
            </a:ln>
            <a:effectLst/>
          </p:spPr>
        </p:pic>
      </p:grpSp>
      <p:sp>
        <p:nvSpPr>
          <p:cNvPr id="1170" name="Title 1"/>
          <p:cNvSpPr txBox="1">
            <a:spLocks noGrp="1"/>
          </p:cNvSpPr>
          <p:nvPr>
            <p:ph type="title"/>
          </p:nvPr>
        </p:nvSpPr>
        <p:spPr>
          <a:prstGeom prst="rect">
            <a:avLst/>
          </a:prstGeom>
        </p:spPr>
        <p:txBody>
          <a:bodyPr/>
          <a:lstStyle/>
          <a:p>
            <a:r>
              <a:t>Agenda</a:t>
            </a:r>
          </a:p>
        </p:txBody>
      </p:sp>
      <p:sp>
        <p:nvSpPr>
          <p:cNvPr id="1171" name="Slide Number Placeholder 4"/>
          <p:cNvSpPr txBox="1">
            <a:spLocks noGrp="1"/>
          </p:cNvSpPr>
          <p:nvPr>
            <p:ph type="sldNum" sz="quarter" idx="2"/>
          </p:nvPr>
        </p:nvSpPr>
        <p:spPr>
          <a:xfrm>
            <a:off x="8788399" y="4831559"/>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sp>
        <p:nvSpPr>
          <p:cNvPr id="1172" name="Text Placeholder 3"/>
          <p:cNvSpPr txBox="1">
            <a:spLocks noGrp="1"/>
          </p:cNvSpPr>
          <p:nvPr>
            <p:ph type="body" sz="half" idx="1"/>
          </p:nvPr>
        </p:nvSpPr>
        <p:spPr>
          <a:xfrm>
            <a:off x="2286183" y="1240915"/>
            <a:ext cx="4114801" cy="3584449"/>
          </a:xfrm>
          <a:prstGeom prst="rect">
            <a:avLst/>
          </a:prstGeom>
        </p:spPr>
        <p:txBody>
          <a:bodyPr/>
          <a:lstStyle/>
          <a:p>
            <a:pPr marL="213894" indent="-213894">
              <a:lnSpc>
                <a:spcPct val="200000"/>
              </a:lnSpc>
              <a:spcBef>
                <a:spcPts val="700"/>
              </a:spcBef>
              <a:buClr>
                <a:schemeClr val="accent5">
                  <a:satOff val="-40742"/>
                  <a:lumOff val="35490"/>
                </a:schemeClr>
              </a:buClr>
              <a:buSzPct val="75000"/>
              <a:buAutoNum type="arabicPeriod"/>
              <a:tabLst/>
              <a:defRPr sz="1600"/>
            </a:pPr>
            <a:r>
              <a:rPr lang="en-US" dirty="0"/>
              <a:t>Early Adopter Program &amp; Progress</a:t>
            </a:r>
            <a:endParaRPr dirty="0"/>
          </a:p>
          <a:p>
            <a:pPr marL="213894" indent="-213894">
              <a:lnSpc>
                <a:spcPct val="200000"/>
              </a:lnSpc>
              <a:spcBef>
                <a:spcPts val="700"/>
              </a:spcBef>
              <a:buClr>
                <a:schemeClr val="accent5">
                  <a:satOff val="-40742"/>
                  <a:lumOff val="35490"/>
                </a:schemeClr>
              </a:buClr>
              <a:buSzPct val="75000"/>
              <a:buAutoNum type="arabicPeriod"/>
              <a:tabLst/>
              <a:defRPr sz="1600"/>
            </a:pPr>
            <a:r>
              <a:rPr lang="en-US" dirty="0"/>
              <a:t>Phase 1</a:t>
            </a:r>
          </a:p>
          <a:p>
            <a:pPr marL="213894" indent="-213894">
              <a:lnSpc>
                <a:spcPct val="200000"/>
              </a:lnSpc>
              <a:spcBef>
                <a:spcPts val="700"/>
              </a:spcBef>
              <a:buClr>
                <a:schemeClr val="accent5">
                  <a:satOff val="-40742"/>
                  <a:lumOff val="35490"/>
                </a:schemeClr>
              </a:buClr>
              <a:buSzPct val="75000"/>
              <a:buAutoNum type="arabicPeriod"/>
              <a:tabLst/>
              <a:defRPr sz="1600"/>
            </a:pPr>
            <a:r>
              <a:rPr lang="en-US" dirty="0"/>
              <a:t>Demo</a:t>
            </a:r>
            <a:endParaRPr dirty="0"/>
          </a:p>
          <a:p>
            <a:pPr marL="213894" indent="-213894">
              <a:lnSpc>
                <a:spcPct val="200000"/>
              </a:lnSpc>
              <a:spcBef>
                <a:spcPts val="700"/>
              </a:spcBef>
              <a:buClr>
                <a:schemeClr val="accent5">
                  <a:satOff val="-40742"/>
                  <a:lumOff val="35490"/>
                </a:schemeClr>
              </a:buClr>
              <a:buSzPct val="75000"/>
              <a:buAutoNum type="arabicPeriod"/>
              <a:tabLst/>
              <a:defRPr sz="1600"/>
            </a:pPr>
            <a:r>
              <a:rPr lang="en-US" dirty="0"/>
              <a:t>General Availability Plan</a:t>
            </a:r>
            <a:endParaRPr dirty="0"/>
          </a:p>
          <a:p>
            <a:pPr marL="213894" indent="-213894">
              <a:lnSpc>
                <a:spcPct val="200000"/>
              </a:lnSpc>
              <a:spcBef>
                <a:spcPts val="700"/>
              </a:spcBef>
              <a:buClr>
                <a:schemeClr val="accent5">
                  <a:satOff val="-40742"/>
                  <a:lumOff val="35490"/>
                </a:schemeClr>
              </a:buClr>
              <a:buSzPct val="75000"/>
              <a:buAutoNum type="arabicPeriod"/>
              <a:tabLst/>
              <a:defRPr sz="1600"/>
            </a:pPr>
            <a:r>
              <a:rPr lang="en-US" dirty="0"/>
              <a:t>Phase 2</a:t>
            </a:r>
            <a:endParaRPr dirty="0"/>
          </a:p>
          <a:p>
            <a:pPr marL="213894" indent="-213894">
              <a:lnSpc>
                <a:spcPct val="200000"/>
              </a:lnSpc>
              <a:spcBef>
                <a:spcPts val="700"/>
              </a:spcBef>
              <a:buClr>
                <a:schemeClr val="accent5">
                  <a:satOff val="-40742"/>
                  <a:lumOff val="35490"/>
                </a:schemeClr>
              </a:buClr>
              <a:buSzPct val="75000"/>
              <a:buAutoNum type="arabicPeriod"/>
              <a:tabLst/>
              <a:defRPr sz="1600"/>
            </a:pPr>
            <a:r>
              <a:rPr dirty="0"/>
              <a:t>Q&amp;A</a:t>
            </a:r>
          </a:p>
        </p:txBody>
      </p:sp>
      <p:sp>
        <p:nvSpPr>
          <p:cNvPr id="1173"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a:solidFill>
                  <a:srgbClr val="FFFFFF"/>
                </a:solidFill>
              </a:defRPr>
            </a:pPr>
            <a:r>
              <a:t>IBM Talent Management Solutions</a:t>
            </a:r>
          </a:p>
          <a:p>
            <a:pPr>
              <a:defRPr>
                <a:solidFill>
                  <a:srgbClr val="FFFFFF"/>
                </a:solidFill>
              </a:defRPr>
            </a:pPr>
            <a:r>
              <a:t>© 2018 IBM Corporation</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 name="Title 1"/>
          <p:cNvSpPr txBox="1">
            <a:spLocks noGrp="1"/>
          </p:cNvSpPr>
          <p:nvPr>
            <p:ph type="title"/>
          </p:nvPr>
        </p:nvSpPr>
        <p:spPr>
          <a:prstGeom prst="rect">
            <a:avLst/>
          </a:prstGeom>
        </p:spPr>
        <p:txBody>
          <a:bodyPr/>
          <a:lstStyle/>
          <a:p>
            <a:r>
              <a:rPr lang="en-US" dirty="0"/>
              <a:t>Early Adopter Program &amp; Progress</a:t>
            </a:r>
            <a:endParaRPr dirty="0"/>
          </a:p>
        </p:txBody>
      </p:sp>
      <p:sp>
        <p:nvSpPr>
          <p:cNvPr id="1178" name="Slide Number Placeholder 4"/>
          <p:cNvSpPr txBox="1">
            <a:spLocks noGrp="1"/>
          </p:cNvSpPr>
          <p:nvPr>
            <p:ph type="sldNum" sz="quarter" idx="2"/>
          </p:nvPr>
        </p:nvSpPr>
        <p:spPr>
          <a:xfrm>
            <a:off x="8788399" y="4831559"/>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a:t>
            </a:fld>
            <a:endParaRPr/>
          </a:p>
        </p:txBody>
      </p:sp>
      <p:sp>
        <p:nvSpPr>
          <p:cNvPr id="1179"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a:solidFill>
                  <a:srgbClr val="FFFFFF"/>
                </a:solidFill>
              </a:defRPr>
            </a:pPr>
            <a:r>
              <a:t>IBM Talent Management Solutions</a:t>
            </a:r>
          </a:p>
          <a:p>
            <a:pPr>
              <a:defRPr>
                <a:solidFill>
                  <a:srgbClr val="FFFFFF"/>
                </a:solidFill>
              </a:defRPr>
            </a:pPr>
            <a:r>
              <a:t>© 2018 IBM Corporation</a:t>
            </a:r>
          </a:p>
        </p:txBody>
      </p:sp>
      <p:grpSp>
        <p:nvGrpSpPr>
          <p:cNvPr id="1187" name="Group"/>
          <p:cNvGrpSpPr/>
          <p:nvPr/>
        </p:nvGrpSpPr>
        <p:grpSpPr>
          <a:xfrm>
            <a:off x="4805423" y="-879727"/>
            <a:ext cx="4726930" cy="8210623"/>
            <a:chOff x="0" y="0"/>
            <a:chExt cx="4726929" cy="8210622"/>
          </a:xfrm>
        </p:grpSpPr>
        <p:pic>
          <p:nvPicPr>
            <p:cNvPr id="1180" name="Image" descr="Image"/>
            <p:cNvPicPr>
              <a:picLocks noChangeAspect="1"/>
            </p:cNvPicPr>
            <p:nvPr/>
          </p:nvPicPr>
          <p:blipFill>
            <a:blip r:embed="rId3"/>
            <a:stretch>
              <a:fillRect/>
            </a:stretch>
          </p:blipFill>
          <p:spPr>
            <a:xfrm>
              <a:off x="0" y="1073281"/>
              <a:ext cx="2391941" cy="2068706"/>
            </a:xfrm>
            <a:prstGeom prst="rect">
              <a:avLst/>
            </a:prstGeom>
            <a:ln w="12700" cap="flat">
              <a:noFill/>
              <a:miter lim="400000"/>
            </a:ln>
            <a:effectLst/>
          </p:spPr>
        </p:pic>
        <p:pic>
          <p:nvPicPr>
            <p:cNvPr id="1181" name="Image" descr="Image"/>
            <p:cNvPicPr>
              <a:picLocks noChangeAspect="1"/>
            </p:cNvPicPr>
            <p:nvPr/>
          </p:nvPicPr>
          <p:blipFill>
            <a:blip r:embed="rId3"/>
            <a:stretch>
              <a:fillRect/>
            </a:stretch>
          </p:blipFill>
          <p:spPr>
            <a:xfrm>
              <a:off x="0" y="3123516"/>
              <a:ext cx="2391941" cy="2068706"/>
            </a:xfrm>
            <a:prstGeom prst="rect">
              <a:avLst/>
            </a:prstGeom>
            <a:ln w="12700" cap="flat">
              <a:noFill/>
              <a:miter lim="400000"/>
            </a:ln>
            <a:effectLst/>
          </p:spPr>
        </p:pic>
        <p:pic>
          <p:nvPicPr>
            <p:cNvPr id="1182" name="Image" descr="Image"/>
            <p:cNvPicPr>
              <a:picLocks noChangeAspect="1"/>
            </p:cNvPicPr>
            <p:nvPr/>
          </p:nvPicPr>
          <p:blipFill>
            <a:blip r:embed="rId3"/>
            <a:stretch>
              <a:fillRect/>
            </a:stretch>
          </p:blipFill>
          <p:spPr>
            <a:xfrm>
              <a:off x="0" y="5173750"/>
              <a:ext cx="2391941" cy="2068706"/>
            </a:xfrm>
            <a:prstGeom prst="rect">
              <a:avLst/>
            </a:prstGeom>
            <a:ln w="12700" cap="flat">
              <a:noFill/>
              <a:miter lim="400000"/>
            </a:ln>
            <a:effectLst/>
          </p:spPr>
        </p:pic>
        <p:pic>
          <p:nvPicPr>
            <p:cNvPr id="1183" name="Image" descr="Image"/>
            <p:cNvPicPr>
              <a:picLocks noChangeAspect="1"/>
            </p:cNvPicPr>
            <p:nvPr/>
          </p:nvPicPr>
          <p:blipFill>
            <a:blip r:embed="rId3"/>
            <a:stretch>
              <a:fillRect/>
            </a:stretch>
          </p:blipFill>
          <p:spPr>
            <a:xfrm>
              <a:off x="2334989" y="0"/>
              <a:ext cx="2391941" cy="2068706"/>
            </a:xfrm>
            <a:prstGeom prst="rect">
              <a:avLst/>
            </a:prstGeom>
            <a:ln w="12700" cap="flat">
              <a:noFill/>
              <a:miter lim="400000"/>
            </a:ln>
            <a:effectLst/>
          </p:spPr>
        </p:pic>
        <p:pic>
          <p:nvPicPr>
            <p:cNvPr id="1184" name="Image" descr="Image"/>
            <p:cNvPicPr>
              <a:picLocks noChangeAspect="1"/>
            </p:cNvPicPr>
            <p:nvPr/>
          </p:nvPicPr>
          <p:blipFill>
            <a:blip r:embed="rId3"/>
            <a:stretch>
              <a:fillRect/>
            </a:stretch>
          </p:blipFill>
          <p:spPr>
            <a:xfrm>
              <a:off x="2334989" y="2041448"/>
              <a:ext cx="2391941" cy="2068706"/>
            </a:xfrm>
            <a:prstGeom prst="rect">
              <a:avLst/>
            </a:prstGeom>
            <a:ln w="12700" cap="flat">
              <a:noFill/>
              <a:miter lim="400000"/>
            </a:ln>
            <a:effectLst/>
          </p:spPr>
        </p:pic>
        <p:pic>
          <p:nvPicPr>
            <p:cNvPr id="1185" name="Image" descr="Image"/>
            <p:cNvPicPr>
              <a:picLocks noChangeAspect="1"/>
            </p:cNvPicPr>
            <p:nvPr/>
          </p:nvPicPr>
          <p:blipFill>
            <a:blip r:embed="rId3"/>
            <a:stretch>
              <a:fillRect/>
            </a:stretch>
          </p:blipFill>
          <p:spPr>
            <a:xfrm>
              <a:off x="2334989" y="4091682"/>
              <a:ext cx="2391941" cy="2068706"/>
            </a:xfrm>
            <a:prstGeom prst="rect">
              <a:avLst/>
            </a:prstGeom>
            <a:ln w="12700" cap="flat">
              <a:noFill/>
              <a:miter lim="400000"/>
            </a:ln>
            <a:effectLst/>
          </p:spPr>
        </p:pic>
        <p:pic>
          <p:nvPicPr>
            <p:cNvPr id="1186" name="Image" descr="Image"/>
            <p:cNvPicPr>
              <a:picLocks noChangeAspect="1"/>
            </p:cNvPicPr>
            <p:nvPr/>
          </p:nvPicPr>
          <p:blipFill>
            <a:blip r:embed="rId3"/>
            <a:stretch>
              <a:fillRect/>
            </a:stretch>
          </p:blipFill>
          <p:spPr>
            <a:xfrm>
              <a:off x="2334989" y="6141916"/>
              <a:ext cx="2391941" cy="2068707"/>
            </a:xfrm>
            <a:prstGeom prst="rect">
              <a:avLst/>
            </a:prstGeom>
            <a:ln w="12700" cap="flat">
              <a:noFill/>
              <a:miter lim="400000"/>
            </a:ln>
            <a:effectLst/>
          </p:spPr>
        </p:pic>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1" name="Title 1"/>
          <p:cNvSpPr txBox="1">
            <a:spLocks noGrp="1"/>
          </p:cNvSpPr>
          <p:nvPr>
            <p:ph type="title"/>
          </p:nvPr>
        </p:nvSpPr>
        <p:spPr>
          <a:prstGeom prst="rect">
            <a:avLst/>
          </a:prstGeom>
        </p:spPr>
        <p:txBody>
          <a:bodyPr>
            <a:normAutofit/>
          </a:bodyPr>
          <a:lstStyle/>
          <a:p>
            <a:r>
              <a:rPr lang="en-US" sz="2800" dirty="0"/>
              <a:t>Participants </a:t>
            </a:r>
            <a:endParaRPr sz="2800" dirty="0"/>
          </a:p>
        </p:txBody>
      </p:sp>
      <p:sp>
        <p:nvSpPr>
          <p:cNvPr id="1192" name="Slide Number Placeholder 2"/>
          <p:cNvSpPr txBox="1">
            <a:spLocks noGrp="1"/>
          </p:cNvSpPr>
          <p:nvPr>
            <p:ph type="sldNum" sz="quarter" idx="2"/>
          </p:nvPr>
        </p:nvSpPr>
        <p:spPr>
          <a:xfrm>
            <a:off x="8788399" y="4831559"/>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sp>
        <p:nvSpPr>
          <p:cNvPr id="1193"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r>
              <a:t>IBM Talent Management Solutions</a:t>
            </a:r>
          </a:p>
          <a:p>
            <a:r>
              <a:t>© 2018 IBM Corporation</a:t>
            </a:r>
          </a:p>
        </p:txBody>
      </p:sp>
      <p:sp>
        <p:nvSpPr>
          <p:cNvPr id="1194" name="Title 1"/>
          <p:cNvSpPr txBox="1"/>
          <p:nvPr/>
        </p:nvSpPr>
        <p:spPr>
          <a:xfrm>
            <a:off x="228600" y="1274391"/>
            <a:ext cx="6866467" cy="2925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a:bodyPr>
          <a:lstStyle>
            <a:lvl1pPr defTabSz="457200">
              <a:lnSpc>
                <a:spcPct val="90000"/>
              </a:lnSpc>
              <a:defRPr sz="2400"/>
            </a:lvl1pPr>
          </a:lstStyle>
          <a:p>
            <a:r>
              <a:rPr lang="en-US" b="1" dirty="0"/>
              <a:t>7 Clients </a:t>
            </a:r>
            <a:r>
              <a:rPr lang="en-US" dirty="0"/>
              <a:t>actively using, 1 already in Production</a:t>
            </a:r>
          </a:p>
          <a:p>
            <a:endParaRPr lang="en-US" dirty="0"/>
          </a:p>
          <a:p>
            <a:r>
              <a:rPr lang="en-US" dirty="0"/>
              <a:t>Almost </a:t>
            </a:r>
            <a:r>
              <a:rPr lang="en-US" b="1" dirty="0"/>
              <a:t>400 Interviews </a:t>
            </a:r>
            <a:r>
              <a:rPr lang="en-US" dirty="0"/>
              <a:t>set up, over half with LIVE candidates</a:t>
            </a:r>
          </a:p>
          <a:p>
            <a:endParaRPr lang="en-US" dirty="0"/>
          </a:p>
          <a:p>
            <a:r>
              <a:rPr lang="en-US" dirty="0"/>
              <a:t>1:1 Type, Candidate Availability First. – Most Popular Scenario  </a:t>
            </a:r>
          </a:p>
          <a:p>
            <a:endParaRPr lang="en-US" dirty="0"/>
          </a:p>
          <a:p>
            <a:endParaRPr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0" name="Title 1"/>
          <p:cNvSpPr txBox="1">
            <a:spLocks noGrp="1"/>
          </p:cNvSpPr>
          <p:nvPr>
            <p:ph type="title"/>
          </p:nvPr>
        </p:nvSpPr>
        <p:spPr>
          <a:prstGeom prst="rect">
            <a:avLst/>
          </a:prstGeom>
        </p:spPr>
        <p:txBody>
          <a:bodyPr/>
          <a:lstStyle/>
          <a:p>
            <a:r>
              <a:rPr lang="en-US" b="1" dirty="0"/>
              <a:t>Feedback</a:t>
            </a:r>
            <a:endParaRPr b="1" dirty="0"/>
          </a:p>
        </p:txBody>
      </p:sp>
      <p:sp>
        <p:nvSpPr>
          <p:cNvPr id="1211" name="Slide Number Placeholder 2"/>
          <p:cNvSpPr txBox="1">
            <a:spLocks noGrp="1"/>
          </p:cNvSpPr>
          <p:nvPr>
            <p:ph type="sldNum" sz="quarter" idx="2"/>
          </p:nvPr>
        </p:nvSpPr>
        <p:spPr>
          <a:xfrm>
            <a:off x="8788399" y="4831559"/>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
        <p:nvSpPr>
          <p:cNvPr id="1212" name="Text Placeholder 5"/>
          <p:cNvSpPr>
            <a:spLocks noGrp="1"/>
          </p:cNvSpPr>
          <p:nvPr>
            <p:ph type="body" idx="13"/>
          </p:nvPr>
        </p:nvSpPr>
        <p:spPr>
          <a:xfrm>
            <a:off x="228599" y="1124711"/>
            <a:ext cx="8314267" cy="345643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lnSpcReduction="10000"/>
          </a:bodyPr>
          <a:lstStyle>
            <a:lvl1pPr>
              <a:defRPr sz="1000" b="1">
                <a:solidFill>
                  <a:srgbClr val="000000"/>
                </a:solidFill>
              </a:defRPr>
            </a:lvl1pPr>
            <a:lvl2pPr marL="0" indent="0">
              <a:buSzTx/>
              <a:buNone/>
              <a:defRPr sz="1000">
                <a:solidFill>
                  <a:srgbClr val="000000"/>
                </a:solidFill>
              </a:defRPr>
            </a:lvl2pPr>
          </a:lstStyle>
          <a:p>
            <a:r>
              <a:rPr lang="en-US" sz="2400" dirty="0"/>
              <a:t>15 Feedback Sessions </a:t>
            </a:r>
            <a:r>
              <a:rPr lang="en-US" sz="2400" b="0" dirty="0"/>
              <a:t>held with EA clients in the last 2 Months.  Over half of the suggestion are being completed in Phase 1 or committed to Phase 2 </a:t>
            </a:r>
          </a:p>
          <a:p>
            <a:endParaRPr lang="en-US" sz="2400" dirty="0"/>
          </a:p>
          <a:p>
            <a:r>
              <a:rPr lang="en-US" sz="2400" dirty="0"/>
              <a:t>Key Feedback Items we will see for General Availability:</a:t>
            </a:r>
          </a:p>
          <a:p>
            <a:pPr marL="285750" lvl="1" indent="-285750">
              <a:buFont typeface="Arial" panose="020B0604020202020204" pitchFamily="34" charset="0"/>
              <a:buChar char="•"/>
            </a:pPr>
            <a:r>
              <a:rPr lang="en-US" sz="2400" dirty="0"/>
              <a:t>Home page tab with Grid view</a:t>
            </a:r>
          </a:p>
          <a:p>
            <a:pPr marL="285750" lvl="1" indent="-285750">
              <a:buFont typeface="Arial" panose="020B0604020202020204" pitchFamily="34" charset="0"/>
              <a:buChar char="•"/>
            </a:pPr>
            <a:r>
              <a:rPr lang="en-US" sz="2400" dirty="0"/>
              <a:t>User Permissions</a:t>
            </a:r>
          </a:p>
          <a:p>
            <a:pPr marL="285750" lvl="1" indent="-285750">
              <a:buFont typeface="Arial" panose="020B0604020202020204" pitchFamily="34" charset="0"/>
              <a:buChar char="•"/>
            </a:pPr>
            <a:r>
              <a:rPr lang="en-US" sz="2400" dirty="0"/>
              <a:t>Communication Template suggestions in documentation</a:t>
            </a:r>
          </a:p>
          <a:p>
            <a:endParaRPr dirty="0"/>
          </a:p>
        </p:txBody>
      </p:sp>
      <p:sp>
        <p:nvSpPr>
          <p:cNvPr id="1213" name="Text Placeholder 5"/>
          <p:cNvSpPr/>
          <p:nvPr/>
        </p:nvSpPr>
        <p:spPr>
          <a:xfrm>
            <a:off x="4801936" y="1124711"/>
            <a:ext cx="4116094" cy="34564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lvl="1" indent="0" defTabSz="457200">
              <a:spcBef>
                <a:spcPts val="1100"/>
              </a:spcBef>
              <a:defRPr sz="1000"/>
            </a:pPr>
            <a:endParaRPr dirty="0"/>
          </a:p>
        </p:txBody>
      </p:sp>
      <p:sp>
        <p:nvSpPr>
          <p:cNvPr id="1214"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r>
              <a:t>IBM Talent Management Solutions</a:t>
            </a:r>
          </a:p>
          <a:p>
            <a:r>
              <a:t>© 2018 IBM Corporation</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B177A-E7E1-8A43-8DFA-B5A2B87394D5}"/>
              </a:ext>
            </a:extLst>
          </p:cNvPr>
          <p:cNvSpPr>
            <a:spLocks noGrp="1"/>
          </p:cNvSpPr>
          <p:nvPr>
            <p:ph type="title"/>
          </p:nvPr>
        </p:nvSpPr>
        <p:spPr/>
        <p:txBody>
          <a:bodyPr/>
          <a:lstStyle/>
          <a:p>
            <a:r>
              <a:rPr lang="en-US" dirty="0"/>
              <a:t>Early Adopter Quotes</a:t>
            </a:r>
          </a:p>
        </p:txBody>
      </p:sp>
      <p:sp>
        <p:nvSpPr>
          <p:cNvPr id="3" name="Text Placeholder 2">
            <a:extLst>
              <a:ext uri="{FF2B5EF4-FFF2-40B4-BE49-F238E27FC236}">
                <a16:creationId xmlns:a16="http://schemas.microsoft.com/office/drawing/2014/main" id="{0B2BC820-2115-AD48-91C3-B47CAD44C761}"/>
              </a:ext>
            </a:extLst>
          </p:cNvPr>
          <p:cNvSpPr>
            <a:spLocks noGrp="1"/>
          </p:cNvSpPr>
          <p:nvPr>
            <p:ph type="body" sz="half" idx="1"/>
          </p:nvPr>
        </p:nvSpPr>
        <p:spPr/>
        <p:txBody>
          <a:bodyPr/>
          <a:lstStyle/>
          <a:p>
            <a:r>
              <a:rPr lang="en-US" sz="1400" i="1" dirty="0"/>
              <a:t>“We think the Interview Manager has the potential to solve the problems that a lot of organizations face when arranging interviews, and we look forward to the next releases of the tool.”</a:t>
            </a:r>
          </a:p>
          <a:p>
            <a:pPr marL="285750" indent="-285750" algn="r">
              <a:buFontTx/>
              <a:buChar char="-"/>
            </a:pPr>
            <a:r>
              <a:rPr lang="en-US" sz="1400" dirty="0"/>
              <a:t>Mott MacDonald</a:t>
            </a:r>
          </a:p>
          <a:p>
            <a:pPr marL="285750" indent="-285750" algn="r">
              <a:buFontTx/>
              <a:buChar char="-"/>
            </a:pPr>
            <a:endParaRPr lang="en-US" sz="1400" dirty="0"/>
          </a:p>
          <a:p>
            <a:pPr marL="285750" indent="-285750" algn="r">
              <a:buFontTx/>
              <a:buChar char="-"/>
            </a:pPr>
            <a:endParaRPr lang="en-US" sz="1400" dirty="0"/>
          </a:p>
          <a:p>
            <a:pPr marL="285750" indent="-285750" algn="r">
              <a:buFontTx/>
              <a:buChar char="-"/>
            </a:pPr>
            <a:endParaRPr lang="en-US" sz="1400" dirty="0"/>
          </a:p>
          <a:p>
            <a:pPr marL="285750" indent="-285750" algn="r">
              <a:buFontTx/>
              <a:buChar char="-"/>
            </a:pPr>
            <a:endParaRPr lang="en-US" sz="1400" dirty="0"/>
          </a:p>
          <a:p>
            <a:pPr marL="285750" indent="-285750" algn="r">
              <a:buFontTx/>
              <a:buChar char="-"/>
            </a:pPr>
            <a:endParaRPr lang="en-US" sz="1400" dirty="0"/>
          </a:p>
          <a:p>
            <a:r>
              <a:rPr lang="en-US" sz="1400" i="1" dirty="0"/>
              <a:t>“I really love the UI and it creates a great experience for both candidate and interview coordinator.  We are also super excited to have this be able to coordinate on interviewer’s calendar!”</a:t>
            </a:r>
          </a:p>
          <a:p>
            <a:pPr algn="r"/>
            <a:r>
              <a:rPr lang="en-US" sz="1400" dirty="0"/>
              <a:t>- Best Buy</a:t>
            </a:r>
          </a:p>
        </p:txBody>
      </p:sp>
      <p:sp>
        <p:nvSpPr>
          <p:cNvPr id="4" name="Text Placeholder 3">
            <a:extLst>
              <a:ext uri="{FF2B5EF4-FFF2-40B4-BE49-F238E27FC236}">
                <a16:creationId xmlns:a16="http://schemas.microsoft.com/office/drawing/2014/main" id="{4F2CF192-DE46-6F4D-B710-7A22A35FE2AE}"/>
              </a:ext>
            </a:extLst>
          </p:cNvPr>
          <p:cNvSpPr>
            <a:spLocks noGrp="1"/>
          </p:cNvSpPr>
          <p:nvPr>
            <p:ph type="body" sz="half" idx="13"/>
          </p:nvPr>
        </p:nvSpPr>
        <p:spPr>
          <a:xfrm>
            <a:off x="4792211" y="1430847"/>
            <a:ext cx="4114800" cy="2281806"/>
          </a:xfrm>
        </p:spPr>
        <p:txBody>
          <a:bodyPr>
            <a:normAutofit/>
          </a:bodyPr>
          <a:lstStyle/>
          <a:p>
            <a:r>
              <a:rPr lang="en-US" sz="1400" i="1" dirty="0"/>
              <a:t>“This is a promising tool that we were excited to pilot within our talent acquisition team. Interview Manager has a clear interface, flexibility and a user experience that has potential to drive an impact across our Enterprise. </a:t>
            </a:r>
            <a:br>
              <a:rPr lang="en-US" sz="1400" i="1" dirty="0"/>
            </a:br>
            <a:endParaRPr lang="en-US" sz="1400" i="1" dirty="0"/>
          </a:p>
          <a:p>
            <a:r>
              <a:rPr lang="en-US" sz="1400" i="1" dirty="0"/>
              <a:t>”Thanks to the IBM team for their willingness to listen &amp; shift as we go.”</a:t>
            </a:r>
          </a:p>
          <a:p>
            <a:pPr algn="r"/>
            <a:r>
              <a:rPr lang="en-US" sz="1400" dirty="0"/>
              <a:t>- TD Bank</a:t>
            </a:r>
          </a:p>
          <a:p>
            <a:endParaRPr lang="en-US" dirty="0"/>
          </a:p>
        </p:txBody>
      </p:sp>
    </p:spTree>
    <p:extLst>
      <p:ext uri="{BB962C8B-B14F-4D97-AF65-F5344CB8AC3E}">
        <p14:creationId xmlns:p14="http://schemas.microsoft.com/office/powerpoint/2010/main" val="130873578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2" name="Rectangle"/>
          <p:cNvSpPr/>
          <p:nvPr/>
        </p:nvSpPr>
        <p:spPr>
          <a:xfrm>
            <a:off x="3053274" y="-293"/>
            <a:ext cx="3048001" cy="1714501"/>
          </a:xfrm>
          <a:prstGeom prst="rect">
            <a:avLst/>
          </a:prstGeom>
          <a:solidFill>
            <a:schemeClr val="accent2">
              <a:lumOff val="12500"/>
            </a:schemeClr>
          </a:solidFill>
          <a:ln w="12700">
            <a:miter lim="400000"/>
          </a:ln>
        </p:spPr>
        <p:txBody>
          <a:bodyPr lIns="0" tIns="0" rIns="0" bIns="0"/>
          <a:lstStyle/>
          <a:p>
            <a:pPr defTabSz="457200">
              <a:spcBef>
                <a:spcPts val="1100"/>
              </a:spcBef>
              <a:defRPr sz="1600">
                <a:solidFill>
                  <a:schemeClr val="accent2">
                    <a:lumOff val="12500"/>
                  </a:schemeClr>
                </a:solidFill>
              </a:defRPr>
            </a:pPr>
            <a:endParaRPr/>
          </a:p>
        </p:txBody>
      </p:sp>
      <p:sp>
        <p:nvSpPr>
          <p:cNvPr id="1233" name="Rectangle"/>
          <p:cNvSpPr/>
          <p:nvPr/>
        </p:nvSpPr>
        <p:spPr>
          <a:xfrm>
            <a:off x="6098518" y="-293"/>
            <a:ext cx="3048001" cy="3423912"/>
          </a:xfrm>
          <a:prstGeom prst="rect">
            <a:avLst/>
          </a:prstGeom>
          <a:solidFill>
            <a:schemeClr val="accent3">
              <a:satOff val="-34951"/>
              <a:lumOff val="15147"/>
            </a:schemeClr>
          </a:solidFill>
          <a:ln w="12700">
            <a:miter lim="400000"/>
          </a:ln>
        </p:spPr>
        <p:txBody>
          <a:bodyPr lIns="0" tIns="0" rIns="0" bIns="0"/>
          <a:lstStyle/>
          <a:p>
            <a:pPr defTabSz="457200">
              <a:spcBef>
                <a:spcPts val="1100"/>
              </a:spcBef>
              <a:defRPr sz="1600">
                <a:solidFill>
                  <a:schemeClr val="accent2">
                    <a:lumOff val="12500"/>
                  </a:schemeClr>
                </a:solidFill>
              </a:defRPr>
            </a:pPr>
            <a:endParaRPr/>
          </a:p>
        </p:txBody>
      </p:sp>
      <p:sp>
        <p:nvSpPr>
          <p:cNvPr id="1234" name="Rectangle"/>
          <p:cNvSpPr/>
          <p:nvPr/>
        </p:nvSpPr>
        <p:spPr>
          <a:xfrm>
            <a:off x="3053274" y="1708993"/>
            <a:ext cx="3048001" cy="1714501"/>
          </a:xfrm>
          <a:prstGeom prst="rect">
            <a:avLst/>
          </a:prstGeom>
          <a:solidFill>
            <a:schemeClr val="accent2"/>
          </a:solidFill>
          <a:ln w="12700">
            <a:miter lim="400000"/>
          </a:ln>
        </p:spPr>
        <p:txBody>
          <a:bodyPr lIns="0" tIns="0" rIns="0" bIns="0"/>
          <a:lstStyle/>
          <a:p>
            <a:pPr defTabSz="457200">
              <a:spcBef>
                <a:spcPts val="1100"/>
              </a:spcBef>
              <a:defRPr sz="1600">
                <a:solidFill>
                  <a:schemeClr val="accent2">
                    <a:lumOff val="12500"/>
                  </a:schemeClr>
                </a:solidFill>
              </a:defRPr>
            </a:pPr>
            <a:endParaRPr/>
          </a:p>
        </p:txBody>
      </p:sp>
      <p:sp>
        <p:nvSpPr>
          <p:cNvPr id="1236" name="Slide Number Placeholder 1"/>
          <p:cNvSpPr txBox="1">
            <a:spLocks noGrp="1"/>
          </p:cNvSpPr>
          <p:nvPr>
            <p:ph type="sldNum" sz="quarter" idx="2"/>
          </p:nvPr>
        </p:nvSpPr>
        <p:spPr>
          <a:xfrm>
            <a:off x="8788399" y="4831559"/>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solidFill>
                  <a:srgbClr val="FFFFFF"/>
                </a:solidFill>
              </a:defRPr>
            </a:lvl1pPr>
          </a:lstStyle>
          <a:p>
            <a:fld id="{86CB4B4D-7CA3-9044-876B-883B54F8677D}" type="slidenum">
              <a:t>8</a:t>
            </a:fld>
            <a:endParaRPr/>
          </a:p>
        </p:txBody>
      </p:sp>
      <p:sp>
        <p:nvSpPr>
          <p:cNvPr id="1237" name="Text Placeholder 4"/>
          <p:cNvSpPr txBox="1"/>
          <p:nvPr/>
        </p:nvSpPr>
        <p:spPr>
          <a:xfrm>
            <a:off x="3307978" y="320355"/>
            <a:ext cx="2540001" cy="13009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lnSpcReduction="10000"/>
          </a:bodyPr>
          <a:lstStyle/>
          <a:p>
            <a:pPr defTabSz="457200">
              <a:spcBef>
                <a:spcPts val="1100"/>
              </a:spcBef>
              <a:defRPr sz="1000" b="1">
                <a:solidFill>
                  <a:srgbClr val="FFFFFF"/>
                </a:solidFill>
              </a:defRPr>
            </a:pPr>
            <a:r>
              <a:rPr lang="en-US" dirty="0"/>
              <a:t>Interview Styles</a:t>
            </a:r>
            <a:endParaRPr dirty="0"/>
          </a:p>
          <a:p>
            <a:pPr lvl="1" indent="0" defTabSz="457200">
              <a:spcBef>
                <a:spcPts val="1100"/>
              </a:spcBef>
              <a:defRPr sz="1000">
                <a:solidFill>
                  <a:srgbClr val="FFFFFF"/>
                </a:solidFill>
              </a:defRPr>
            </a:pPr>
            <a:r>
              <a:rPr lang="en-US" dirty="0"/>
              <a:t>1:1 – Single Candidate to Single Interviewer</a:t>
            </a:r>
          </a:p>
          <a:p>
            <a:pPr lvl="1" indent="0" defTabSz="457200">
              <a:spcBef>
                <a:spcPts val="1100"/>
              </a:spcBef>
              <a:defRPr sz="1000">
                <a:solidFill>
                  <a:srgbClr val="FFFFFF"/>
                </a:solidFill>
              </a:defRPr>
            </a:pPr>
            <a:r>
              <a:rPr lang="en-US" dirty="0"/>
              <a:t>Series – Single Candidate to multiple Singer Interviewers, one after another</a:t>
            </a:r>
          </a:p>
          <a:p>
            <a:pPr lvl="1" indent="0" defTabSz="457200">
              <a:spcBef>
                <a:spcPts val="1100"/>
              </a:spcBef>
              <a:defRPr sz="1000">
                <a:solidFill>
                  <a:srgbClr val="FFFFFF"/>
                </a:solidFill>
              </a:defRPr>
            </a:pPr>
            <a:r>
              <a:rPr lang="en-US" dirty="0"/>
              <a:t>Panel – Single Candidate to Multiple Interviewers at one time</a:t>
            </a:r>
          </a:p>
        </p:txBody>
      </p:sp>
      <p:sp>
        <p:nvSpPr>
          <p:cNvPr id="1238" name="Text Placeholder 4"/>
          <p:cNvSpPr txBox="1"/>
          <p:nvPr/>
        </p:nvSpPr>
        <p:spPr>
          <a:xfrm>
            <a:off x="6396985" y="320355"/>
            <a:ext cx="2540001" cy="28472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defTabSz="457200">
              <a:spcBef>
                <a:spcPts val="1100"/>
              </a:spcBef>
              <a:defRPr sz="1000" b="1">
                <a:solidFill>
                  <a:srgbClr val="FFFFFF"/>
                </a:solidFill>
              </a:defRPr>
            </a:lvl1pPr>
            <a:lvl2pPr indent="0" defTabSz="457200">
              <a:spcBef>
                <a:spcPts val="1100"/>
              </a:spcBef>
              <a:defRPr sz="1000">
                <a:solidFill>
                  <a:srgbClr val="FFFFFF"/>
                </a:solidFill>
              </a:defRPr>
            </a:lvl2pPr>
          </a:lstStyle>
          <a:p>
            <a:r>
              <a:rPr lang="en-US" dirty="0"/>
              <a:t>Schedule Types</a:t>
            </a:r>
            <a:endParaRPr dirty="0"/>
          </a:p>
          <a:p>
            <a:pPr lvl="1"/>
            <a:r>
              <a:rPr lang="en-US" dirty="0"/>
              <a:t>Confirmed Date &amp; Time –when the schedule has already been worked out</a:t>
            </a:r>
          </a:p>
          <a:p>
            <a:pPr lvl="1"/>
            <a:r>
              <a:rPr lang="en-US" dirty="0"/>
              <a:t>Candidate Availability  -- Gives the candidate a time frame to say what works best for them</a:t>
            </a:r>
          </a:p>
          <a:p>
            <a:pPr lvl="1"/>
            <a:r>
              <a:rPr lang="en-US" dirty="0"/>
              <a:t>Interviewer Availability – give access to check the interviewers calendar to send specific times for the candidate to select from</a:t>
            </a:r>
            <a:endParaRPr dirty="0"/>
          </a:p>
        </p:txBody>
      </p:sp>
      <p:sp>
        <p:nvSpPr>
          <p:cNvPr id="1239" name="Text Placeholder 4"/>
          <p:cNvSpPr txBox="1"/>
          <p:nvPr/>
        </p:nvSpPr>
        <p:spPr>
          <a:xfrm>
            <a:off x="3303135" y="2018950"/>
            <a:ext cx="2540001" cy="13009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defTabSz="457200">
              <a:spcBef>
                <a:spcPts val="1100"/>
              </a:spcBef>
              <a:defRPr sz="1000" b="1">
                <a:solidFill>
                  <a:srgbClr val="FFFFFF"/>
                </a:solidFill>
              </a:defRPr>
            </a:pPr>
            <a:r>
              <a:rPr dirty="0"/>
              <a:t> </a:t>
            </a:r>
            <a:r>
              <a:rPr lang="en-US" dirty="0"/>
              <a:t>Permissions</a:t>
            </a:r>
            <a:endParaRPr dirty="0"/>
          </a:p>
          <a:p>
            <a:pPr lvl="1" indent="0" defTabSz="457200">
              <a:spcBef>
                <a:spcPts val="1100"/>
              </a:spcBef>
              <a:defRPr sz="1000">
                <a:solidFill>
                  <a:srgbClr val="FFFFFF"/>
                </a:solidFill>
              </a:defRPr>
            </a:pPr>
            <a:r>
              <a:rPr lang="en-US" dirty="0"/>
              <a:t>View – Which cards you can see in the UI</a:t>
            </a:r>
          </a:p>
          <a:p>
            <a:pPr lvl="1" indent="0" defTabSz="457200">
              <a:spcBef>
                <a:spcPts val="1100"/>
              </a:spcBef>
              <a:defRPr sz="1000">
                <a:solidFill>
                  <a:srgbClr val="FFFFFF"/>
                </a:solidFill>
              </a:defRPr>
            </a:pPr>
            <a:r>
              <a:rPr lang="en-US" dirty="0"/>
              <a:t>Manage – Ability to edit interviews users are tied to</a:t>
            </a:r>
          </a:p>
          <a:p>
            <a:pPr lvl="1" indent="0" defTabSz="457200">
              <a:spcBef>
                <a:spcPts val="1100"/>
              </a:spcBef>
              <a:defRPr sz="1000">
                <a:solidFill>
                  <a:srgbClr val="FFFFFF"/>
                </a:solidFill>
              </a:defRPr>
            </a:pPr>
            <a:r>
              <a:rPr lang="en-US" dirty="0"/>
              <a:t>Create – Access to set up interviews </a:t>
            </a:r>
          </a:p>
        </p:txBody>
      </p:sp>
      <p:sp>
        <p:nvSpPr>
          <p:cNvPr id="1241" name="Our Process"/>
          <p:cNvSpPr txBox="1">
            <a:spLocks noGrp="1"/>
          </p:cNvSpPr>
          <p:nvPr>
            <p:ph type="title" idx="4294967295"/>
          </p:nvPr>
        </p:nvSpPr>
        <p:spPr>
          <a:xfrm>
            <a:off x="228600" y="127000"/>
            <a:ext cx="1836502" cy="895023"/>
          </a:xfrm>
          <a:prstGeom prst="rect">
            <a:avLst/>
          </a:prstGeom>
        </p:spPr>
        <p:txBody>
          <a:bodyPr>
            <a:normAutofit/>
          </a:bodyPr>
          <a:lstStyle>
            <a:lvl1pPr>
              <a:defRPr>
                <a:solidFill>
                  <a:srgbClr val="000000"/>
                </a:solidFill>
              </a:defRPr>
            </a:lvl1pPr>
          </a:lstStyle>
          <a:p>
            <a:r>
              <a:rPr lang="en-US" dirty="0"/>
              <a:t>Phase 1</a:t>
            </a:r>
            <a:endParaRPr dirty="0"/>
          </a:p>
        </p:txBody>
      </p:sp>
      <p:sp>
        <p:nvSpPr>
          <p:cNvPr id="1242"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r>
              <a:t>IBM Talent Management Solutions</a:t>
            </a:r>
          </a:p>
          <a:p>
            <a:r>
              <a:t>© 2018 IBM Corporation</a:t>
            </a:r>
          </a:p>
        </p:txBody>
      </p:sp>
      <p:grpSp>
        <p:nvGrpSpPr>
          <p:cNvPr id="1249" name="Group"/>
          <p:cNvGrpSpPr/>
          <p:nvPr/>
        </p:nvGrpSpPr>
        <p:grpSpPr>
          <a:xfrm>
            <a:off x="304818" y="3276585"/>
            <a:ext cx="2444469" cy="1148913"/>
            <a:chOff x="192206" y="0"/>
            <a:chExt cx="2444468" cy="1148911"/>
          </a:xfrm>
        </p:grpSpPr>
        <p:pic>
          <p:nvPicPr>
            <p:cNvPr id="1243" name="Image" descr="Image"/>
            <p:cNvPicPr>
              <a:picLocks noChangeAspect="1"/>
            </p:cNvPicPr>
            <p:nvPr/>
          </p:nvPicPr>
          <p:blipFill>
            <a:blip r:embed="rId3">
              <a:alphaModFix amt="79930"/>
            </a:blip>
            <a:stretch>
              <a:fillRect/>
            </a:stretch>
          </p:blipFill>
          <p:spPr>
            <a:xfrm>
              <a:off x="192206" y="0"/>
              <a:ext cx="2444469" cy="1148912"/>
            </a:xfrm>
            <a:prstGeom prst="rect">
              <a:avLst/>
            </a:prstGeom>
            <a:ln w="12700" cap="flat">
              <a:noFill/>
              <a:miter lim="400000"/>
            </a:ln>
            <a:effectLst/>
          </p:spPr>
        </p:pic>
        <p:grpSp>
          <p:nvGrpSpPr>
            <p:cNvPr id="1248" name="Group"/>
            <p:cNvGrpSpPr/>
            <p:nvPr/>
          </p:nvGrpSpPr>
          <p:grpSpPr>
            <a:xfrm>
              <a:off x="1238502" y="401471"/>
              <a:ext cx="334465" cy="335613"/>
              <a:chOff x="0" y="0"/>
              <a:chExt cx="334463" cy="335612"/>
            </a:xfrm>
          </p:grpSpPr>
          <p:sp>
            <p:nvSpPr>
              <p:cNvPr id="1244" name="Circle"/>
              <p:cNvSpPr/>
              <p:nvPr/>
            </p:nvSpPr>
            <p:spPr>
              <a:xfrm>
                <a:off x="0" y="0"/>
                <a:ext cx="163271" cy="163271"/>
              </a:xfrm>
              <a:prstGeom prst="ellipse">
                <a:avLst/>
              </a:prstGeom>
              <a:solidFill>
                <a:srgbClr val="EDC01B"/>
              </a:solidFill>
              <a:ln w="12700" cap="flat">
                <a:noFill/>
                <a:miter lim="400000"/>
              </a:ln>
              <a:effectLst/>
            </p:spPr>
            <p:txBody>
              <a:bodyPr wrap="square" lIns="50800" tIns="50800" rIns="50800" bIns="50800" numCol="1" anchor="ctr">
                <a:noAutofit/>
              </a:bodyPr>
              <a:lstStyle/>
              <a:p>
                <a:pPr defTabSz="825500">
                  <a:spcBef>
                    <a:spcPts val="1100"/>
                  </a:spcBef>
                  <a:defRPr sz="3200">
                    <a:solidFill>
                      <a:srgbClr val="FFFFFF"/>
                    </a:solidFill>
                    <a:latin typeface="Helvetica Light"/>
                    <a:ea typeface="Helvetica Light"/>
                    <a:cs typeface="Helvetica Light"/>
                    <a:sym typeface="Helvetica Light"/>
                  </a:defRPr>
                </a:pPr>
                <a:endParaRPr/>
              </a:p>
            </p:txBody>
          </p:sp>
          <p:sp>
            <p:nvSpPr>
              <p:cNvPr id="1245" name="Circle"/>
              <p:cNvSpPr/>
              <p:nvPr/>
            </p:nvSpPr>
            <p:spPr>
              <a:xfrm>
                <a:off x="171192" y="0"/>
                <a:ext cx="163272" cy="163271"/>
              </a:xfrm>
              <a:prstGeom prst="ellipse">
                <a:avLst/>
              </a:prstGeom>
              <a:solidFill>
                <a:srgbClr val="5AA701"/>
              </a:solidFill>
              <a:ln w="12700" cap="flat">
                <a:noFill/>
                <a:miter lim="400000"/>
              </a:ln>
              <a:effectLst/>
            </p:spPr>
            <p:txBody>
              <a:bodyPr wrap="square" lIns="50800" tIns="50800" rIns="50800" bIns="50800" numCol="1" anchor="ctr">
                <a:noAutofit/>
              </a:bodyPr>
              <a:lstStyle/>
              <a:p>
                <a:pPr defTabSz="825500">
                  <a:spcBef>
                    <a:spcPts val="1100"/>
                  </a:spcBef>
                  <a:defRPr sz="3200">
                    <a:solidFill>
                      <a:srgbClr val="FFFFFF"/>
                    </a:solidFill>
                    <a:latin typeface="Helvetica Light"/>
                    <a:ea typeface="Helvetica Light"/>
                    <a:cs typeface="Helvetica Light"/>
                    <a:sym typeface="Helvetica Light"/>
                  </a:defRPr>
                </a:pPr>
                <a:endParaRPr/>
              </a:p>
            </p:txBody>
          </p:sp>
          <p:sp>
            <p:nvSpPr>
              <p:cNvPr id="1246" name="Circle"/>
              <p:cNvSpPr/>
              <p:nvPr/>
            </p:nvSpPr>
            <p:spPr>
              <a:xfrm>
                <a:off x="171192" y="172341"/>
                <a:ext cx="163272" cy="163272"/>
              </a:xfrm>
              <a:prstGeom prst="ellipse">
                <a:avLst/>
              </a:prstGeom>
              <a:solidFill>
                <a:srgbClr val="5AA701"/>
              </a:solidFill>
              <a:ln w="12700" cap="flat">
                <a:noFill/>
                <a:miter lim="400000"/>
              </a:ln>
              <a:effectLst/>
            </p:spPr>
            <p:txBody>
              <a:bodyPr wrap="square" lIns="50800" tIns="50800" rIns="50800" bIns="50800" numCol="1" anchor="ctr">
                <a:noAutofit/>
              </a:bodyPr>
              <a:lstStyle/>
              <a:p>
                <a:pPr defTabSz="825500">
                  <a:spcBef>
                    <a:spcPts val="1100"/>
                  </a:spcBef>
                  <a:defRPr sz="3200">
                    <a:solidFill>
                      <a:srgbClr val="FFFFFF"/>
                    </a:solidFill>
                    <a:latin typeface="Helvetica Light"/>
                    <a:ea typeface="Helvetica Light"/>
                    <a:cs typeface="Helvetica Light"/>
                    <a:sym typeface="Helvetica Light"/>
                  </a:defRPr>
                </a:pPr>
                <a:endParaRPr/>
              </a:p>
            </p:txBody>
          </p:sp>
          <p:sp>
            <p:nvSpPr>
              <p:cNvPr id="1247" name="Circle"/>
              <p:cNvSpPr/>
              <p:nvPr/>
            </p:nvSpPr>
            <p:spPr>
              <a:xfrm>
                <a:off x="0" y="172341"/>
                <a:ext cx="163271" cy="163272"/>
              </a:xfrm>
              <a:prstGeom prst="ellipse">
                <a:avLst/>
              </a:prstGeom>
              <a:solidFill>
                <a:srgbClr val="5AA701"/>
              </a:solidFill>
              <a:ln w="12700" cap="flat">
                <a:noFill/>
                <a:miter lim="400000"/>
              </a:ln>
              <a:effectLst/>
            </p:spPr>
            <p:txBody>
              <a:bodyPr wrap="square" lIns="50800" tIns="50800" rIns="50800" bIns="50800" numCol="1" anchor="ctr">
                <a:noAutofit/>
              </a:bodyPr>
              <a:lstStyle/>
              <a:p>
                <a:pPr defTabSz="825500">
                  <a:spcBef>
                    <a:spcPts val="1100"/>
                  </a:spcBef>
                  <a:defRPr sz="3200">
                    <a:solidFill>
                      <a:srgbClr val="FFFFFF"/>
                    </a:solidFill>
                    <a:latin typeface="Helvetica Light"/>
                    <a:ea typeface="Helvetica Light"/>
                    <a:cs typeface="Helvetica Light"/>
                    <a:sym typeface="Helvetica Light"/>
                  </a:defRPr>
                </a:pPr>
                <a:endParaRPr/>
              </a:p>
            </p:txBody>
          </p:sp>
        </p:grpSp>
      </p:grpSp>
      <p:sp>
        <p:nvSpPr>
          <p:cNvPr id="1250" name="Rectangle"/>
          <p:cNvSpPr/>
          <p:nvPr/>
        </p:nvSpPr>
        <p:spPr>
          <a:xfrm>
            <a:off x="3060698" y="3417269"/>
            <a:ext cx="3048001" cy="1727201"/>
          </a:xfrm>
          <a:prstGeom prst="rect">
            <a:avLst/>
          </a:prstGeom>
          <a:solidFill>
            <a:schemeClr val="accent3">
              <a:satOff val="-34951"/>
              <a:lumOff val="15147"/>
            </a:schemeClr>
          </a:solidFill>
          <a:ln w="12700">
            <a:miter lim="400000"/>
          </a:ln>
        </p:spPr>
        <p:txBody>
          <a:bodyPr lIns="0" tIns="0" rIns="0" bIns="0"/>
          <a:lstStyle/>
          <a:p>
            <a:pPr defTabSz="457200">
              <a:spcBef>
                <a:spcPts val="1100"/>
              </a:spcBef>
              <a:defRPr sz="1600">
                <a:solidFill>
                  <a:schemeClr val="accent2">
                    <a:lumOff val="12500"/>
                  </a:schemeClr>
                </a:solidFill>
              </a:defRPr>
            </a:pPr>
            <a:endParaRPr/>
          </a:p>
        </p:txBody>
      </p:sp>
      <p:sp>
        <p:nvSpPr>
          <p:cNvPr id="1251" name="Text Placeholder 4"/>
          <p:cNvSpPr txBox="1"/>
          <p:nvPr/>
        </p:nvSpPr>
        <p:spPr>
          <a:xfrm>
            <a:off x="3346467" y="3737917"/>
            <a:ext cx="2540001" cy="13009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defTabSz="457200">
              <a:spcBef>
                <a:spcPts val="1100"/>
              </a:spcBef>
              <a:defRPr sz="1000" b="1">
                <a:solidFill>
                  <a:srgbClr val="FFFFFF"/>
                </a:solidFill>
              </a:defRPr>
            </a:lvl1pPr>
            <a:lvl2pPr indent="0" defTabSz="457200">
              <a:spcBef>
                <a:spcPts val="1100"/>
              </a:spcBef>
              <a:defRPr sz="1000">
                <a:solidFill>
                  <a:srgbClr val="FFFFFF"/>
                </a:solidFill>
              </a:defRPr>
            </a:lvl2pPr>
          </a:lstStyle>
          <a:p>
            <a:r>
              <a:rPr lang="en-US" dirty="0"/>
              <a:t>Calendar Integration</a:t>
            </a:r>
            <a:endParaRPr dirty="0"/>
          </a:p>
          <a:p>
            <a:pPr lvl="1"/>
            <a:r>
              <a:rPr lang="en-US" dirty="0"/>
              <a:t>Outlook 365 &amp; Google+ API integrations allow for checking and scheduling against Interviewers shared calendars </a:t>
            </a:r>
            <a:endParaRPr dirty="0"/>
          </a:p>
        </p:txBody>
      </p:sp>
      <p:sp>
        <p:nvSpPr>
          <p:cNvPr id="1252" name="Rectangle"/>
          <p:cNvSpPr/>
          <p:nvPr/>
        </p:nvSpPr>
        <p:spPr>
          <a:xfrm>
            <a:off x="6092998" y="3064933"/>
            <a:ext cx="3063950" cy="2085887"/>
          </a:xfrm>
          <a:prstGeom prst="rect">
            <a:avLst/>
          </a:prstGeom>
          <a:solidFill>
            <a:schemeClr val="accent2">
              <a:lumOff val="12500"/>
            </a:schemeClr>
          </a:solidFill>
          <a:ln w="12700">
            <a:miter lim="400000"/>
          </a:ln>
        </p:spPr>
        <p:txBody>
          <a:bodyPr lIns="0" tIns="0" rIns="0" bIns="0"/>
          <a:lstStyle/>
          <a:p>
            <a:pPr defTabSz="457200">
              <a:spcBef>
                <a:spcPts val="1100"/>
              </a:spcBef>
              <a:defRPr sz="1600">
                <a:solidFill>
                  <a:schemeClr val="accent2">
                    <a:lumOff val="12500"/>
                  </a:schemeClr>
                </a:solidFill>
              </a:defRPr>
            </a:pPr>
            <a:endParaRPr/>
          </a:p>
        </p:txBody>
      </p:sp>
      <p:sp>
        <p:nvSpPr>
          <p:cNvPr id="1253" name="Text Placeholder 4"/>
          <p:cNvSpPr txBox="1"/>
          <p:nvPr/>
        </p:nvSpPr>
        <p:spPr>
          <a:xfrm>
            <a:off x="6363649" y="3319855"/>
            <a:ext cx="2540001" cy="17253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defTabSz="457200">
              <a:spcBef>
                <a:spcPts val="1100"/>
              </a:spcBef>
              <a:defRPr sz="1000" b="1">
                <a:solidFill>
                  <a:srgbClr val="FFFFFF"/>
                </a:solidFill>
              </a:defRPr>
            </a:lvl1pPr>
            <a:lvl2pPr indent="0" defTabSz="457200">
              <a:spcBef>
                <a:spcPts val="1100"/>
              </a:spcBef>
              <a:defRPr sz="1000">
                <a:solidFill>
                  <a:srgbClr val="FFFFFF"/>
                </a:solidFill>
              </a:defRPr>
            </a:lvl2pPr>
          </a:lstStyle>
          <a:p>
            <a:r>
              <a:rPr lang="en-US" dirty="0"/>
              <a:t>Home Page</a:t>
            </a:r>
            <a:endParaRPr dirty="0"/>
          </a:p>
          <a:p>
            <a:pPr lvl="1"/>
            <a:r>
              <a:rPr lang="en-US" dirty="0"/>
              <a:t>New Tab on the Home page with Card and Grid view; along with filtering options and refresh icons</a:t>
            </a:r>
            <a:endParaRPr dirty="0"/>
          </a:p>
        </p:txBody>
      </p:sp>
    </p:spTree>
    <p:extLst>
      <p:ext uri="{BB962C8B-B14F-4D97-AF65-F5344CB8AC3E}">
        <p14:creationId xmlns:p14="http://schemas.microsoft.com/office/powerpoint/2010/main" val="244073598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1663" name="Rectangle 2"/>
          <p:cNvSpPr txBox="1">
            <a:spLocks noGrp="1"/>
          </p:cNvSpPr>
          <p:nvPr>
            <p:ph type="title"/>
          </p:nvPr>
        </p:nvSpPr>
        <p:spPr>
          <a:xfrm>
            <a:off x="228600" y="127000"/>
            <a:ext cx="4114800" cy="895024"/>
          </a:xfrm>
          <a:prstGeom prst="rect">
            <a:avLst/>
          </a:prstGeom>
        </p:spPr>
        <p:txBody>
          <a:bodyPr/>
          <a:lstStyle/>
          <a:p>
            <a:r>
              <a:rPr dirty="0">
                <a:solidFill>
                  <a:schemeClr val="bg1"/>
                </a:solidFill>
              </a:rPr>
              <a:t>Delivery Plan</a:t>
            </a:r>
          </a:p>
        </p:txBody>
      </p:sp>
      <p:grpSp>
        <p:nvGrpSpPr>
          <p:cNvPr id="1666" name="Rectangle 19"/>
          <p:cNvGrpSpPr/>
          <p:nvPr/>
        </p:nvGrpSpPr>
        <p:grpSpPr>
          <a:xfrm>
            <a:off x="1088892" y="1496254"/>
            <a:ext cx="942451" cy="342901"/>
            <a:chOff x="0" y="0"/>
            <a:chExt cx="639572" cy="342900"/>
          </a:xfrm>
        </p:grpSpPr>
        <p:sp>
          <p:nvSpPr>
            <p:cNvPr id="1664" name="Rectangle"/>
            <p:cNvSpPr/>
            <p:nvPr/>
          </p:nvSpPr>
          <p:spPr>
            <a:xfrm>
              <a:off x="0" y="0"/>
              <a:ext cx="639573" cy="342900"/>
            </a:xfrm>
            <a:prstGeom prst="rect">
              <a:avLst/>
            </a:prstGeom>
            <a:solidFill>
              <a:schemeClr val="accent3">
                <a:hueOff val="520545"/>
                <a:lumOff val="-20980"/>
              </a:schemeClr>
            </a:solidFill>
            <a:ln w="6350" cap="flat">
              <a:solidFill>
                <a:srgbClr val="EAEAEA"/>
              </a:solidFill>
              <a:prstDash val="solid"/>
              <a:miter lim="800000"/>
            </a:ln>
            <a:effectLst/>
          </p:spPr>
          <p:txBody>
            <a:bodyPr wrap="square" lIns="0" tIns="0" rIns="0" bIns="0" numCol="1" anchor="ctr">
              <a:noAutofit/>
            </a:bodyPr>
            <a:lstStyle/>
            <a:p>
              <a:pPr algn="ctr" defTabSz="457200">
                <a:lnSpc>
                  <a:spcPct val="90000"/>
                </a:lnSpc>
                <a:spcBef>
                  <a:spcPts val="1100"/>
                </a:spcBef>
                <a:defRPr sz="1400">
                  <a:latin typeface="Arial"/>
                  <a:ea typeface="Arial"/>
                  <a:cs typeface="Arial"/>
                  <a:sym typeface="Arial"/>
                </a:defRPr>
              </a:pPr>
              <a:endParaRPr/>
            </a:p>
          </p:txBody>
        </p:sp>
        <p:sp>
          <p:nvSpPr>
            <p:cNvPr id="1665" name="Feb"/>
            <p:cNvSpPr txBox="1"/>
            <p:nvPr/>
          </p:nvSpPr>
          <p:spPr>
            <a:xfrm>
              <a:off x="20500" y="68580"/>
              <a:ext cx="603506" cy="2057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lnSpc>
                  <a:spcPct val="90000"/>
                </a:lnSpc>
                <a:defRPr sz="700">
                  <a:solidFill>
                    <a:srgbClr val="FFFFFF"/>
                  </a:solidFill>
                </a:defRPr>
              </a:lvl1pPr>
            </a:lstStyle>
            <a:p>
              <a:r>
                <a:rPr lang="en-US" dirty="0"/>
                <a:t>Q1 2019</a:t>
              </a:r>
              <a:endParaRPr dirty="0"/>
            </a:p>
          </p:txBody>
        </p:sp>
      </p:grpSp>
      <p:grpSp>
        <p:nvGrpSpPr>
          <p:cNvPr id="1672" name="Rectangle 21"/>
          <p:cNvGrpSpPr/>
          <p:nvPr/>
        </p:nvGrpSpPr>
        <p:grpSpPr>
          <a:xfrm>
            <a:off x="2031345" y="1496254"/>
            <a:ext cx="936286" cy="342901"/>
            <a:chOff x="-812" y="0"/>
            <a:chExt cx="640384" cy="342900"/>
          </a:xfrm>
        </p:grpSpPr>
        <p:sp>
          <p:nvSpPr>
            <p:cNvPr id="1670" name="Rectangle"/>
            <p:cNvSpPr/>
            <p:nvPr/>
          </p:nvSpPr>
          <p:spPr>
            <a:xfrm>
              <a:off x="0" y="0"/>
              <a:ext cx="639573" cy="342900"/>
            </a:xfrm>
            <a:prstGeom prst="rect">
              <a:avLst/>
            </a:prstGeom>
            <a:solidFill>
              <a:schemeClr val="accent3">
                <a:hueOff val="520545"/>
                <a:lumOff val="-20980"/>
              </a:schemeClr>
            </a:solidFill>
            <a:ln w="6350" cap="flat">
              <a:solidFill>
                <a:srgbClr val="EAEAEA"/>
              </a:solidFill>
              <a:prstDash val="solid"/>
              <a:miter lim="800000"/>
            </a:ln>
            <a:effectLst/>
          </p:spPr>
          <p:txBody>
            <a:bodyPr wrap="square" lIns="0" tIns="0" rIns="0" bIns="0" numCol="1" anchor="ctr">
              <a:noAutofit/>
            </a:bodyPr>
            <a:lstStyle/>
            <a:p>
              <a:pPr algn="ctr" defTabSz="457200">
                <a:lnSpc>
                  <a:spcPct val="90000"/>
                </a:lnSpc>
                <a:spcBef>
                  <a:spcPts val="1100"/>
                </a:spcBef>
                <a:defRPr sz="1400">
                  <a:latin typeface="Arial"/>
                  <a:ea typeface="Arial"/>
                  <a:cs typeface="Arial"/>
                  <a:sym typeface="Arial"/>
                </a:defRPr>
              </a:pPr>
              <a:endParaRPr/>
            </a:p>
          </p:txBody>
        </p:sp>
        <p:sp>
          <p:nvSpPr>
            <p:cNvPr id="1671" name="Apr"/>
            <p:cNvSpPr txBox="1"/>
            <p:nvPr/>
          </p:nvSpPr>
          <p:spPr>
            <a:xfrm>
              <a:off x="-813" y="68580"/>
              <a:ext cx="628625" cy="2057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lnSpc>
                  <a:spcPct val="90000"/>
                </a:lnSpc>
                <a:defRPr sz="700">
                  <a:solidFill>
                    <a:srgbClr val="FFFFFF"/>
                  </a:solidFill>
                </a:defRPr>
              </a:lvl1pPr>
            </a:lstStyle>
            <a:p>
              <a:r>
                <a:rPr lang="en-US" dirty="0"/>
                <a:t>Q2 2019</a:t>
              </a:r>
              <a:endParaRPr dirty="0"/>
            </a:p>
          </p:txBody>
        </p:sp>
      </p:grpSp>
      <p:grpSp>
        <p:nvGrpSpPr>
          <p:cNvPr id="1681" name="Rectangle 24"/>
          <p:cNvGrpSpPr/>
          <p:nvPr/>
        </p:nvGrpSpPr>
        <p:grpSpPr>
          <a:xfrm>
            <a:off x="2967632" y="1496254"/>
            <a:ext cx="935100" cy="342901"/>
            <a:chOff x="0" y="0"/>
            <a:chExt cx="639572" cy="342900"/>
          </a:xfrm>
        </p:grpSpPr>
        <p:sp>
          <p:nvSpPr>
            <p:cNvPr id="1679" name="Rectangle"/>
            <p:cNvSpPr/>
            <p:nvPr/>
          </p:nvSpPr>
          <p:spPr>
            <a:xfrm>
              <a:off x="0" y="0"/>
              <a:ext cx="639573" cy="342900"/>
            </a:xfrm>
            <a:prstGeom prst="rect">
              <a:avLst/>
            </a:prstGeom>
            <a:solidFill>
              <a:schemeClr val="accent3">
                <a:hueOff val="520545"/>
                <a:lumOff val="-20980"/>
              </a:schemeClr>
            </a:solidFill>
            <a:ln w="6350" cap="flat">
              <a:solidFill>
                <a:srgbClr val="EAEAEA"/>
              </a:solidFill>
              <a:prstDash val="solid"/>
              <a:miter lim="800000"/>
            </a:ln>
            <a:effectLst/>
          </p:spPr>
          <p:txBody>
            <a:bodyPr wrap="square" lIns="0" tIns="0" rIns="0" bIns="0" numCol="1" anchor="ctr">
              <a:noAutofit/>
            </a:bodyPr>
            <a:lstStyle/>
            <a:p>
              <a:pPr algn="ctr" defTabSz="457200">
                <a:lnSpc>
                  <a:spcPct val="90000"/>
                </a:lnSpc>
                <a:spcBef>
                  <a:spcPts val="1100"/>
                </a:spcBef>
                <a:defRPr sz="1400">
                  <a:latin typeface="Arial"/>
                  <a:ea typeface="Arial"/>
                  <a:cs typeface="Arial"/>
                  <a:sym typeface="Arial"/>
                </a:defRPr>
              </a:pPr>
              <a:endParaRPr/>
            </a:p>
          </p:txBody>
        </p:sp>
        <p:sp>
          <p:nvSpPr>
            <p:cNvPr id="1680" name="Jul"/>
            <p:cNvSpPr txBox="1"/>
            <p:nvPr/>
          </p:nvSpPr>
          <p:spPr>
            <a:xfrm>
              <a:off x="5848" y="68580"/>
              <a:ext cx="609580" cy="2057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lnSpc>
                  <a:spcPct val="90000"/>
                </a:lnSpc>
                <a:defRPr sz="700">
                  <a:solidFill>
                    <a:srgbClr val="FFFFFF"/>
                  </a:solidFill>
                </a:defRPr>
              </a:lvl1pPr>
            </a:lstStyle>
            <a:p>
              <a:r>
                <a:rPr lang="en-US" dirty="0"/>
                <a:t>Q3 2019</a:t>
              </a:r>
              <a:endParaRPr dirty="0"/>
            </a:p>
          </p:txBody>
        </p:sp>
      </p:grpSp>
      <p:sp>
        <p:nvSpPr>
          <p:cNvPr id="1688" name="Footer Placeholder 9"/>
          <p:cNvSpPr txBox="1"/>
          <p:nvPr/>
        </p:nvSpPr>
        <p:spPr>
          <a:xfrm>
            <a:off x="228600" y="4742659"/>
            <a:ext cx="6400800"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r>
              <a:t>IBM Talent Management Solutions</a:t>
            </a:r>
          </a:p>
          <a:p>
            <a:r>
              <a:t>© 2019 IBM Corporation</a:t>
            </a:r>
          </a:p>
        </p:txBody>
      </p:sp>
      <p:sp>
        <p:nvSpPr>
          <p:cNvPr id="1689" name="Rectangle 19"/>
          <p:cNvSpPr/>
          <p:nvPr/>
        </p:nvSpPr>
        <p:spPr>
          <a:xfrm>
            <a:off x="452362" y="1496254"/>
            <a:ext cx="639573" cy="342901"/>
          </a:xfrm>
          <a:prstGeom prst="rect">
            <a:avLst/>
          </a:prstGeom>
          <a:solidFill>
            <a:schemeClr val="accent3">
              <a:hueOff val="520545"/>
              <a:lumOff val="-20980"/>
            </a:schemeClr>
          </a:solidFill>
          <a:ln w="6350">
            <a:solidFill>
              <a:srgbClr val="EAEAEA"/>
            </a:solidFill>
            <a:miter/>
          </a:ln>
        </p:spPr>
        <p:txBody>
          <a:bodyPr lIns="0" tIns="0" rIns="0" bIns="0" anchor="ctr"/>
          <a:lstStyle/>
          <a:p>
            <a:pPr algn="ctr" defTabSz="457200">
              <a:lnSpc>
                <a:spcPct val="90000"/>
              </a:lnSpc>
              <a:spcBef>
                <a:spcPts val="1100"/>
              </a:spcBef>
              <a:defRPr sz="1400">
                <a:latin typeface="Arial"/>
                <a:ea typeface="Arial"/>
                <a:cs typeface="Arial"/>
                <a:sym typeface="Arial"/>
              </a:defRPr>
            </a:pPr>
            <a:endParaRPr/>
          </a:p>
        </p:txBody>
      </p:sp>
      <p:sp>
        <p:nvSpPr>
          <p:cNvPr id="1690" name="Line"/>
          <p:cNvSpPr/>
          <p:nvPr/>
        </p:nvSpPr>
        <p:spPr>
          <a:xfrm>
            <a:off x="1093258" y="2098550"/>
            <a:ext cx="6375401" cy="1"/>
          </a:xfrm>
          <a:prstGeom prst="line">
            <a:avLst/>
          </a:prstGeom>
          <a:ln w="25400">
            <a:solidFill>
              <a:schemeClr val="accent2">
                <a:lumOff val="-9999"/>
              </a:schemeClr>
            </a:solidFill>
          </a:ln>
        </p:spPr>
        <p:txBody>
          <a:bodyPr lIns="45719" rIns="45719"/>
          <a:lstStyle/>
          <a:p>
            <a:pPr defTabSz="457200">
              <a:spcBef>
                <a:spcPts val="1100"/>
              </a:spcBef>
              <a:defRPr sz="1600"/>
            </a:pPr>
            <a:endParaRPr/>
          </a:p>
        </p:txBody>
      </p:sp>
      <p:sp>
        <p:nvSpPr>
          <p:cNvPr id="1691" name="Line"/>
          <p:cNvSpPr/>
          <p:nvPr/>
        </p:nvSpPr>
        <p:spPr>
          <a:xfrm>
            <a:off x="1251969" y="2490509"/>
            <a:ext cx="6296693" cy="0"/>
          </a:xfrm>
          <a:prstGeom prst="line">
            <a:avLst/>
          </a:prstGeom>
          <a:ln w="25400">
            <a:solidFill>
              <a:schemeClr val="accent2">
                <a:lumOff val="-9999"/>
              </a:schemeClr>
            </a:solidFill>
          </a:ln>
        </p:spPr>
        <p:txBody>
          <a:bodyPr lIns="45719" rIns="45719"/>
          <a:lstStyle/>
          <a:p>
            <a:pPr defTabSz="457200">
              <a:spcBef>
                <a:spcPts val="1100"/>
              </a:spcBef>
              <a:defRPr sz="1600"/>
            </a:pPr>
            <a:endParaRPr/>
          </a:p>
        </p:txBody>
      </p:sp>
      <p:sp>
        <p:nvSpPr>
          <p:cNvPr id="1692" name="Line"/>
          <p:cNvSpPr/>
          <p:nvPr/>
        </p:nvSpPr>
        <p:spPr>
          <a:xfrm>
            <a:off x="1697906" y="2857067"/>
            <a:ext cx="5780521" cy="0"/>
          </a:xfrm>
          <a:prstGeom prst="line">
            <a:avLst/>
          </a:prstGeom>
          <a:ln w="25400">
            <a:solidFill>
              <a:schemeClr val="accent2">
                <a:lumOff val="-9999"/>
              </a:schemeClr>
            </a:solidFill>
          </a:ln>
        </p:spPr>
        <p:txBody>
          <a:bodyPr lIns="45719" rIns="45719"/>
          <a:lstStyle/>
          <a:p>
            <a:pPr defTabSz="457200">
              <a:spcBef>
                <a:spcPts val="1100"/>
              </a:spcBef>
              <a:defRPr sz="1600"/>
            </a:pPr>
            <a:endParaRPr/>
          </a:p>
        </p:txBody>
      </p:sp>
      <p:sp>
        <p:nvSpPr>
          <p:cNvPr id="1693" name="Design"/>
          <p:cNvSpPr txBox="1"/>
          <p:nvPr/>
        </p:nvSpPr>
        <p:spPr>
          <a:xfrm>
            <a:off x="395003" y="2140050"/>
            <a:ext cx="569419" cy="281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200"/>
            </a:lvl1pPr>
          </a:lstStyle>
          <a:p>
            <a:r>
              <a:t>Design</a:t>
            </a:r>
          </a:p>
        </p:txBody>
      </p:sp>
      <p:sp>
        <p:nvSpPr>
          <p:cNvPr id="1694" name="Development"/>
          <p:cNvSpPr txBox="1"/>
          <p:nvPr/>
        </p:nvSpPr>
        <p:spPr>
          <a:xfrm>
            <a:off x="1696356" y="2521339"/>
            <a:ext cx="1018236" cy="281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200"/>
            </a:lvl1pPr>
          </a:lstStyle>
          <a:p>
            <a:r>
              <a:t>Development</a:t>
            </a:r>
          </a:p>
        </p:txBody>
      </p:sp>
      <p:sp>
        <p:nvSpPr>
          <p:cNvPr id="1695" name="Quality Assurance"/>
          <p:cNvSpPr txBox="1"/>
          <p:nvPr/>
        </p:nvSpPr>
        <p:spPr>
          <a:xfrm>
            <a:off x="2975607" y="2887305"/>
            <a:ext cx="1339496" cy="281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200"/>
            </a:lvl1pPr>
          </a:lstStyle>
          <a:p>
            <a:r>
              <a:t>Quality Assurance</a:t>
            </a:r>
          </a:p>
        </p:txBody>
      </p:sp>
      <p:grpSp>
        <p:nvGrpSpPr>
          <p:cNvPr id="1698" name="Rectangle 26"/>
          <p:cNvGrpSpPr/>
          <p:nvPr/>
        </p:nvGrpSpPr>
        <p:grpSpPr>
          <a:xfrm>
            <a:off x="3902732" y="1496254"/>
            <a:ext cx="639573" cy="342901"/>
            <a:chOff x="0" y="0"/>
            <a:chExt cx="639572" cy="342900"/>
          </a:xfrm>
        </p:grpSpPr>
        <p:sp>
          <p:nvSpPr>
            <p:cNvPr id="1696" name="Rectangle"/>
            <p:cNvSpPr/>
            <p:nvPr/>
          </p:nvSpPr>
          <p:spPr>
            <a:xfrm>
              <a:off x="0" y="0"/>
              <a:ext cx="639573" cy="342900"/>
            </a:xfrm>
            <a:prstGeom prst="rect">
              <a:avLst/>
            </a:prstGeom>
            <a:solidFill>
              <a:schemeClr val="accent3">
                <a:hueOff val="520545"/>
                <a:lumOff val="-20980"/>
              </a:schemeClr>
            </a:solidFill>
            <a:ln w="6350" cap="flat">
              <a:solidFill>
                <a:srgbClr val="EAEAEA"/>
              </a:solidFill>
              <a:prstDash val="solid"/>
              <a:miter lim="800000"/>
            </a:ln>
            <a:effectLst/>
          </p:spPr>
          <p:txBody>
            <a:bodyPr wrap="square" lIns="0" tIns="0" rIns="0" bIns="0" numCol="1" anchor="ctr">
              <a:noAutofit/>
            </a:bodyPr>
            <a:lstStyle/>
            <a:p>
              <a:pPr algn="ctr" defTabSz="457200">
                <a:lnSpc>
                  <a:spcPct val="90000"/>
                </a:lnSpc>
                <a:spcBef>
                  <a:spcPts val="1100"/>
                </a:spcBef>
                <a:defRPr sz="1400">
                  <a:latin typeface="Arial"/>
                  <a:ea typeface="Arial"/>
                  <a:cs typeface="Arial"/>
                  <a:sym typeface="Arial"/>
                </a:defRPr>
              </a:pPr>
              <a:endParaRPr/>
            </a:p>
          </p:txBody>
        </p:sp>
        <p:sp>
          <p:nvSpPr>
            <p:cNvPr id="1697" name="Oct"/>
            <p:cNvSpPr txBox="1"/>
            <p:nvPr/>
          </p:nvSpPr>
          <p:spPr>
            <a:xfrm>
              <a:off x="500" y="68580"/>
              <a:ext cx="622982" cy="2057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lnSpc>
                  <a:spcPct val="90000"/>
                </a:lnSpc>
                <a:defRPr sz="700">
                  <a:solidFill>
                    <a:srgbClr val="FFFFFF"/>
                  </a:solidFill>
                </a:defRPr>
              </a:lvl1pPr>
            </a:lstStyle>
            <a:p>
              <a:r>
                <a:t>Oct</a:t>
              </a:r>
            </a:p>
          </p:txBody>
        </p:sp>
      </p:grpSp>
      <p:grpSp>
        <p:nvGrpSpPr>
          <p:cNvPr id="1701" name="Rectangle 26"/>
          <p:cNvGrpSpPr/>
          <p:nvPr/>
        </p:nvGrpSpPr>
        <p:grpSpPr>
          <a:xfrm>
            <a:off x="4536864" y="1496254"/>
            <a:ext cx="641972" cy="342901"/>
            <a:chOff x="-2398" y="0"/>
            <a:chExt cx="641970" cy="342900"/>
          </a:xfrm>
        </p:grpSpPr>
        <p:sp>
          <p:nvSpPr>
            <p:cNvPr id="1699" name="Rectangle"/>
            <p:cNvSpPr/>
            <p:nvPr/>
          </p:nvSpPr>
          <p:spPr>
            <a:xfrm>
              <a:off x="0" y="0"/>
              <a:ext cx="639573" cy="342900"/>
            </a:xfrm>
            <a:prstGeom prst="rect">
              <a:avLst/>
            </a:prstGeom>
            <a:solidFill>
              <a:schemeClr val="accent3">
                <a:hueOff val="520545"/>
                <a:lumOff val="-20980"/>
              </a:schemeClr>
            </a:solidFill>
            <a:ln w="6350" cap="flat">
              <a:solidFill>
                <a:srgbClr val="EAEAEA"/>
              </a:solidFill>
              <a:prstDash val="solid"/>
              <a:miter lim="800000"/>
            </a:ln>
            <a:effectLst/>
          </p:spPr>
          <p:txBody>
            <a:bodyPr wrap="square" lIns="0" tIns="0" rIns="0" bIns="0" numCol="1" anchor="ctr">
              <a:noAutofit/>
            </a:bodyPr>
            <a:lstStyle/>
            <a:p>
              <a:pPr algn="ctr" defTabSz="457200">
                <a:lnSpc>
                  <a:spcPct val="90000"/>
                </a:lnSpc>
                <a:spcBef>
                  <a:spcPts val="1100"/>
                </a:spcBef>
                <a:defRPr sz="1400">
                  <a:latin typeface="Arial"/>
                  <a:ea typeface="Arial"/>
                  <a:cs typeface="Arial"/>
                  <a:sym typeface="Arial"/>
                </a:defRPr>
              </a:pPr>
              <a:endParaRPr/>
            </a:p>
          </p:txBody>
        </p:sp>
        <p:sp>
          <p:nvSpPr>
            <p:cNvPr id="1700" name="Nov"/>
            <p:cNvSpPr txBox="1"/>
            <p:nvPr/>
          </p:nvSpPr>
          <p:spPr>
            <a:xfrm>
              <a:off x="-2399" y="68580"/>
              <a:ext cx="627878" cy="2057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lnSpc>
                  <a:spcPct val="90000"/>
                </a:lnSpc>
                <a:defRPr sz="700">
                  <a:solidFill>
                    <a:srgbClr val="FFFFFF"/>
                  </a:solidFill>
                </a:defRPr>
              </a:lvl1pPr>
            </a:lstStyle>
            <a:p>
              <a:r>
                <a:t>Nov</a:t>
              </a:r>
            </a:p>
          </p:txBody>
        </p:sp>
      </p:grpSp>
      <p:grpSp>
        <p:nvGrpSpPr>
          <p:cNvPr id="1704" name="Rectangle 26"/>
          <p:cNvGrpSpPr/>
          <p:nvPr/>
        </p:nvGrpSpPr>
        <p:grpSpPr>
          <a:xfrm>
            <a:off x="5175793" y="1496254"/>
            <a:ext cx="639573" cy="342901"/>
            <a:chOff x="0" y="0"/>
            <a:chExt cx="639572" cy="342900"/>
          </a:xfrm>
        </p:grpSpPr>
        <p:sp>
          <p:nvSpPr>
            <p:cNvPr id="1702" name="Rectangle"/>
            <p:cNvSpPr/>
            <p:nvPr/>
          </p:nvSpPr>
          <p:spPr>
            <a:xfrm>
              <a:off x="0" y="0"/>
              <a:ext cx="639573" cy="342900"/>
            </a:xfrm>
            <a:prstGeom prst="rect">
              <a:avLst/>
            </a:prstGeom>
            <a:solidFill>
              <a:schemeClr val="accent3">
                <a:hueOff val="520545"/>
                <a:lumOff val="-20980"/>
              </a:schemeClr>
            </a:solidFill>
            <a:ln w="6350" cap="flat">
              <a:solidFill>
                <a:srgbClr val="EAEAEA"/>
              </a:solidFill>
              <a:prstDash val="solid"/>
              <a:miter lim="800000"/>
            </a:ln>
            <a:effectLst/>
          </p:spPr>
          <p:txBody>
            <a:bodyPr wrap="square" lIns="0" tIns="0" rIns="0" bIns="0" numCol="1" anchor="ctr">
              <a:noAutofit/>
            </a:bodyPr>
            <a:lstStyle/>
            <a:p>
              <a:pPr algn="ctr" defTabSz="457200">
                <a:lnSpc>
                  <a:spcPct val="90000"/>
                </a:lnSpc>
                <a:spcBef>
                  <a:spcPts val="1100"/>
                </a:spcBef>
                <a:defRPr sz="1400">
                  <a:latin typeface="Arial"/>
                  <a:ea typeface="Arial"/>
                  <a:cs typeface="Arial"/>
                  <a:sym typeface="Arial"/>
                </a:defRPr>
              </a:pPr>
              <a:endParaRPr/>
            </a:p>
          </p:txBody>
        </p:sp>
        <p:sp>
          <p:nvSpPr>
            <p:cNvPr id="1703" name="Dec"/>
            <p:cNvSpPr txBox="1"/>
            <p:nvPr/>
          </p:nvSpPr>
          <p:spPr>
            <a:xfrm>
              <a:off x="730" y="68580"/>
              <a:ext cx="620464" cy="2057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lnSpc>
                  <a:spcPct val="90000"/>
                </a:lnSpc>
                <a:defRPr sz="700">
                  <a:solidFill>
                    <a:srgbClr val="FFFFFF"/>
                  </a:solidFill>
                </a:defRPr>
              </a:lvl1pPr>
            </a:lstStyle>
            <a:p>
              <a:r>
                <a:t>Dec</a:t>
              </a:r>
            </a:p>
          </p:txBody>
        </p:sp>
      </p:grpSp>
      <p:sp>
        <p:nvSpPr>
          <p:cNvPr id="1705" name="Rectangle 26"/>
          <p:cNvSpPr/>
          <p:nvPr/>
        </p:nvSpPr>
        <p:spPr>
          <a:xfrm>
            <a:off x="7724622" y="1496254"/>
            <a:ext cx="972269" cy="342901"/>
          </a:xfrm>
          <a:prstGeom prst="rect">
            <a:avLst/>
          </a:prstGeom>
          <a:solidFill>
            <a:schemeClr val="accent3">
              <a:hueOff val="520545"/>
              <a:lumOff val="-20980"/>
            </a:schemeClr>
          </a:solidFill>
          <a:ln w="6350">
            <a:solidFill>
              <a:srgbClr val="EAEAEA"/>
            </a:solidFill>
            <a:miter/>
          </a:ln>
        </p:spPr>
        <p:txBody>
          <a:bodyPr lIns="0" tIns="0" rIns="0" bIns="0" anchor="ctr"/>
          <a:lstStyle/>
          <a:p>
            <a:pPr algn="ctr" defTabSz="457200">
              <a:lnSpc>
                <a:spcPct val="90000"/>
              </a:lnSpc>
              <a:spcBef>
                <a:spcPts val="1100"/>
              </a:spcBef>
              <a:defRPr sz="1400">
                <a:latin typeface="Arial"/>
                <a:ea typeface="Arial"/>
                <a:cs typeface="Arial"/>
                <a:sym typeface="Arial"/>
              </a:defRPr>
            </a:pPr>
            <a:endParaRPr/>
          </a:p>
        </p:txBody>
      </p:sp>
      <p:sp>
        <p:nvSpPr>
          <p:cNvPr id="1706" name="Line"/>
          <p:cNvSpPr/>
          <p:nvPr/>
        </p:nvSpPr>
        <p:spPr>
          <a:xfrm>
            <a:off x="454799" y="2098550"/>
            <a:ext cx="634699" cy="1"/>
          </a:xfrm>
          <a:prstGeom prst="line">
            <a:avLst/>
          </a:prstGeom>
          <a:ln w="25400">
            <a:solidFill>
              <a:schemeClr val="accent2">
                <a:lumOff val="-9999"/>
              </a:schemeClr>
            </a:solidFill>
            <a:prstDash val="sysDot"/>
            <a:miter lim="400000"/>
          </a:ln>
        </p:spPr>
        <p:txBody>
          <a:bodyPr lIns="45719" rIns="45719"/>
          <a:lstStyle/>
          <a:p>
            <a:pPr defTabSz="457200">
              <a:spcBef>
                <a:spcPts val="1100"/>
              </a:spcBef>
              <a:defRPr sz="1600"/>
            </a:pPr>
            <a:endParaRPr/>
          </a:p>
        </p:txBody>
      </p:sp>
      <p:sp>
        <p:nvSpPr>
          <p:cNvPr id="1707" name="Line"/>
          <p:cNvSpPr/>
          <p:nvPr/>
        </p:nvSpPr>
        <p:spPr>
          <a:xfrm>
            <a:off x="8005444" y="1731824"/>
            <a:ext cx="477075" cy="0"/>
          </a:xfrm>
          <a:prstGeom prst="line">
            <a:avLst/>
          </a:prstGeom>
          <a:ln w="25400">
            <a:solidFill>
              <a:srgbClr val="FFFFFF"/>
            </a:solidFill>
            <a:tailEnd type="triangle"/>
          </a:ln>
        </p:spPr>
        <p:txBody>
          <a:bodyPr lIns="45719" rIns="45719"/>
          <a:lstStyle/>
          <a:p>
            <a:pPr defTabSz="457200">
              <a:spcBef>
                <a:spcPts val="1100"/>
              </a:spcBef>
              <a:defRPr sz="1600"/>
            </a:pPr>
            <a:endParaRPr dirty="0"/>
          </a:p>
        </p:txBody>
      </p:sp>
      <p:sp>
        <p:nvSpPr>
          <p:cNvPr id="1708" name="Line"/>
          <p:cNvSpPr/>
          <p:nvPr/>
        </p:nvSpPr>
        <p:spPr>
          <a:xfrm flipH="1">
            <a:off x="649637" y="1667703"/>
            <a:ext cx="243489" cy="1"/>
          </a:xfrm>
          <a:prstGeom prst="line">
            <a:avLst/>
          </a:prstGeom>
          <a:ln w="25400">
            <a:solidFill>
              <a:srgbClr val="FFFFFF"/>
            </a:solidFill>
            <a:tailEnd type="triangle"/>
          </a:ln>
        </p:spPr>
        <p:txBody>
          <a:bodyPr lIns="45719" rIns="45719"/>
          <a:lstStyle/>
          <a:p>
            <a:pPr defTabSz="457200">
              <a:spcBef>
                <a:spcPts val="1100"/>
              </a:spcBef>
              <a:defRPr sz="1600"/>
            </a:pPr>
            <a:endParaRPr/>
          </a:p>
        </p:txBody>
      </p:sp>
      <p:sp>
        <p:nvSpPr>
          <p:cNvPr id="1709" name="Line"/>
          <p:cNvSpPr/>
          <p:nvPr/>
        </p:nvSpPr>
        <p:spPr>
          <a:xfrm>
            <a:off x="7455874" y="2098550"/>
            <a:ext cx="1237970" cy="1"/>
          </a:xfrm>
          <a:prstGeom prst="line">
            <a:avLst/>
          </a:prstGeom>
          <a:ln w="25400">
            <a:solidFill>
              <a:schemeClr val="accent2">
                <a:lumOff val="-9999"/>
              </a:schemeClr>
            </a:solidFill>
            <a:prstDash val="sysDot"/>
            <a:miter lim="400000"/>
          </a:ln>
        </p:spPr>
        <p:txBody>
          <a:bodyPr lIns="45719" rIns="45719"/>
          <a:lstStyle/>
          <a:p>
            <a:pPr defTabSz="457200">
              <a:spcBef>
                <a:spcPts val="1100"/>
              </a:spcBef>
              <a:defRPr sz="1600"/>
            </a:pPr>
            <a:endParaRPr/>
          </a:p>
        </p:txBody>
      </p:sp>
      <p:sp>
        <p:nvSpPr>
          <p:cNvPr id="1710" name="Line"/>
          <p:cNvSpPr/>
          <p:nvPr/>
        </p:nvSpPr>
        <p:spPr>
          <a:xfrm>
            <a:off x="7443174" y="2490508"/>
            <a:ext cx="1237970" cy="1"/>
          </a:xfrm>
          <a:prstGeom prst="line">
            <a:avLst/>
          </a:prstGeom>
          <a:ln w="25400">
            <a:solidFill>
              <a:schemeClr val="accent2">
                <a:lumOff val="-9999"/>
              </a:schemeClr>
            </a:solidFill>
            <a:prstDash val="sysDot"/>
            <a:miter lim="400000"/>
          </a:ln>
        </p:spPr>
        <p:txBody>
          <a:bodyPr lIns="45719" rIns="45719"/>
          <a:lstStyle/>
          <a:p>
            <a:pPr defTabSz="457200">
              <a:spcBef>
                <a:spcPts val="1100"/>
              </a:spcBef>
              <a:defRPr sz="1600"/>
            </a:pPr>
            <a:endParaRPr/>
          </a:p>
        </p:txBody>
      </p:sp>
      <p:sp>
        <p:nvSpPr>
          <p:cNvPr id="1711" name="Line"/>
          <p:cNvSpPr/>
          <p:nvPr/>
        </p:nvSpPr>
        <p:spPr>
          <a:xfrm>
            <a:off x="7443174" y="2857066"/>
            <a:ext cx="1237970" cy="1"/>
          </a:xfrm>
          <a:prstGeom prst="line">
            <a:avLst/>
          </a:prstGeom>
          <a:ln w="25400">
            <a:solidFill>
              <a:schemeClr val="accent2">
                <a:lumOff val="-9999"/>
              </a:schemeClr>
            </a:solidFill>
            <a:prstDash val="sysDot"/>
            <a:miter lim="400000"/>
          </a:ln>
        </p:spPr>
        <p:txBody>
          <a:bodyPr lIns="45719" rIns="45719"/>
          <a:lstStyle/>
          <a:p>
            <a:pPr defTabSz="457200">
              <a:spcBef>
                <a:spcPts val="1100"/>
              </a:spcBef>
              <a:defRPr sz="1600"/>
            </a:pPr>
            <a:endParaRPr/>
          </a:p>
        </p:txBody>
      </p:sp>
      <p:sp>
        <p:nvSpPr>
          <p:cNvPr id="1713" name="2019"/>
          <p:cNvSpPr txBox="1"/>
          <p:nvPr/>
        </p:nvSpPr>
        <p:spPr>
          <a:xfrm>
            <a:off x="2740656" y="1045751"/>
            <a:ext cx="469901" cy="281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sz="1200"/>
            </a:lvl1pPr>
          </a:lstStyle>
          <a:p>
            <a:r>
              <a:rPr dirty="0"/>
              <a:t>2019</a:t>
            </a:r>
          </a:p>
        </p:txBody>
      </p:sp>
      <p:sp>
        <p:nvSpPr>
          <p:cNvPr id="1714" name="Line"/>
          <p:cNvSpPr/>
          <p:nvPr/>
        </p:nvSpPr>
        <p:spPr>
          <a:xfrm>
            <a:off x="2691389" y="3223625"/>
            <a:ext cx="4787038" cy="0"/>
          </a:xfrm>
          <a:prstGeom prst="line">
            <a:avLst/>
          </a:prstGeom>
          <a:ln w="25400">
            <a:solidFill>
              <a:schemeClr val="accent2">
                <a:lumOff val="-9999"/>
              </a:schemeClr>
            </a:solidFill>
          </a:ln>
        </p:spPr>
        <p:txBody>
          <a:bodyPr lIns="45719" rIns="45719"/>
          <a:lstStyle/>
          <a:p>
            <a:pPr defTabSz="457200">
              <a:spcBef>
                <a:spcPts val="1100"/>
              </a:spcBef>
              <a:defRPr sz="1600"/>
            </a:pPr>
            <a:endParaRPr/>
          </a:p>
        </p:txBody>
      </p:sp>
      <p:sp>
        <p:nvSpPr>
          <p:cNvPr id="1715" name="Feedback"/>
          <p:cNvSpPr txBox="1"/>
          <p:nvPr/>
        </p:nvSpPr>
        <p:spPr>
          <a:xfrm>
            <a:off x="3896163" y="3269034"/>
            <a:ext cx="767995" cy="281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200"/>
            </a:lvl1pPr>
          </a:lstStyle>
          <a:p>
            <a:r>
              <a:rPr dirty="0"/>
              <a:t>Feedback</a:t>
            </a:r>
          </a:p>
        </p:txBody>
      </p:sp>
      <p:sp>
        <p:nvSpPr>
          <p:cNvPr id="1716" name="Line"/>
          <p:cNvSpPr/>
          <p:nvPr/>
        </p:nvSpPr>
        <p:spPr>
          <a:xfrm>
            <a:off x="7478427" y="3223624"/>
            <a:ext cx="1199870" cy="1"/>
          </a:xfrm>
          <a:prstGeom prst="line">
            <a:avLst/>
          </a:prstGeom>
          <a:ln w="25400">
            <a:solidFill>
              <a:schemeClr val="accent2">
                <a:lumOff val="-9999"/>
              </a:schemeClr>
            </a:solidFill>
            <a:prstDash val="sysDot"/>
            <a:miter lim="400000"/>
          </a:ln>
        </p:spPr>
        <p:txBody>
          <a:bodyPr lIns="45719" rIns="45719"/>
          <a:lstStyle/>
          <a:p>
            <a:pPr defTabSz="457200">
              <a:spcBef>
                <a:spcPts val="1100"/>
              </a:spcBef>
              <a:defRPr sz="1600"/>
            </a:pPr>
            <a:endParaRPr/>
          </a:p>
        </p:txBody>
      </p:sp>
      <p:grpSp>
        <p:nvGrpSpPr>
          <p:cNvPr id="56" name="Rectangle 26">
            <a:extLst>
              <a:ext uri="{FF2B5EF4-FFF2-40B4-BE49-F238E27FC236}">
                <a16:creationId xmlns:a16="http://schemas.microsoft.com/office/drawing/2014/main" id="{4DB7AEFD-B158-B341-A84C-E32948C1B743}"/>
              </a:ext>
            </a:extLst>
          </p:cNvPr>
          <p:cNvGrpSpPr/>
          <p:nvPr/>
        </p:nvGrpSpPr>
        <p:grpSpPr>
          <a:xfrm>
            <a:off x="5809511" y="1492278"/>
            <a:ext cx="639573" cy="342901"/>
            <a:chOff x="0" y="0"/>
            <a:chExt cx="639572" cy="342900"/>
          </a:xfrm>
        </p:grpSpPr>
        <p:sp>
          <p:nvSpPr>
            <p:cNvPr id="57" name="Rectangle">
              <a:extLst>
                <a:ext uri="{FF2B5EF4-FFF2-40B4-BE49-F238E27FC236}">
                  <a16:creationId xmlns:a16="http://schemas.microsoft.com/office/drawing/2014/main" id="{5A4789C3-FF19-504B-8B88-A1C984180FEF}"/>
                </a:ext>
              </a:extLst>
            </p:cNvPr>
            <p:cNvSpPr/>
            <p:nvPr/>
          </p:nvSpPr>
          <p:spPr>
            <a:xfrm>
              <a:off x="0" y="0"/>
              <a:ext cx="639573" cy="342900"/>
            </a:xfrm>
            <a:prstGeom prst="rect">
              <a:avLst/>
            </a:prstGeom>
            <a:solidFill>
              <a:schemeClr val="accent3">
                <a:hueOff val="520545"/>
                <a:lumOff val="-20980"/>
              </a:schemeClr>
            </a:solidFill>
            <a:ln w="6350" cap="flat">
              <a:solidFill>
                <a:srgbClr val="EAEAEA"/>
              </a:solidFill>
              <a:prstDash val="solid"/>
              <a:miter lim="800000"/>
            </a:ln>
            <a:effectLst/>
          </p:spPr>
          <p:txBody>
            <a:bodyPr wrap="square" lIns="0" tIns="0" rIns="0" bIns="0" numCol="1" anchor="ctr">
              <a:noAutofit/>
            </a:bodyPr>
            <a:lstStyle/>
            <a:p>
              <a:pPr algn="ctr" defTabSz="457200">
                <a:lnSpc>
                  <a:spcPct val="90000"/>
                </a:lnSpc>
                <a:spcBef>
                  <a:spcPts val="1100"/>
                </a:spcBef>
                <a:defRPr sz="1400">
                  <a:latin typeface="Arial"/>
                  <a:ea typeface="Arial"/>
                  <a:cs typeface="Arial"/>
                  <a:sym typeface="Arial"/>
                </a:defRPr>
              </a:pPr>
              <a:endParaRPr/>
            </a:p>
          </p:txBody>
        </p:sp>
        <p:sp>
          <p:nvSpPr>
            <p:cNvPr id="58" name="Dec">
              <a:extLst>
                <a:ext uri="{FF2B5EF4-FFF2-40B4-BE49-F238E27FC236}">
                  <a16:creationId xmlns:a16="http://schemas.microsoft.com/office/drawing/2014/main" id="{1899086F-C059-5542-9ECF-416D8735D500}"/>
                </a:ext>
              </a:extLst>
            </p:cNvPr>
            <p:cNvSpPr txBox="1"/>
            <p:nvPr/>
          </p:nvSpPr>
          <p:spPr>
            <a:xfrm>
              <a:off x="730" y="68580"/>
              <a:ext cx="620464" cy="2057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lnSpc>
                  <a:spcPct val="90000"/>
                </a:lnSpc>
                <a:defRPr sz="700">
                  <a:solidFill>
                    <a:srgbClr val="FFFFFF"/>
                  </a:solidFill>
                </a:defRPr>
              </a:lvl1pPr>
            </a:lstStyle>
            <a:p>
              <a:r>
                <a:rPr lang="en-US" dirty="0"/>
                <a:t>Jan</a:t>
              </a:r>
              <a:endParaRPr dirty="0"/>
            </a:p>
          </p:txBody>
        </p:sp>
      </p:grpSp>
      <p:grpSp>
        <p:nvGrpSpPr>
          <p:cNvPr id="59" name="Rectangle 26">
            <a:extLst>
              <a:ext uri="{FF2B5EF4-FFF2-40B4-BE49-F238E27FC236}">
                <a16:creationId xmlns:a16="http://schemas.microsoft.com/office/drawing/2014/main" id="{68A58700-9036-234F-802D-040C92D83CAA}"/>
              </a:ext>
            </a:extLst>
          </p:cNvPr>
          <p:cNvGrpSpPr/>
          <p:nvPr/>
        </p:nvGrpSpPr>
        <p:grpSpPr>
          <a:xfrm>
            <a:off x="6442999" y="1496254"/>
            <a:ext cx="639573" cy="342901"/>
            <a:chOff x="0" y="0"/>
            <a:chExt cx="639572" cy="342900"/>
          </a:xfrm>
        </p:grpSpPr>
        <p:sp>
          <p:nvSpPr>
            <p:cNvPr id="60" name="Rectangle">
              <a:extLst>
                <a:ext uri="{FF2B5EF4-FFF2-40B4-BE49-F238E27FC236}">
                  <a16:creationId xmlns:a16="http://schemas.microsoft.com/office/drawing/2014/main" id="{42EC3867-530E-2C46-9523-DD59B8275A92}"/>
                </a:ext>
              </a:extLst>
            </p:cNvPr>
            <p:cNvSpPr/>
            <p:nvPr/>
          </p:nvSpPr>
          <p:spPr>
            <a:xfrm>
              <a:off x="0" y="0"/>
              <a:ext cx="639573" cy="342900"/>
            </a:xfrm>
            <a:prstGeom prst="rect">
              <a:avLst/>
            </a:prstGeom>
            <a:solidFill>
              <a:schemeClr val="accent3">
                <a:hueOff val="520545"/>
                <a:lumOff val="-20980"/>
              </a:schemeClr>
            </a:solidFill>
            <a:ln w="6350" cap="flat">
              <a:solidFill>
                <a:srgbClr val="EAEAEA"/>
              </a:solidFill>
              <a:prstDash val="solid"/>
              <a:miter lim="800000"/>
            </a:ln>
            <a:effectLst/>
          </p:spPr>
          <p:txBody>
            <a:bodyPr wrap="square" lIns="0" tIns="0" rIns="0" bIns="0" numCol="1" anchor="ctr">
              <a:noAutofit/>
            </a:bodyPr>
            <a:lstStyle/>
            <a:p>
              <a:pPr algn="ctr" defTabSz="457200">
                <a:lnSpc>
                  <a:spcPct val="90000"/>
                </a:lnSpc>
                <a:spcBef>
                  <a:spcPts val="1100"/>
                </a:spcBef>
                <a:defRPr sz="1400">
                  <a:latin typeface="Arial"/>
                  <a:ea typeface="Arial"/>
                  <a:cs typeface="Arial"/>
                  <a:sym typeface="Arial"/>
                </a:defRPr>
              </a:pPr>
              <a:endParaRPr/>
            </a:p>
          </p:txBody>
        </p:sp>
        <p:sp>
          <p:nvSpPr>
            <p:cNvPr id="61" name="Dec">
              <a:extLst>
                <a:ext uri="{FF2B5EF4-FFF2-40B4-BE49-F238E27FC236}">
                  <a16:creationId xmlns:a16="http://schemas.microsoft.com/office/drawing/2014/main" id="{CA2BF937-4F3F-1D40-95F6-B721442DF67F}"/>
                </a:ext>
              </a:extLst>
            </p:cNvPr>
            <p:cNvSpPr txBox="1"/>
            <p:nvPr/>
          </p:nvSpPr>
          <p:spPr>
            <a:xfrm>
              <a:off x="730" y="68580"/>
              <a:ext cx="620464" cy="2057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lnSpc>
                  <a:spcPct val="90000"/>
                </a:lnSpc>
                <a:defRPr sz="700">
                  <a:solidFill>
                    <a:srgbClr val="FFFFFF"/>
                  </a:solidFill>
                </a:defRPr>
              </a:lvl1pPr>
            </a:lstStyle>
            <a:p>
              <a:r>
                <a:rPr lang="en-US" dirty="0"/>
                <a:t>Feb</a:t>
              </a:r>
              <a:endParaRPr dirty="0"/>
            </a:p>
          </p:txBody>
        </p:sp>
      </p:grpSp>
      <p:grpSp>
        <p:nvGrpSpPr>
          <p:cNvPr id="62" name="Rectangle 26">
            <a:extLst>
              <a:ext uri="{FF2B5EF4-FFF2-40B4-BE49-F238E27FC236}">
                <a16:creationId xmlns:a16="http://schemas.microsoft.com/office/drawing/2014/main" id="{81DF27AE-650B-F041-8404-7ABA32CA9991}"/>
              </a:ext>
            </a:extLst>
          </p:cNvPr>
          <p:cNvGrpSpPr/>
          <p:nvPr/>
        </p:nvGrpSpPr>
        <p:grpSpPr>
          <a:xfrm>
            <a:off x="7085048" y="1496147"/>
            <a:ext cx="639573" cy="342901"/>
            <a:chOff x="0" y="0"/>
            <a:chExt cx="639572" cy="342900"/>
          </a:xfrm>
        </p:grpSpPr>
        <p:sp>
          <p:nvSpPr>
            <p:cNvPr id="63" name="Rectangle">
              <a:extLst>
                <a:ext uri="{FF2B5EF4-FFF2-40B4-BE49-F238E27FC236}">
                  <a16:creationId xmlns:a16="http://schemas.microsoft.com/office/drawing/2014/main" id="{8125793E-AC85-6144-A77E-82915BEB12BC}"/>
                </a:ext>
              </a:extLst>
            </p:cNvPr>
            <p:cNvSpPr/>
            <p:nvPr/>
          </p:nvSpPr>
          <p:spPr>
            <a:xfrm>
              <a:off x="0" y="0"/>
              <a:ext cx="639573" cy="342900"/>
            </a:xfrm>
            <a:prstGeom prst="rect">
              <a:avLst/>
            </a:prstGeom>
            <a:solidFill>
              <a:schemeClr val="accent3">
                <a:hueOff val="520545"/>
                <a:lumOff val="-20980"/>
              </a:schemeClr>
            </a:solidFill>
            <a:ln w="6350" cap="flat">
              <a:solidFill>
                <a:srgbClr val="EAEAEA"/>
              </a:solidFill>
              <a:prstDash val="solid"/>
              <a:miter lim="800000"/>
            </a:ln>
            <a:effectLst/>
          </p:spPr>
          <p:txBody>
            <a:bodyPr wrap="square" lIns="0" tIns="0" rIns="0" bIns="0" numCol="1" anchor="ctr">
              <a:noAutofit/>
            </a:bodyPr>
            <a:lstStyle/>
            <a:p>
              <a:pPr algn="ctr" defTabSz="457200">
                <a:lnSpc>
                  <a:spcPct val="90000"/>
                </a:lnSpc>
                <a:spcBef>
                  <a:spcPts val="1100"/>
                </a:spcBef>
                <a:defRPr sz="1400">
                  <a:latin typeface="Arial"/>
                  <a:ea typeface="Arial"/>
                  <a:cs typeface="Arial"/>
                  <a:sym typeface="Arial"/>
                </a:defRPr>
              </a:pPr>
              <a:endParaRPr/>
            </a:p>
          </p:txBody>
        </p:sp>
        <p:sp>
          <p:nvSpPr>
            <p:cNvPr id="64" name="Dec">
              <a:extLst>
                <a:ext uri="{FF2B5EF4-FFF2-40B4-BE49-F238E27FC236}">
                  <a16:creationId xmlns:a16="http://schemas.microsoft.com/office/drawing/2014/main" id="{024151DD-7845-F04E-B10F-33B0DC1D6E39}"/>
                </a:ext>
              </a:extLst>
            </p:cNvPr>
            <p:cNvSpPr txBox="1"/>
            <p:nvPr/>
          </p:nvSpPr>
          <p:spPr>
            <a:xfrm>
              <a:off x="730" y="68580"/>
              <a:ext cx="620464" cy="2057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lnSpc>
                  <a:spcPct val="90000"/>
                </a:lnSpc>
                <a:defRPr sz="700">
                  <a:solidFill>
                    <a:srgbClr val="FFFFFF"/>
                  </a:solidFill>
                </a:defRPr>
              </a:lvl1pPr>
            </a:lstStyle>
            <a:p>
              <a:r>
                <a:rPr lang="en-US" dirty="0"/>
                <a:t>Mar</a:t>
              </a:r>
              <a:endParaRPr dirty="0"/>
            </a:p>
          </p:txBody>
        </p:sp>
      </p:grpSp>
      <p:sp>
        <p:nvSpPr>
          <p:cNvPr id="65" name="2019">
            <a:extLst>
              <a:ext uri="{FF2B5EF4-FFF2-40B4-BE49-F238E27FC236}">
                <a16:creationId xmlns:a16="http://schemas.microsoft.com/office/drawing/2014/main" id="{8FE3FAD6-D440-2340-9F51-A7F75C9F6B6F}"/>
              </a:ext>
            </a:extLst>
          </p:cNvPr>
          <p:cNvSpPr txBox="1"/>
          <p:nvPr/>
        </p:nvSpPr>
        <p:spPr>
          <a:xfrm>
            <a:off x="6832080" y="1064031"/>
            <a:ext cx="46422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sz="1200"/>
            </a:lvl1pPr>
          </a:lstStyle>
          <a:p>
            <a:r>
              <a:rPr lang="en-US" dirty="0"/>
              <a:t>2020</a:t>
            </a:r>
            <a:endParaRPr dirty="0"/>
          </a:p>
        </p:txBody>
      </p:sp>
      <p:sp>
        <p:nvSpPr>
          <p:cNvPr id="66" name="Line">
            <a:extLst>
              <a:ext uri="{FF2B5EF4-FFF2-40B4-BE49-F238E27FC236}">
                <a16:creationId xmlns:a16="http://schemas.microsoft.com/office/drawing/2014/main" id="{55FA0970-8136-BF4F-951F-696F2757A9CE}"/>
              </a:ext>
            </a:extLst>
          </p:cNvPr>
          <p:cNvSpPr/>
          <p:nvPr/>
        </p:nvSpPr>
        <p:spPr>
          <a:xfrm>
            <a:off x="484401" y="1186721"/>
            <a:ext cx="2256255" cy="0"/>
          </a:xfrm>
          <a:prstGeom prst="line">
            <a:avLst/>
          </a:prstGeom>
          <a:ln w="25400">
            <a:solidFill>
              <a:schemeClr val="accent2">
                <a:lumOff val="-9999"/>
              </a:schemeClr>
            </a:solidFill>
            <a:prstDash val="sysDot"/>
            <a:miter lim="400000"/>
            <a:headEnd type="stealth"/>
          </a:ln>
        </p:spPr>
        <p:txBody>
          <a:bodyPr lIns="45719" rIns="45719"/>
          <a:lstStyle/>
          <a:p>
            <a:pPr defTabSz="457200">
              <a:spcBef>
                <a:spcPts val="1100"/>
              </a:spcBef>
              <a:defRPr sz="1600"/>
            </a:pPr>
            <a:endParaRPr/>
          </a:p>
        </p:txBody>
      </p:sp>
      <p:sp>
        <p:nvSpPr>
          <p:cNvPr id="67" name="Line">
            <a:extLst>
              <a:ext uri="{FF2B5EF4-FFF2-40B4-BE49-F238E27FC236}">
                <a16:creationId xmlns:a16="http://schemas.microsoft.com/office/drawing/2014/main" id="{C28F9C4B-6AE7-E84B-A006-E09373F443C6}"/>
              </a:ext>
            </a:extLst>
          </p:cNvPr>
          <p:cNvSpPr/>
          <p:nvPr/>
        </p:nvSpPr>
        <p:spPr>
          <a:xfrm>
            <a:off x="3186975" y="1198803"/>
            <a:ext cx="2622536" cy="0"/>
          </a:xfrm>
          <a:prstGeom prst="line">
            <a:avLst/>
          </a:prstGeom>
          <a:ln w="25400">
            <a:solidFill>
              <a:schemeClr val="accent2">
                <a:lumOff val="-9999"/>
              </a:schemeClr>
            </a:solidFill>
            <a:prstDash val="sysDot"/>
            <a:miter lim="400000"/>
            <a:tailEnd type="stealth"/>
          </a:ln>
        </p:spPr>
        <p:txBody>
          <a:bodyPr lIns="45719" rIns="45719"/>
          <a:lstStyle/>
          <a:p>
            <a:pPr defTabSz="457200">
              <a:spcBef>
                <a:spcPts val="1100"/>
              </a:spcBef>
              <a:defRPr sz="1600"/>
            </a:pPr>
            <a:endParaRPr dirty="0"/>
          </a:p>
        </p:txBody>
      </p:sp>
      <p:sp>
        <p:nvSpPr>
          <p:cNvPr id="68" name="Line">
            <a:extLst>
              <a:ext uri="{FF2B5EF4-FFF2-40B4-BE49-F238E27FC236}">
                <a16:creationId xmlns:a16="http://schemas.microsoft.com/office/drawing/2014/main" id="{E502C16A-4774-B440-A27C-18ECCC5A183F}"/>
              </a:ext>
            </a:extLst>
          </p:cNvPr>
          <p:cNvSpPr/>
          <p:nvPr/>
        </p:nvSpPr>
        <p:spPr>
          <a:xfrm>
            <a:off x="5818605" y="1196449"/>
            <a:ext cx="1013476" cy="0"/>
          </a:xfrm>
          <a:prstGeom prst="line">
            <a:avLst/>
          </a:prstGeom>
          <a:ln w="25400">
            <a:solidFill>
              <a:schemeClr val="accent2">
                <a:lumOff val="-9999"/>
              </a:schemeClr>
            </a:solidFill>
            <a:prstDash val="sysDot"/>
            <a:miter lim="400000"/>
            <a:headEnd type="stealth"/>
          </a:ln>
        </p:spPr>
        <p:txBody>
          <a:bodyPr lIns="45719" rIns="45719"/>
          <a:lstStyle/>
          <a:p>
            <a:pPr defTabSz="457200">
              <a:spcBef>
                <a:spcPts val="1100"/>
              </a:spcBef>
              <a:defRPr sz="1600"/>
            </a:pPr>
            <a:endParaRPr/>
          </a:p>
        </p:txBody>
      </p:sp>
      <p:sp>
        <p:nvSpPr>
          <p:cNvPr id="69" name="Line">
            <a:extLst>
              <a:ext uri="{FF2B5EF4-FFF2-40B4-BE49-F238E27FC236}">
                <a16:creationId xmlns:a16="http://schemas.microsoft.com/office/drawing/2014/main" id="{C6483756-3A7D-9C4B-B60B-B2AC1CE2A274}"/>
              </a:ext>
            </a:extLst>
          </p:cNvPr>
          <p:cNvSpPr/>
          <p:nvPr/>
        </p:nvSpPr>
        <p:spPr>
          <a:xfrm>
            <a:off x="7282874" y="1205922"/>
            <a:ext cx="1410970" cy="0"/>
          </a:xfrm>
          <a:prstGeom prst="line">
            <a:avLst/>
          </a:prstGeom>
          <a:ln w="25400">
            <a:solidFill>
              <a:schemeClr val="accent2">
                <a:lumOff val="-9999"/>
              </a:schemeClr>
            </a:solidFill>
            <a:prstDash val="sysDot"/>
            <a:miter lim="400000"/>
            <a:tailEnd type="stealth"/>
          </a:ln>
        </p:spPr>
        <p:txBody>
          <a:bodyPr lIns="45719" rIns="45719"/>
          <a:lstStyle/>
          <a:p>
            <a:pPr defTabSz="457200">
              <a:spcBef>
                <a:spcPts val="1100"/>
              </a:spcBef>
              <a:defRPr sz="1600"/>
            </a:pPr>
            <a:endParaRPr dirty="0"/>
          </a:p>
        </p:txBody>
      </p:sp>
      <p:sp>
        <p:nvSpPr>
          <p:cNvPr id="70" name="Arrow 2">
            <a:extLst>
              <a:ext uri="{FF2B5EF4-FFF2-40B4-BE49-F238E27FC236}">
                <a16:creationId xmlns:a16="http://schemas.microsoft.com/office/drawing/2014/main" id="{1040ED6A-57BF-D940-8F92-5395B537F5FE}"/>
              </a:ext>
            </a:extLst>
          </p:cNvPr>
          <p:cNvSpPr/>
          <p:nvPr/>
        </p:nvSpPr>
        <p:spPr>
          <a:xfrm>
            <a:off x="3154556" y="1999719"/>
            <a:ext cx="981598" cy="779310"/>
          </a:xfrm>
          <a:custGeom>
            <a:avLst/>
            <a:gdLst/>
            <a:ahLst/>
            <a:cxnLst>
              <a:cxn ang="0">
                <a:pos x="wd2" y="hd2"/>
              </a:cxn>
              <a:cxn ang="5400000">
                <a:pos x="wd2" y="hd2"/>
              </a:cxn>
              <a:cxn ang="10800000">
                <a:pos x="wd2" y="hd2"/>
              </a:cxn>
              <a:cxn ang="16200000">
                <a:pos x="wd2" y="hd2"/>
              </a:cxn>
            </a:cxnLst>
            <a:rect l="0" t="0" r="r" b="b"/>
            <a:pathLst>
              <a:path w="21600" h="21600" extrusionOk="0">
                <a:moveTo>
                  <a:pt x="10749" y="0"/>
                </a:moveTo>
                <a:cubicBezTo>
                  <a:pt x="8457" y="0"/>
                  <a:pt x="6373" y="1103"/>
                  <a:pt x="4819" y="2903"/>
                </a:cubicBezTo>
                <a:lnTo>
                  <a:pt x="6744" y="6147"/>
                </a:lnTo>
                <a:cubicBezTo>
                  <a:pt x="7744" y="4819"/>
                  <a:pt x="9169" y="3989"/>
                  <a:pt x="10749" y="3989"/>
                </a:cubicBezTo>
                <a:cubicBezTo>
                  <a:pt x="13751" y="3989"/>
                  <a:pt x="16189" y="6985"/>
                  <a:pt x="16232" y="10700"/>
                </a:cubicBezTo>
                <a:lnTo>
                  <a:pt x="14265" y="10700"/>
                </a:lnTo>
                <a:lnTo>
                  <a:pt x="17933" y="16883"/>
                </a:lnTo>
                <a:lnTo>
                  <a:pt x="21600" y="10700"/>
                </a:lnTo>
                <a:lnTo>
                  <a:pt x="19444" y="10700"/>
                </a:lnTo>
                <a:cubicBezTo>
                  <a:pt x="19401" y="4782"/>
                  <a:pt x="15525" y="0"/>
                  <a:pt x="10749" y="0"/>
                </a:cubicBezTo>
                <a:close/>
                <a:moveTo>
                  <a:pt x="3667" y="4515"/>
                </a:moveTo>
                <a:lnTo>
                  <a:pt x="0" y="10700"/>
                </a:lnTo>
                <a:lnTo>
                  <a:pt x="2054" y="10700"/>
                </a:lnTo>
                <a:cubicBezTo>
                  <a:pt x="2053" y="10733"/>
                  <a:pt x="2054" y="10767"/>
                  <a:pt x="2054" y="10801"/>
                </a:cubicBezTo>
                <a:cubicBezTo>
                  <a:pt x="2054" y="16766"/>
                  <a:pt x="5946" y="21600"/>
                  <a:pt x="10749" y="21600"/>
                </a:cubicBezTo>
                <a:cubicBezTo>
                  <a:pt x="13080" y="21600"/>
                  <a:pt x="15197" y="20461"/>
                  <a:pt x="16759" y="18607"/>
                </a:cubicBezTo>
                <a:lnTo>
                  <a:pt x="14814" y="15375"/>
                </a:lnTo>
                <a:cubicBezTo>
                  <a:pt x="13811" y="16749"/>
                  <a:pt x="12360" y="17611"/>
                  <a:pt x="10749" y="17611"/>
                </a:cubicBezTo>
                <a:cubicBezTo>
                  <a:pt x="7720" y="17611"/>
                  <a:pt x="5266" y="14563"/>
                  <a:pt x="5266" y="10801"/>
                </a:cubicBezTo>
                <a:cubicBezTo>
                  <a:pt x="5266" y="10767"/>
                  <a:pt x="5265" y="10733"/>
                  <a:pt x="5266" y="10700"/>
                </a:cubicBezTo>
                <a:lnTo>
                  <a:pt x="7335" y="10700"/>
                </a:lnTo>
                <a:lnTo>
                  <a:pt x="3667" y="4515"/>
                </a:lnTo>
                <a:close/>
              </a:path>
            </a:pathLst>
          </a:custGeom>
          <a:solidFill>
            <a:schemeClr val="accent4">
              <a:satOff val="-9243"/>
              <a:lumOff val="13333"/>
              <a:alpha val="80000"/>
            </a:schemeClr>
          </a:solidFill>
          <a:ln w="12700">
            <a:miter lim="400000"/>
          </a:ln>
        </p:spPr>
        <p:txBody>
          <a:bodyPr lIns="0" tIns="0" rIns="0" bIns="0"/>
          <a:lstStyle/>
          <a:p>
            <a:pPr defTabSz="457200">
              <a:spcBef>
                <a:spcPts val="1100"/>
              </a:spcBef>
              <a:defRPr sz="1600"/>
            </a:pPr>
            <a:endParaRPr/>
          </a:p>
        </p:txBody>
      </p:sp>
      <p:sp>
        <p:nvSpPr>
          <p:cNvPr id="71" name="Dec">
            <a:extLst>
              <a:ext uri="{FF2B5EF4-FFF2-40B4-BE49-F238E27FC236}">
                <a16:creationId xmlns:a16="http://schemas.microsoft.com/office/drawing/2014/main" id="{C18057CE-2C36-B34F-9B26-AA06E7CD433C}"/>
              </a:ext>
            </a:extLst>
          </p:cNvPr>
          <p:cNvSpPr txBox="1"/>
          <p:nvPr/>
        </p:nvSpPr>
        <p:spPr>
          <a:xfrm>
            <a:off x="7892525" y="1526083"/>
            <a:ext cx="620465" cy="2057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lnSpc>
                <a:spcPct val="90000"/>
              </a:lnSpc>
              <a:defRPr sz="700">
                <a:solidFill>
                  <a:srgbClr val="FFFFFF"/>
                </a:solidFill>
              </a:defRPr>
            </a:lvl1pPr>
          </a:lstStyle>
          <a:p>
            <a:r>
              <a:rPr lang="en-US" sz="800" dirty="0"/>
              <a:t>Phase 2</a:t>
            </a:r>
            <a:endParaRPr sz="800" dirty="0"/>
          </a:p>
        </p:txBody>
      </p:sp>
      <p:sp>
        <p:nvSpPr>
          <p:cNvPr id="72" name="Arrow 2">
            <a:extLst>
              <a:ext uri="{FF2B5EF4-FFF2-40B4-BE49-F238E27FC236}">
                <a16:creationId xmlns:a16="http://schemas.microsoft.com/office/drawing/2014/main" id="{80E98678-8C49-7A4D-9409-CADF1A5412AF}"/>
              </a:ext>
            </a:extLst>
          </p:cNvPr>
          <p:cNvSpPr/>
          <p:nvPr/>
        </p:nvSpPr>
        <p:spPr>
          <a:xfrm>
            <a:off x="4497593" y="2005589"/>
            <a:ext cx="981598" cy="779310"/>
          </a:xfrm>
          <a:custGeom>
            <a:avLst/>
            <a:gdLst/>
            <a:ahLst/>
            <a:cxnLst>
              <a:cxn ang="0">
                <a:pos x="wd2" y="hd2"/>
              </a:cxn>
              <a:cxn ang="5400000">
                <a:pos x="wd2" y="hd2"/>
              </a:cxn>
              <a:cxn ang="10800000">
                <a:pos x="wd2" y="hd2"/>
              </a:cxn>
              <a:cxn ang="16200000">
                <a:pos x="wd2" y="hd2"/>
              </a:cxn>
            </a:cxnLst>
            <a:rect l="0" t="0" r="r" b="b"/>
            <a:pathLst>
              <a:path w="21600" h="21600" extrusionOk="0">
                <a:moveTo>
                  <a:pt x="10749" y="0"/>
                </a:moveTo>
                <a:cubicBezTo>
                  <a:pt x="8457" y="0"/>
                  <a:pt x="6373" y="1103"/>
                  <a:pt x="4819" y="2903"/>
                </a:cubicBezTo>
                <a:lnTo>
                  <a:pt x="6744" y="6147"/>
                </a:lnTo>
                <a:cubicBezTo>
                  <a:pt x="7744" y="4819"/>
                  <a:pt x="9169" y="3989"/>
                  <a:pt x="10749" y="3989"/>
                </a:cubicBezTo>
                <a:cubicBezTo>
                  <a:pt x="13751" y="3989"/>
                  <a:pt x="16189" y="6985"/>
                  <a:pt x="16232" y="10700"/>
                </a:cubicBezTo>
                <a:lnTo>
                  <a:pt x="14265" y="10700"/>
                </a:lnTo>
                <a:lnTo>
                  <a:pt x="17933" y="16883"/>
                </a:lnTo>
                <a:lnTo>
                  <a:pt x="21600" y="10700"/>
                </a:lnTo>
                <a:lnTo>
                  <a:pt x="19444" y="10700"/>
                </a:lnTo>
                <a:cubicBezTo>
                  <a:pt x="19401" y="4782"/>
                  <a:pt x="15525" y="0"/>
                  <a:pt x="10749" y="0"/>
                </a:cubicBezTo>
                <a:close/>
                <a:moveTo>
                  <a:pt x="3667" y="4515"/>
                </a:moveTo>
                <a:lnTo>
                  <a:pt x="0" y="10700"/>
                </a:lnTo>
                <a:lnTo>
                  <a:pt x="2054" y="10700"/>
                </a:lnTo>
                <a:cubicBezTo>
                  <a:pt x="2053" y="10733"/>
                  <a:pt x="2054" y="10767"/>
                  <a:pt x="2054" y="10801"/>
                </a:cubicBezTo>
                <a:cubicBezTo>
                  <a:pt x="2054" y="16766"/>
                  <a:pt x="5946" y="21600"/>
                  <a:pt x="10749" y="21600"/>
                </a:cubicBezTo>
                <a:cubicBezTo>
                  <a:pt x="13080" y="21600"/>
                  <a:pt x="15197" y="20461"/>
                  <a:pt x="16759" y="18607"/>
                </a:cubicBezTo>
                <a:lnTo>
                  <a:pt x="14814" y="15375"/>
                </a:lnTo>
                <a:cubicBezTo>
                  <a:pt x="13811" y="16749"/>
                  <a:pt x="12360" y="17611"/>
                  <a:pt x="10749" y="17611"/>
                </a:cubicBezTo>
                <a:cubicBezTo>
                  <a:pt x="7720" y="17611"/>
                  <a:pt x="5266" y="14563"/>
                  <a:pt x="5266" y="10801"/>
                </a:cubicBezTo>
                <a:cubicBezTo>
                  <a:pt x="5266" y="10767"/>
                  <a:pt x="5265" y="10733"/>
                  <a:pt x="5266" y="10700"/>
                </a:cubicBezTo>
                <a:lnTo>
                  <a:pt x="7335" y="10700"/>
                </a:lnTo>
                <a:lnTo>
                  <a:pt x="3667" y="4515"/>
                </a:lnTo>
                <a:close/>
              </a:path>
            </a:pathLst>
          </a:custGeom>
          <a:solidFill>
            <a:schemeClr val="accent4">
              <a:satOff val="-9243"/>
              <a:lumOff val="13333"/>
              <a:alpha val="80000"/>
            </a:schemeClr>
          </a:solidFill>
          <a:ln w="12700">
            <a:miter lim="400000"/>
          </a:ln>
        </p:spPr>
        <p:txBody>
          <a:bodyPr lIns="0" tIns="0" rIns="0" bIns="0"/>
          <a:lstStyle/>
          <a:p>
            <a:pPr defTabSz="457200">
              <a:spcBef>
                <a:spcPts val="1100"/>
              </a:spcBef>
              <a:defRPr sz="1600"/>
            </a:pPr>
            <a:endParaRPr/>
          </a:p>
        </p:txBody>
      </p:sp>
      <p:sp>
        <p:nvSpPr>
          <p:cNvPr id="73" name="Line">
            <a:extLst>
              <a:ext uri="{FF2B5EF4-FFF2-40B4-BE49-F238E27FC236}">
                <a16:creationId xmlns:a16="http://schemas.microsoft.com/office/drawing/2014/main" id="{03C1194E-55B8-F745-BB03-415E379001DD}"/>
              </a:ext>
            </a:extLst>
          </p:cNvPr>
          <p:cNvSpPr/>
          <p:nvPr/>
        </p:nvSpPr>
        <p:spPr>
          <a:xfrm flipH="1">
            <a:off x="3437951" y="1255656"/>
            <a:ext cx="0" cy="2469703"/>
          </a:xfrm>
          <a:prstGeom prst="line">
            <a:avLst/>
          </a:prstGeom>
          <a:ln w="66675">
            <a:solidFill>
              <a:srgbClr val="92D050"/>
            </a:solidFill>
          </a:ln>
        </p:spPr>
        <p:txBody>
          <a:bodyPr lIns="45719" rIns="45719"/>
          <a:lstStyle/>
          <a:p>
            <a:pPr defTabSz="457200">
              <a:spcBef>
                <a:spcPts val="1100"/>
              </a:spcBef>
              <a:defRPr sz="1600"/>
            </a:pPr>
            <a:endParaRPr/>
          </a:p>
        </p:txBody>
      </p:sp>
      <p:sp>
        <p:nvSpPr>
          <p:cNvPr id="74" name="Feedback">
            <a:extLst>
              <a:ext uri="{FF2B5EF4-FFF2-40B4-BE49-F238E27FC236}">
                <a16:creationId xmlns:a16="http://schemas.microsoft.com/office/drawing/2014/main" id="{8B383054-1FC4-1E45-AF8C-D41FB672C3D6}"/>
              </a:ext>
            </a:extLst>
          </p:cNvPr>
          <p:cNvSpPr txBox="1"/>
          <p:nvPr/>
        </p:nvSpPr>
        <p:spPr>
          <a:xfrm>
            <a:off x="2856819" y="3776335"/>
            <a:ext cx="1156725"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200"/>
            </a:lvl1pPr>
          </a:lstStyle>
          <a:p>
            <a:r>
              <a:rPr lang="en-US" dirty="0"/>
              <a:t>EA Enablement</a:t>
            </a:r>
            <a:endParaRPr dirty="0"/>
          </a:p>
        </p:txBody>
      </p:sp>
      <p:sp>
        <p:nvSpPr>
          <p:cNvPr id="75" name="Line">
            <a:extLst>
              <a:ext uri="{FF2B5EF4-FFF2-40B4-BE49-F238E27FC236}">
                <a16:creationId xmlns:a16="http://schemas.microsoft.com/office/drawing/2014/main" id="{09D7B1AA-DEB9-4B4D-B3DC-DAE162D7000F}"/>
              </a:ext>
            </a:extLst>
          </p:cNvPr>
          <p:cNvSpPr/>
          <p:nvPr/>
        </p:nvSpPr>
        <p:spPr>
          <a:xfrm flipH="1">
            <a:off x="6820661" y="1255656"/>
            <a:ext cx="0" cy="2469703"/>
          </a:xfrm>
          <a:prstGeom prst="line">
            <a:avLst/>
          </a:prstGeom>
          <a:ln w="66675">
            <a:solidFill>
              <a:srgbClr val="92D050"/>
            </a:solidFill>
          </a:ln>
        </p:spPr>
        <p:txBody>
          <a:bodyPr lIns="45719" rIns="45719"/>
          <a:lstStyle/>
          <a:p>
            <a:pPr defTabSz="457200">
              <a:spcBef>
                <a:spcPts val="1100"/>
              </a:spcBef>
              <a:defRPr sz="1600"/>
            </a:pPr>
            <a:endParaRPr/>
          </a:p>
        </p:txBody>
      </p:sp>
      <p:sp>
        <p:nvSpPr>
          <p:cNvPr id="76" name="Feedback">
            <a:extLst>
              <a:ext uri="{FF2B5EF4-FFF2-40B4-BE49-F238E27FC236}">
                <a16:creationId xmlns:a16="http://schemas.microsoft.com/office/drawing/2014/main" id="{659748F5-539E-2743-86AA-1E135DC0D020}"/>
              </a:ext>
            </a:extLst>
          </p:cNvPr>
          <p:cNvSpPr txBox="1"/>
          <p:nvPr/>
        </p:nvSpPr>
        <p:spPr>
          <a:xfrm>
            <a:off x="6129298" y="3778427"/>
            <a:ext cx="1432441"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200"/>
            </a:lvl1pPr>
          </a:lstStyle>
          <a:p>
            <a:r>
              <a:rPr lang="en-US" dirty="0"/>
              <a:t>General Availability</a:t>
            </a:r>
            <a:endParaRPr dirty="0"/>
          </a:p>
        </p:txBody>
      </p:sp>
    </p:spTree>
    <p:extLst>
      <p:ext uri="{BB962C8B-B14F-4D97-AF65-F5344CB8AC3E}">
        <p14:creationId xmlns:p14="http://schemas.microsoft.com/office/powerpoint/2010/main" val="369752932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21" name="Group"/>
          <p:cNvGrpSpPr/>
          <p:nvPr/>
        </p:nvGrpSpPr>
        <p:grpSpPr>
          <a:xfrm>
            <a:off x="4767323" y="-879727"/>
            <a:ext cx="4726930" cy="8210623"/>
            <a:chOff x="0" y="0"/>
            <a:chExt cx="4726929" cy="8210622"/>
          </a:xfrm>
        </p:grpSpPr>
        <p:pic>
          <p:nvPicPr>
            <p:cNvPr id="1614" name="Image" descr="Image"/>
            <p:cNvPicPr>
              <a:picLocks noChangeAspect="1"/>
            </p:cNvPicPr>
            <p:nvPr/>
          </p:nvPicPr>
          <p:blipFill>
            <a:blip r:embed="rId3"/>
            <a:stretch>
              <a:fillRect/>
            </a:stretch>
          </p:blipFill>
          <p:spPr>
            <a:xfrm>
              <a:off x="0" y="1073281"/>
              <a:ext cx="2391941" cy="2068706"/>
            </a:xfrm>
            <a:prstGeom prst="rect">
              <a:avLst/>
            </a:prstGeom>
            <a:ln w="12700" cap="flat">
              <a:noFill/>
              <a:miter lim="400000"/>
            </a:ln>
            <a:effectLst/>
          </p:spPr>
        </p:pic>
        <p:pic>
          <p:nvPicPr>
            <p:cNvPr id="1615" name="Image" descr="Image"/>
            <p:cNvPicPr>
              <a:picLocks noChangeAspect="1"/>
            </p:cNvPicPr>
            <p:nvPr/>
          </p:nvPicPr>
          <p:blipFill>
            <a:blip r:embed="rId3"/>
            <a:stretch>
              <a:fillRect/>
            </a:stretch>
          </p:blipFill>
          <p:spPr>
            <a:xfrm>
              <a:off x="0" y="3123516"/>
              <a:ext cx="2391941" cy="2068706"/>
            </a:xfrm>
            <a:prstGeom prst="rect">
              <a:avLst/>
            </a:prstGeom>
            <a:ln w="12700" cap="flat">
              <a:noFill/>
              <a:miter lim="400000"/>
            </a:ln>
            <a:effectLst/>
          </p:spPr>
        </p:pic>
        <p:pic>
          <p:nvPicPr>
            <p:cNvPr id="1616" name="Image" descr="Image"/>
            <p:cNvPicPr>
              <a:picLocks noChangeAspect="1"/>
            </p:cNvPicPr>
            <p:nvPr/>
          </p:nvPicPr>
          <p:blipFill>
            <a:blip r:embed="rId3"/>
            <a:stretch>
              <a:fillRect/>
            </a:stretch>
          </p:blipFill>
          <p:spPr>
            <a:xfrm>
              <a:off x="0" y="5173750"/>
              <a:ext cx="2391941" cy="2068706"/>
            </a:xfrm>
            <a:prstGeom prst="rect">
              <a:avLst/>
            </a:prstGeom>
            <a:ln w="12700" cap="flat">
              <a:noFill/>
              <a:miter lim="400000"/>
            </a:ln>
            <a:effectLst/>
          </p:spPr>
        </p:pic>
        <p:pic>
          <p:nvPicPr>
            <p:cNvPr id="1617" name="Image" descr="Image"/>
            <p:cNvPicPr>
              <a:picLocks noChangeAspect="1"/>
            </p:cNvPicPr>
            <p:nvPr/>
          </p:nvPicPr>
          <p:blipFill>
            <a:blip r:embed="rId3"/>
            <a:stretch>
              <a:fillRect/>
            </a:stretch>
          </p:blipFill>
          <p:spPr>
            <a:xfrm>
              <a:off x="2334989" y="0"/>
              <a:ext cx="2391941" cy="2068706"/>
            </a:xfrm>
            <a:prstGeom prst="rect">
              <a:avLst/>
            </a:prstGeom>
            <a:ln w="12700" cap="flat">
              <a:noFill/>
              <a:miter lim="400000"/>
            </a:ln>
            <a:effectLst/>
          </p:spPr>
        </p:pic>
        <p:pic>
          <p:nvPicPr>
            <p:cNvPr id="1618" name="Image" descr="Image"/>
            <p:cNvPicPr>
              <a:picLocks noChangeAspect="1"/>
            </p:cNvPicPr>
            <p:nvPr/>
          </p:nvPicPr>
          <p:blipFill>
            <a:blip r:embed="rId3"/>
            <a:stretch>
              <a:fillRect/>
            </a:stretch>
          </p:blipFill>
          <p:spPr>
            <a:xfrm>
              <a:off x="2334989" y="2041448"/>
              <a:ext cx="2391941" cy="2068706"/>
            </a:xfrm>
            <a:prstGeom prst="rect">
              <a:avLst/>
            </a:prstGeom>
            <a:ln w="12700" cap="flat">
              <a:noFill/>
              <a:miter lim="400000"/>
            </a:ln>
            <a:effectLst/>
          </p:spPr>
        </p:pic>
        <p:pic>
          <p:nvPicPr>
            <p:cNvPr id="1619" name="Image" descr="Image"/>
            <p:cNvPicPr>
              <a:picLocks noChangeAspect="1"/>
            </p:cNvPicPr>
            <p:nvPr/>
          </p:nvPicPr>
          <p:blipFill>
            <a:blip r:embed="rId3"/>
            <a:stretch>
              <a:fillRect/>
            </a:stretch>
          </p:blipFill>
          <p:spPr>
            <a:xfrm>
              <a:off x="2334989" y="4091682"/>
              <a:ext cx="2391941" cy="2068706"/>
            </a:xfrm>
            <a:prstGeom prst="rect">
              <a:avLst/>
            </a:prstGeom>
            <a:ln w="12700" cap="flat">
              <a:noFill/>
              <a:miter lim="400000"/>
            </a:ln>
            <a:effectLst/>
          </p:spPr>
        </p:pic>
        <p:pic>
          <p:nvPicPr>
            <p:cNvPr id="1620" name="Image" descr="Image"/>
            <p:cNvPicPr>
              <a:picLocks noChangeAspect="1"/>
            </p:cNvPicPr>
            <p:nvPr/>
          </p:nvPicPr>
          <p:blipFill>
            <a:blip r:embed="rId3"/>
            <a:stretch>
              <a:fillRect/>
            </a:stretch>
          </p:blipFill>
          <p:spPr>
            <a:xfrm>
              <a:off x="2334989" y="6141916"/>
              <a:ext cx="2391941" cy="2068707"/>
            </a:xfrm>
            <a:prstGeom prst="rect">
              <a:avLst/>
            </a:prstGeom>
            <a:ln w="12700" cap="flat">
              <a:noFill/>
              <a:miter lim="400000"/>
            </a:ln>
            <a:effectLst/>
          </p:spPr>
        </p:pic>
      </p:grpSp>
      <p:sp>
        <p:nvSpPr>
          <p:cNvPr id="1622" name="Title 1"/>
          <p:cNvSpPr txBox="1">
            <a:spLocks noGrp="1"/>
          </p:cNvSpPr>
          <p:nvPr>
            <p:ph type="title"/>
          </p:nvPr>
        </p:nvSpPr>
        <p:spPr>
          <a:prstGeom prst="rect">
            <a:avLst/>
          </a:prstGeom>
        </p:spPr>
        <p:txBody>
          <a:bodyPr/>
          <a:lstStyle/>
          <a:p>
            <a:r>
              <a:t>Demo</a:t>
            </a:r>
          </a:p>
        </p:txBody>
      </p:sp>
      <p:sp>
        <p:nvSpPr>
          <p:cNvPr id="1623" name="Slide Number Placeholder 4"/>
          <p:cNvSpPr txBox="1">
            <a:spLocks noGrp="1"/>
          </p:cNvSpPr>
          <p:nvPr>
            <p:ph type="sldNum" sz="quarter" idx="2"/>
          </p:nvPr>
        </p:nvSpPr>
        <p:spPr>
          <a:xfrm>
            <a:off x="8788399" y="4831559"/>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a:t>
            </a:fld>
            <a:endParaRPr/>
          </a:p>
        </p:txBody>
      </p:sp>
      <p:sp>
        <p:nvSpPr>
          <p:cNvPr id="1624"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a:solidFill>
                  <a:srgbClr val="FFFFFF"/>
                </a:solidFill>
              </a:defRPr>
            </a:pPr>
            <a:r>
              <a:t>IBM Talent Management Solutions</a:t>
            </a:r>
          </a:p>
          <a:p>
            <a:pPr>
              <a:defRPr>
                <a:solidFill>
                  <a:srgbClr val="FFFFFF"/>
                </a:solidFill>
              </a:defRPr>
            </a:pPr>
            <a:r>
              <a:t>© 2018 IBM Corporation</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alpha val="0"/>
          </a:srgbClr>
        </a:solidFill>
        <a:effectLst/>
      </p:bgPr>
    </p:bg>
    <p:spTree>
      <p:nvGrpSpPr>
        <p:cNvPr id="1" name=""/>
        <p:cNvGrpSpPr/>
        <p:nvPr/>
      </p:nvGrpSpPr>
      <p:grpSpPr>
        <a:xfrm>
          <a:off x="0" y="0"/>
          <a:ext cx="0" cy="0"/>
          <a:chOff x="0" y="0"/>
          <a:chExt cx="0" cy="0"/>
        </a:xfrm>
      </p:grpSpPr>
      <p:sp>
        <p:nvSpPr>
          <p:cNvPr id="1232" name="Rectangle"/>
          <p:cNvSpPr/>
          <p:nvPr/>
        </p:nvSpPr>
        <p:spPr>
          <a:xfrm>
            <a:off x="3053274" y="-294"/>
            <a:ext cx="6090726" cy="5143793"/>
          </a:xfrm>
          <a:prstGeom prst="rect">
            <a:avLst/>
          </a:prstGeom>
          <a:noFill/>
          <a:ln w="12700">
            <a:miter lim="400000"/>
          </a:ln>
        </p:spPr>
        <p:txBody>
          <a:bodyPr lIns="0" tIns="0" rIns="0" bIns="0"/>
          <a:lstStyle/>
          <a:p>
            <a:pPr defTabSz="457200">
              <a:spcBef>
                <a:spcPts val="1100"/>
              </a:spcBef>
              <a:defRPr sz="1600">
                <a:solidFill>
                  <a:schemeClr val="accent2">
                    <a:lumOff val="12500"/>
                  </a:schemeClr>
                </a:solidFill>
              </a:defRPr>
            </a:pPr>
            <a:endParaRPr/>
          </a:p>
        </p:txBody>
      </p:sp>
      <p:sp>
        <p:nvSpPr>
          <p:cNvPr id="1236" name="Slide Number Placeholder 1"/>
          <p:cNvSpPr txBox="1">
            <a:spLocks noGrp="1"/>
          </p:cNvSpPr>
          <p:nvPr>
            <p:ph type="sldNum" sz="quarter" idx="2"/>
          </p:nvPr>
        </p:nvSpPr>
        <p:spPr>
          <a:xfrm>
            <a:off x="8788399" y="4831559"/>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solidFill>
                  <a:srgbClr val="FFFFFF"/>
                </a:solidFill>
              </a:defRPr>
            </a:lvl1pPr>
          </a:lstStyle>
          <a:p>
            <a:fld id="{86CB4B4D-7CA3-9044-876B-883B54F8677D}" type="slidenum">
              <a:t>11</a:t>
            </a:fld>
            <a:endParaRPr/>
          </a:p>
        </p:txBody>
      </p:sp>
      <p:sp>
        <p:nvSpPr>
          <p:cNvPr id="1237" name="Text Placeholder 4"/>
          <p:cNvSpPr txBox="1"/>
          <p:nvPr/>
        </p:nvSpPr>
        <p:spPr>
          <a:xfrm>
            <a:off x="3307978" y="320355"/>
            <a:ext cx="5480421" cy="25067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marL="342900" indent="-342900" defTabSz="457200">
              <a:spcBef>
                <a:spcPts val="1100"/>
              </a:spcBef>
              <a:buFont typeface="Arial" panose="020B0604020202020204" pitchFamily="34" charset="0"/>
              <a:buChar char="•"/>
              <a:defRPr sz="1000" b="1">
                <a:solidFill>
                  <a:srgbClr val="FFFFFF"/>
                </a:solidFill>
              </a:defRPr>
            </a:pPr>
            <a:r>
              <a:rPr lang="en-US" sz="2400" dirty="0">
                <a:solidFill>
                  <a:schemeClr val="accent3">
                    <a:lumMod val="60000"/>
                    <a:lumOff val="40000"/>
                  </a:schemeClr>
                </a:solidFill>
              </a:rPr>
              <a:t>GA will include all items listed from Phase 1</a:t>
            </a:r>
          </a:p>
          <a:p>
            <a:pPr marL="342900" indent="-342900" defTabSz="457200">
              <a:spcBef>
                <a:spcPts val="1100"/>
              </a:spcBef>
              <a:buFont typeface="Arial" panose="020B0604020202020204" pitchFamily="34" charset="0"/>
              <a:buChar char="•"/>
              <a:defRPr sz="1000" b="1">
                <a:solidFill>
                  <a:srgbClr val="FFFFFF"/>
                </a:solidFill>
              </a:defRPr>
            </a:pPr>
            <a:r>
              <a:rPr lang="en-US" sz="2400" dirty="0">
                <a:solidFill>
                  <a:schemeClr val="accent3">
                    <a:lumMod val="60000"/>
                    <a:lumOff val="40000"/>
                  </a:schemeClr>
                </a:solidFill>
              </a:rPr>
              <a:t>Dark Launch will be early Q1 2020 for all clients in Staging</a:t>
            </a:r>
          </a:p>
          <a:p>
            <a:pPr marL="342900" indent="-342900" defTabSz="457200">
              <a:spcBef>
                <a:spcPts val="1100"/>
              </a:spcBef>
              <a:buFont typeface="Arial" panose="020B0604020202020204" pitchFamily="34" charset="0"/>
              <a:buChar char="•"/>
              <a:defRPr sz="1000" b="1">
                <a:solidFill>
                  <a:srgbClr val="FFFFFF"/>
                </a:solidFill>
              </a:defRPr>
            </a:pPr>
            <a:r>
              <a:rPr lang="en-US" sz="2400" dirty="0">
                <a:solidFill>
                  <a:schemeClr val="accent3">
                    <a:lumMod val="60000"/>
                    <a:lumOff val="40000"/>
                  </a:schemeClr>
                </a:solidFill>
              </a:rPr>
              <a:t>Pending additional feedback, will enable in Production soon after!</a:t>
            </a:r>
          </a:p>
          <a:p>
            <a:pPr defTabSz="457200">
              <a:spcBef>
                <a:spcPts val="1100"/>
              </a:spcBef>
              <a:defRPr sz="1000" b="1">
                <a:solidFill>
                  <a:srgbClr val="FFFFFF"/>
                </a:solidFill>
              </a:defRPr>
            </a:pPr>
            <a:endParaRPr sz="2400" dirty="0">
              <a:solidFill>
                <a:schemeClr val="accent3">
                  <a:lumMod val="60000"/>
                  <a:lumOff val="40000"/>
                </a:schemeClr>
              </a:solidFill>
            </a:endParaRPr>
          </a:p>
        </p:txBody>
      </p:sp>
      <p:sp>
        <p:nvSpPr>
          <p:cNvPr id="1241" name="Our Process"/>
          <p:cNvSpPr txBox="1">
            <a:spLocks noGrp="1"/>
          </p:cNvSpPr>
          <p:nvPr>
            <p:ph type="title" idx="4294967295"/>
          </p:nvPr>
        </p:nvSpPr>
        <p:spPr>
          <a:xfrm>
            <a:off x="228600" y="127000"/>
            <a:ext cx="1836502" cy="895023"/>
          </a:xfrm>
          <a:prstGeom prst="rect">
            <a:avLst/>
          </a:prstGeom>
        </p:spPr>
        <p:txBody>
          <a:bodyPr>
            <a:normAutofit/>
          </a:bodyPr>
          <a:lstStyle>
            <a:lvl1pPr>
              <a:defRPr>
                <a:solidFill>
                  <a:srgbClr val="000000"/>
                </a:solidFill>
              </a:defRPr>
            </a:lvl1pPr>
          </a:lstStyle>
          <a:p>
            <a:r>
              <a:rPr lang="en-US" dirty="0"/>
              <a:t>General Availability</a:t>
            </a:r>
            <a:endParaRPr dirty="0"/>
          </a:p>
        </p:txBody>
      </p:sp>
      <p:sp>
        <p:nvSpPr>
          <p:cNvPr id="1242"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r>
              <a:t>IBM Talent Management Solutions</a:t>
            </a:r>
          </a:p>
          <a:p>
            <a:r>
              <a:t>© 2018 IBM Corporation</a:t>
            </a:r>
          </a:p>
        </p:txBody>
      </p:sp>
      <p:grpSp>
        <p:nvGrpSpPr>
          <p:cNvPr id="1249" name="Group"/>
          <p:cNvGrpSpPr/>
          <p:nvPr/>
        </p:nvGrpSpPr>
        <p:grpSpPr>
          <a:xfrm>
            <a:off x="304818" y="3276585"/>
            <a:ext cx="2444469" cy="1148913"/>
            <a:chOff x="192206" y="0"/>
            <a:chExt cx="2444468" cy="1148911"/>
          </a:xfrm>
        </p:grpSpPr>
        <p:pic>
          <p:nvPicPr>
            <p:cNvPr id="1243" name="Image" descr="Image"/>
            <p:cNvPicPr>
              <a:picLocks noChangeAspect="1"/>
            </p:cNvPicPr>
            <p:nvPr/>
          </p:nvPicPr>
          <p:blipFill>
            <a:blip r:embed="rId3">
              <a:alphaModFix amt="79930"/>
            </a:blip>
            <a:stretch>
              <a:fillRect/>
            </a:stretch>
          </p:blipFill>
          <p:spPr>
            <a:xfrm>
              <a:off x="192206" y="0"/>
              <a:ext cx="2444469" cy="1148912"/>
            </a:xfrm>
            <a:prstGeom prst="rect">
              <a:avLst/>
            </a:prstGeom>
            <a:ln w="12700" cap="flat">
              <a:noFill/>
              <a:miter lim="400000"/>
            </a:ln>
            <a:effectLst/>
          </p:spPr>
        </p:pic>
        <p:grpSp>
          <p:nvGrpSpPr>
            <p:cNvPr id="1248" name="Group"/>
            <p:cNvGrpSpPr/>
            <p:nvPr/>
          </p:nvGrpSpPr>
          <p:grpSpPr>
            <a:xfrm>
              <a:off x="1238502" y="401471"/>
              <a:ext cx="334465" cy="335613"/>
              <a:chOff x="0" y="0"/>
              <a:chExt cx="334463" cy="335612"/>
            </a:xfrm>
          </p:grpSpPr>
          <p:sp>
            <p:nvSpPr>
              <p:cNvPr id="1244" name="Circle"/>
              <p:cNvSpPr/>
              <p:nvPr/>
            </p:nvSpPr>
            <p:spPr>
              <a:xfrm>
                <a:off x="0" y="0"/>
                <a:ext cx="163271" cy="163271"/>
              </a:xfrm>
              <a:prstGeom prst="ellipse">
                <a:avLst/>
              </a:prstGeom>
              <a:solidFill>
                <a:srgbClr val="EDC01B"/>
              </a:solidFill>
              <a:ln w="12700" cap="flat">
                <a:noFill/>
                <a:miter lim="400000"/>
              </a:ln>
              <a:effectLst/>
            </p:spPr>
            <p:txBody>
              <a:bodyPr wrap="square" lIns="50800" tIns="50800" rIns="50800" bIns="50800" numCol="1" anchor="ctr">
                <a:noAutofit/>
              </a:bodyPr>
              <a:lstStyle/>
              <a:p>
                <a:pPr defTabSz="825500">
                  <a:spcBef>
                    <a:spcPts val="1100"/>
                  </a:spcBef>
                  <a:defRPr sz="3200">
                    <a:solidFill>
                      <a:srgbClr val="FFFFFF"/>
                    </a:solidFill>
                    <a:latin typeface="Helvetica Light"/>
                    <a:ea typeface="Helvetica Light"/>
                    <a:cs typeface="Helvetica Light"/>
                    <a:sym typeface="Helvetica Light"/>
                  </a:defRPr>
                </a:pPr>
                <a:endParaRPr/>
              </a:p>
            </p:txBody>
          </p:sp>
          <p:sp>
            <p:nvSpPr>
              <p:cNvPr id="1245" name="Circle"/>
              <p:cNvSpPr/>
              <p:nvPr/>
            </p:nvSpPr>
            <p:spPr>
              <a:xfrm>
                <a:off x="171192" y="0"/>
                <a:ext cx="163272" cy="163271"/>
              </a:xfrm>
              <a:prstGeom prst="ellipse">
                <a:avLst/>
              </a:prstGeom>
              <a:solidFill>
                <a:srgbClr val="5AA701"/>
              </a:solidFill>
              <a:ln w="12700" cap="flat">
                <a:noFill/>
                <a:miter lim="400000"/>
              </a:ln>
              <a:effectLst/>
            </p:spPr>
            <p:txBody>
              <a:bodyPr wrap="square" lIns="50800" tIns="50800" rIns="50800" bIns="50800" numCol="1" anchor="ctr">
                <a:noAutofit/>
              </a:bodyPr>
              <a:lstStyle/>
              <a:p>
                <a:pPr defTabSz="825500">
                  <a:spcBef>
                    <a:spcPts val="1100"/>
                  </a:spcBef>
                  <a:defRPr sz="3200">
                    <a:solidFill>
                      <a:srgbClr val="FFFFFF"/>
                    </a:solidFill>
                    <a:latin typeface="Helvetica Light"/>
                    <a:ea typeface="Helvetica Light"/>
                    <a:cs typeface="Helvetica Light"/>
                    <a:sym typeface="Helvetica Light"/>
                  </a:defRPr>
                </a:pPr>
                <a:endParaRPr/>
              </a:p>
            </p:txBody>
          </p:sp>
          <p:sp>
            <p:nvSpPr>
              <p:cNvPr id="1246" name="Circle"/>
              <p:cNvSpPr/>
              <p:nvPr/>
            </p:nvSpPr>
            <p:spPr>
              <a:xfrm>
                <a:off x="171192" y="172341"/>
                <a:ext cx="163272" cy="163272"/>
              </a:xfrm>
              <a:prstGeom prst="ellipse">
                <a:avLst/>
              </a:prstGeom>
              <a:solidFill>
                <a:srgbClr val="5AA701"/>
              </a:solidFill>
              <a:ln w="12700" cap="flat">
                <a:noFill/>
                <a:miter lim="400000"/>
              </a:ln>
              <a:effectLst/>
            </p:spPr>
            <p:txBody>
              <a:bodyPr wrap="square" lIns="50800" tIns="50800" rIns="50800" bIns="50800" numCol="1" anchor="ctr">
                <a:noAutofit/>
              </a:bodyPr>
              <a:lstStyle/>
              <a:p>
                <a:pPr defTabSz="825500">
                  <a:spcBef>
                    <a:spcPts val="1100"/>
                  </a:spcBef>
                  <a:defRPr sz="3200">
                    <a:solidFill>
                      <a:srgbClr val="FFFFFF"/>
                    </a:solidFill>
                    <a:latin typeface="Helvetica Light"/>
                    <a:ea typeface="Helvetica Light"/>
                    <a:cs typeface="Helvetica Light"/>
                    <a:sym typeface="Helvetica Light"/>
                  </a:defRPr>
                </a:pPr>
                <a:endParaRPr/>
              </a:p>
            </p:txBody>
          </p:sp>
          <p:sp>
            <p:nvSpPr>
              <p:cNvPr id="1247" name="Circle"/>
              <p:cNvSpPr/>
              <p:nvPr/>
            </p:nvSpPr>
            <p:spPr>
              <a:xfrm>
                <a:off x="0" y="172341"/>
                <a:ext cx="163271" cy="163272"/>
              </a:xfrm>
              <a:prstGeom prst="ellipse">
                <a:avLst/>
              </a:prstGeom>
              <a:solidFill>
                <a:srgbClr val="5AA701"/>
              </a:solidFill>
              <a:ln w="12700" cap="flat">
                <a:noFill/>
                <a:miter lim="400000"/>
              </a:ln>
              <a:effectLst/>
            </p:spPr>
            <p:txBody>
              <a:bodyPr wrap="square" lIns="50800" tIns="50800" rIns="50800" bIns="50800" numCol="1" anchor="ctr">
                <a:noAutofit/>
              </a:bodyPr>
              <a:lstStyle/>
              <a:p>
                <a:pPr defTabSz="825500">
                  <a:spcBef>
                    <a:spcPts val="1100"/>
                  </a:spcBef>
                  <a:defRPr sz="3200">
                    <a:solidFill>
                      <a:srgbClr val="FFFFFF"/>
                    </a:solidFill>
                    <a:latin typeface="Helvetica Light"/>
                    <a:ea typeface="Helvetica Light"/>
                    <a:cs typeface="Helvetica Light"/>
                    <a:sym typeface="Helvetica Light"/>
                  </a:defRPr>
                </a:pPr>
                <a:endParaRPr/>
              </a:p>
            </p:txBody>
          </p:sp>
        </p:grpSp>
      </p:grpSp>
      <p:pic>
        <p:nvPicPr>
          <p:cNvPr id="1028" name="Picture 4" descr="Image result for calendar">
            <a:extLst>
              <a:ext uri="{FF2B5EF4-FFF2-40B4-BE49-F238E27FC236}">
                <a16:creationId xmlns:a16="http://schemas.microsoft.com/office/drawing/2014/main" id="{3D9ECC8D-F9D5-4F43-8FA2-5C9366D296B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827696">
            <a:off x="6788386" y="2895045"/>
            <a:ext cx="1820146" cy="1820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85414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1232" name="Rectangle"/>
          <p:cNvSpPr/>
          <p:nvPr/>
        </p:nvSpPr>
        <p:spPr>
          <a:xfrm>
            <a:off x="3053274" y="-293"/>
            <a:ext cx="3048001" cy="1714501"/>
          </a:xfrm>
          <a:prstGeom prst="rect">
            <a:avLst/>
          </a:prstGeom>
          <a:solidFill>
            <a:schemeClr val="accent2">
              <a:lumOff val="12500"/>
            </a:schemeClr>
          </a:solidFill>
          <a:ln w="12700">
            <a:miter lim="400000"/>
          </a:ln>
        </p:spPr>
        <p:txBody>
          <a:bodyPr lIns="0" tIns="0" rIns="0" bIns="0"/>
          <a:lstStyle/>
          <a:p>
            <a:pPr defTabSz="457200">
              <a:spcBef>
                <a:spcPts val="1100"/>
              </a:spcBef>
              <a:defRPr sz="1600">
                <a:solidFill>
                  <a:schemeClr val="accent2">
                    <a:lumOff val="12500"/>
                  </a:schemeClr>
                </a:solidFill>
              </a:defRPr>
            </a:pPr>
            <a:endParaRPr/>
          </a:p>
        </p:txBody>
      </p:sp>
      <p:sp>
        <p:nvSpPr>
          <p:cNvPr id="1233" name="Rectangle"/>
          <p:cNvSpPr/>
          <p:nvPr/>
        </p:nvSpPr>
        <p:spPr>
          <a:xfrm>
            <a:off x="6098518" y="-293"/>
            <a:ext cx="3048001" cy="3423912"/>
          </a:xfrm>
          <a:prstGeom prst="rect">
            <a:avLst/>
          </a:prstGeom>
          <a:solidFill>
            <a:schemeClr val="accent3">
              <a:satOff val="-34951"/>
              <a:lumOff val="15147"/>
            </a:schemeClr>
          </a:solidFill>
          <a:ln w="12700">
            <a:miter lim="400000"/>
          </a:ln>
        </p:spPr>
        <p:txBody>
          <a:bodyPr lIns="0" tIns="0" rIns="0" bIns="0"/>
          <a:lstStyle/>
          <a:p>
            <a:pPr defTabSz="457200">
              <a:spcBef>
                <a:spcPts val="1100"/>
              </a:spcBef>
              <a:defRPr sz="1600">
                <a:solidFill>
                  <a:schemeClr val="accent2">
                    <a:lumOff val="12500"/>
                  </a:schemeClr>
                </a:solidFill>
              </a:defRPr>
            </a:pPr>
            <a:endParaRPr/>
          </a:p>
        </p:txBody>
      </p:sp>
      <p:sp>
        <p:nvSpPr>
          <p:cNvPr id="1234" name="Rectangle"/>
          <p:cNvSpPr/>
          <p:nvPr/>
        </p:nvSpPr>
        <p:spPr>
          <a:xfrm>
            <a:off x="3053274" y="1708993"/>
            <a:ext cx="3048001" cy="1714501"/>
          </a:xfrm>
          <a:prstGeom prst="rect">
            <a:avLst/>
          </a:prstGeom>
          <a:solidFill>
            <a:schemeClr val="accent2"/>
          </a:solidFill>
          <a:ln w="12700">
            <a:miter lim="400000"/>
          </a:ln>
        </p:spPr>
        <p:txBody>
          <a:bodyPr lIns="0" tIns="0" rIns="0" bIns="0"/>
          <a:lstStyle/>
          <a:p>
            <a:pPr defTabSz="457200">
              <a:spcBef>
                <a:spcPts val="1100"/>
              </a:spcBef>
              <a:defRPr sz="1600">
                <a:solidFill>
                  <a:schemeClr val="accent2">
                    <a:lumOff val="12500"/>
                  </a:schemeClr>
                </a:solidFill>
              </a:defRPr>
            </a:pPr>
            <a:endParaRPr lang="en-US" sz="1100" dirty="0">
              <a:solidFill>
                <a:schemeClr val="tx2">
                  <a:lumMod val="20000"/>
                  <a:lumOff val="80000"/>
                </a:schemeClr>
              </a:solidFill>
            </a:endParaRPr>
          </a:p>
          <a:p>
            <a:pPr defTabSz="457200">
              <a:spcBef>
                <a:spcPts val="1100"/>
              </a:spcBef>
              <a:defRPr sz="1600">
                <a:solidFill>
                  <a:schemeClr val="accent2">
                    <a:lumOff val="12500"/>
                  </a:schemeClr>
                </a:solidFill>
              </a:defRPr>
            </a:pPr>
            <a:r>
              <a:rPr lang="en-US" sz="1100" dirty="0">
                <a:solidFill>
                  <a:schemeClr val="tx2">
                    <a:lumMod val="20000"/>
                    <a:lumOff val="80000"/>
                  </a:schemeClr>
                </a:solidFill>
              </a:rPr>
              <a:t>	</a:t>
            </a:r>
            <a:r>
              <a:rPr lang="en-US" sz="1400" b="1" dirty="0">
                <a:solidFill>
                  <a:schemeClr val="tx2">
                    <a:lumMod val="20000"/>
                    <a:lumOff val="80000"/>
                  </a:schemeClr>
                </a:solidFill>
              </a:rPr>
              <a:t>Regular BrassRing Client		release enablement January	16th </a:t>
            </a:r>
            <a:endParaRPr sz="1400" b="1" dirty="0">
              <a:solidFill>
                <a:schemeClr val="tx2">
                  <a:lumMod val="20000"/>
                  <a:lumOff val="80000"/>
                </a:schemeClr>
              </a:solidFill>
            </a:endParaRPr>
          </a:p>
        </p:txBody>
      </p:sp>
      <p:sp>
        <p:nvSpPr>
          <p:cNvPr id="1236" name="Slide Number Placeholder 1"/>
          <p:cNvSpPr txBox="1">
            <a:spLocks noGrp="1"/>
          </p:cNvSpPr>
          <p:nvPr>
            <p:ph type="sldNum" sz="quarter" idx="2"/>
          </p:nvPr>
        </p:nvSpPr>
        <p:spPr>
          <a:xfrm>
            <a:off x="8788399" y="4831559"/>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solidFill>
                  <a:srgbClr val="FFFFFF"/>
                </a:solidFill>
              </a:defRPr>
            </a:lvl1pPr>
          </a:lstStyle>
          <a:p>
            <a:fld id="{86CB4B4D-7CA3-9044-876B-883B54F8677D}" type="slidenum">
              <a:t>12</a:t>
            </a:fld>
            <a:endParaRPr/>
          </a:p>
        </p:txBody>
      </p:sp>
      <p:sp>
        <p:nvSpPr>
          <p:cNvPr id="1237" name="Text Placeholder 4"/>
          <p:cNvSpPr txBox="1"/>
          <p:nvPr/>
        </p:nvSpPr>
        <p:spPr>
          <a:xfrm>
            <a:off x="3262807" y="203899"/>
            <a:ext cx="2626178" cy="14076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lnSpcReduction="10000"/>
          </a:bodyPr>
          <a:lstStyle/>
          <a:p>
            <a:pPr defTabSz="457200">
              <a:spcBef>
                <a:spcPts val="1100"/>
              </a:spcBef>
              <a:defRPr sz="1000" b="1">
                <a:solidFill>
                  <a:srgbClr val="FFFFFF"/>
                </a:solidFill>
              </a:defRPr>
            </a:pPr>
            <a:r>
              <a:rPr lang="en-US" sz="1100" dirty="0"/>
              <a:t>Initial Training Scheduled</a:t>
            </a:r>
          </a:p>
          <a:p>
            <a:pPr defTabSz="457200">
              <a:spcBef>
                <a:spcPts val="1100"/>
              </a:spcBef>
              <a:defRPr sz="1000" b="1">
                <a:solidFill>
                  <a:srgbClr val="FFFFFF"/>
                </a:solidFill>
              </a:defRPr>
            </a:pPr>
            <a:r>
              <a:rPr lang="en-US" sz="1100" dirty="0"/>
              <a:t>Client Panel session during the week of January 6</a:t>
            </a:r>
            <a:r>
              <a:rPr lang="en-US" sz="1100" baseline="30000" dirty="0"/>
              <a:t>th</a:t>
            </a:r>
            <a:endParaRPr lang="en-US" sz="1100" dirty="0"/>
          </a:p>
          <a:p>
            <a:pPr defTabSz="457200">
              <a:spcBef>
                <a:spcPts val="1100"/>
              </a:spcBef>
              <a:defRPr sz="1000" b="1">
                <a:solidFill>
                  <a:srgbClr val="FFFFFF"/>
                </a:solidFill>
              </a:defRPr>
            </a:pPr>
            <a:r>
              <a:rPr lang="en-US" sz="1100" dirty="0"/>
              <a:t>Internal user + admin session January 8th</a:t>
            </a:r>
          </a:p>
          <a:p>
            <a:pPr defTabSz="457200">
              <a:spcBef>
                <a:spcPts val="1100"/>
              </a:spcBef>
              <a:defRPr sz="1000" b="1">
                <a:solidFill>
                  <a:srgbClr val="FFFFFF"/>
                </a:solidFill>
              </a:defRPr>
            </a:pPr>
            <a:r>
              <a:rPr lang="en-US" sz="1100" dirty="0"/>
              <a:t>Client User session January 14th</a:t>
            </a:r>
          </a:p>
          <a:p>
            <a:pPr defTabSz="457200">
              <a:spcBef>
                <a:spcPts val="1100"/>
              </a:spcBef>
              <a:defRPr sz="1000" b="1">
                <a:solidFill>
                  <a:srgbClr val="FFFFFF"/>
                </a:solidFill>
              </a:defRPr>
            </a:pPr>
            <a:endParaRPr lang="en-US" sz="1100" dirty="0"/>
          </a:p>
        </p:txBody>
      </p:sp>
      <p:sp>
        <p:nvSpPr>
          <p:cNvPr id="1238" name="Text Placeholder 4"/>
          <p:cNvSpPr txBox="1"/>
          <p:nvPr/>
        </p:nvSpPr>
        <p:spPr>
          <a:xfrm>
            <a:off x="6202918" y="135670"/>
            <a:ext cx="2839200" cy="28769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defTabSz="457200">
              <a:spcBef>
                <a:spcPts val="1100"/>
              </a:spcBef>
              <a:defRPr sz="1000" b="1">
                <a:solidFill>
                  <a:srgbClr val="FFFFFF"/>
                </a:solidFill>
              </a:defRPr>
            </a:lvl1pPr>
            <a:lvl2pPr indent="0" defTabSz="457200">
              <a:spcBef>
                <a:spcPts val="1100"/>
              </a:spcBef>
              <a:defRPr sz="1000">
                <a:solidFill>
                  <a:srgbClr val="FFFFFF"/>
                </a:solidFill>
              </a:defRPr>
            </a:lvl2pPr>
          </a:lstStyle>
          <a:p>
            <a:r>
              <a:rPr lang="en-US" sz="1100" dirty="0"/>
              <a:t>Continued Training and Enablement throughout Q1</a:t>
            </a:r>
            <a:endParaRPr sz="1100" dirty="0"/>
          </a:p>
          <a:p>
            <a:pPr lvl="1"/>
            <a:r>
              <a:rPr lang="en-US" sz="1100" b="1" dirty="0"/>
              <a:t>Client Admin session January 21</a:t>
            </a:r>
            <a:r>
              <a:rPr lang="en-US" sz="1100" b="1" baseline="30000" dirty="0"/>
              <a:t>st</a:t>
            </a:r>
            <a:r>
              <a:rPr lang="en-US" sz="1100" b="1" dirty="0"/>
              <a:t>     </a:t>
            </a:r>
          </a:p>
          <a:p>
            <a:pPr lvl="1"/>
            <a:r>
              <a:rPr lang="en-US" sz="1100" b="1" dirty="0"/>
              <a:t>Client User additional session in February TBD</a:t>
            </a:r>
          </a:p>
          <a:p>
            <a:pPr lvl="1"/>
            <a:r>
              <a:rPr lang="en-US" sz="1100" b="1" dirty="0"/>
              <a:t>Client Admin additional session  in February TBD</a:t>
            </a:r>
            <a:br>
              <a:rPr lang="en-US" sz="1100" b="1" dirty="0"/>
            </a:br>
            <a:br>
              <a:rPr lang="en-US" sz="1100" b="1" dirty="0"/>
            </a:br>
            <a:endParaRPr sz="1100" b="1" dirty="0"/>
          </a:p>
        </p:txBody>
      </p:sp>
      <p:sp>
        <p:nvSpPr>
          <p:cNvPr id="1239" name="Text Placeholder 4"/>
          <p:cNvSpPr txBox="1"/>
          <p:nvPr/>
        </p:nvSpPr>
        <p:spPr>
          <a:xfrm>
            <a:off x="3303135" y="2018950"/>
            <a:ext cx="2540001" cy="13009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defTabSz="457200">
              <a:spcBef>
                <a:spcPts val="1100"/>
              </a:spcBef>
              <a:defRPr sz="1000" b="1">
                <a:solidFill>
                  <a:srgbClr val="FFFFFF"/>
                </a:solidFill>
              </a:defRPr>
            </a:pPr>
            <a:endParaRPr lang="en-US" dirty="0"/>
          </a:p>
        </p:txBody>
      </p:sp>
      <p:sp>
        <p:nvSpPr>
          <p:cNvPr id="1241" name="Our Process"/>
          <p:cNvSpPr txBox="1">
            <a:spLocks noGrp="1"/>
          </p:cNvSpPr>
          <p:nvPr>
            <p:ph type="title" idx="4294967295"/>
          </p:nvPr>
        </p:nvSpPr>
        <p:spPr>
          <a:xfrm>
            <a:off x="228600" y="127000"/>
            <a:ext cx="1836502" cy="895023"/>
          </a:xfrm>
          <a:prstGeom prst="rect">
            <a:avLst/>
          </a:prstGeom>
        </p:spPr>
        <p:txBody>
          <a:bodyPr>
            <a:normAutofit/>
          </a:bodyPr>
          <a:lstStyle>
            <a:lvl1pPr>
              <a:defRPr>
                <a:solidFill>
                  <a:srgbClr val="000000"/>
                </a:solidFill>
              </a:defRPr>
            </a:lvl1pPr>
          </a:lstStyle>
          <a:p>
            <a:r>
              <a:rPr lang="en-US" dirty="0"/>
              <a:t>Enablement Plan</a:t>
            </a:r>
            <a:endParaRPr dirty="0"/>
          </a:p>
        </p:txBody>
      </p:sp>
      <p:sp>
        <p:nvSpPr>
          <p:cNvPr id="1242"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r>
              <a:t>IBM Talent Management Solutions</a:t>
            </a:r>
          </a:p>
          <a:p>
            <a:r>
              <a:t>© 2018 IBM Corporation</a:t>
            </a:r>
          </a:p>
        </p:txBody>
      </p:sp>
      <p:sp>
        <p:nvSpPr>
          <p:cNvPr id="1250" name="Rectangle"/>
          <p:cNvSpPr/>
          <p:nvPr/>
        </p:nvSpPr>
        <p:spPr>
          <a:xfrm>
            <a:off x="3060698" y="3417269"/>
            <a:ext cx="3048001" cy="1727201"/>
          </a:xfrm>
          <a:prstGeom prst="rect">
            <a:avLst/>
          </a:prstGeom>
          <a:solidFill>
            <a:schemeClr val="accent3">
              <a:satOff val="-34951"/>
              <a:lumOff val="15147"/>
            </a:schemeClr>
          </a:solidFill>
          <a:ln w="12700">
            <a:miter lim="400000"/>
          </a:ln>
        </p:spPr>
        <p:txBody>
          <a:bodyPr lIns="0" tIns="0" rIns="0" bIns="0"/>
          <a:lstStyle/>
          <a:p>
            <a:pPr algn="ctr" defTabSz="457200">
              <a:spcBef>
                <a:spcPts val="1100"/>
              </a:spcBef>
              <a:defRPr sz="1600">
                <a:solidFill>
                  <a:schemeClr val="accent2">
                    <a:lumOff val="12500"/>
                  </a:schemeClr>
                </a:solidFill>
              </a:defRPr>
            </a:pPr>
            <a:endParaRPr lang="en-US" sz="1800" b="1" dirty="0">
              <a:solidFill>
                <a:schemeClr val="tx2">
                  <a:lumMod val="20000"/>
                  <a:lumOff val="80000"/>
                </a:schemeClr>
              </a:solidFill>
            </a:endParaRPr>
          </a:p>
          <a:p>
            <a:pPr algn="ctr" defTabSz="457200">
              <a:spcBef>
                <a:spcPts val="1100"/>
              </a:spcBef>
              <a:defRPr sz="1600">
                <a:solidFill>
                  <a:schemeClr val="accent2">
                    <a:lumOff val="12500"/>
                  </a:schemeClr>
                </a:solidFill>
              </a:defRPr>
            </a:pPr>
            <a:r>
              <a:rPr lang="en-US" sz="1800" b="1" dirty="0">
                <a:solidFill>
                  <a:schemeClr val="tx2">
                    <a:lumMod val="20000"/>
                    <a:lumOff val="80000"/>
                  </a:schemeClr>
                </a:solidFill>
              </a:rPr>
              <a:t>Dark Launch – Q1 – 2020</a:t>
            </a:r>
            <a:endParaRPr sz="1800" b="1" dirty="0">
              <a:solidFill>
                <a:schemeClr val="tx2">
                  <a:lumMod val="20000"/>
                  <a:lumOff val="80000"/>
                </a:schemeClr>
              </a:solidFill>
            </a:endParaRPr>
          </a:p>
        </p:txBody>
      </p:sp>
      <p:sp>
        <p:nvSpPr>
          <p:cNvPr id="1252" name="Rectangle"/>
          <p:cNvSpPr/>
          <p:nvPr/>
        </p:nvSpPr>
        <p:spPr>
          <a:xfrm>
            <a:off x="6092998" y="3064933"/>
            <a:ext cx="3063950" cy="2085887"/>
          </a:xfrm>
          <a:prstGeom prst="rect">
            <a:avLst/>
          </a:prstGeom>
          <a:solidFill>
            <a:schemeClr val="accent2">
              <a:lumOff val="12500"/>
            </a:schemeClr>
          </a:solidFill>
          <a:ln w="12700">
            <a:miter lim="400000"/>
          </a:ln>
        </p:spPr>
        <p:txBody>
          <a:bodyPr lIns="0" tIns="0" rIns="0" bIns="0"/>
          <a:lstStyle/>
          <a:p>
            <a:pPr defTabSz="457200">
              <a:spcBef>
                <a:spcPts val="1100"/>
              </a:spcBef>
              <a:defRPr sz="1600">
                <a:solidFill>
                  <a:schemeClr val="accent2">
                    <a:lumOff val="12500"/>
                  </a:schemeClr>
                </a:solidFill>
              </a:defRPr>
            </a:pPr>
            <a:endParaRPr/>
          </a:p>
        </p:txBody>
      </p:sp>
      <p:sp>
        <p:nvSpPr>
          <p:cNvPr id="1253" name="Text Placeholder 4"/>
          <p:cNvSpPr txBox="1"/>
          <p:nvPr/>
        </p:nvSpPr>
        <p:spPr>
          <a:xfrm>
            <a:off x="6310808" y="3245218"/>
            <a:ext cx="2540001" cy="17253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defTabSz="457200">
              <a:spcBef>
                <a:spcPts val="1100"/>
              </a:spcBef>
              <a:defRPr sz="1000" b="1">
                <a:solidFill>
                  <a:srgbClr val="FFFFFF"/>
                </a:solidFill>
              </a:defRPr>
            </a:lvl1pPr>
            <a:lvl2pPr indent="0" defTabSz="457200">
              <a:spcBef>
                <a:spcPts val="1100"/>
              </a:spcBef>
              <a:defRPr sz="1000">
                <a:solidFill>
                  <a:srgbClr val="FFFFFF"/>
                </a:solidFill>
              </a:defRPr>
            </a:lvl2pPr>
          </a:lstStyle>
          <a:p>
            <a:r>
              <a:rPr lang="en-US" sz="1800" dirty="0"/>
              <a:t>Look out for Communications and registration links in December!</a:t>
            </a:r>
            <a:endParaRPr sz="1800" dirty="0"/>
          </a:p>
        </p:txBody>
      </p:sp>
    </p:spTree>
    <p:extLst>
      <p:ext uri="{BB962C8B-B14F-4D97-AF65-F5344CB8AC3E}">
        <p14:creationId xmlns:p14="http://schemas.microsoft.com/office/powerpoint/2010/main" val="286352701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5" name="Group"/>
          <p:cNvGrpSpPr/>
          <p:nvPr/>
        </p:nvGrpSpPr>
        <p:grpSpPr>
          <a:xfrm>
            <a:off x="4767323" y="-879727"/>
            <a:ext cx="4726930" cy="8210623"/>
            <a:chOff x="0" y="0"/>
            <a:chExt cx="4726929" cy="8210622"/>
          </a:xfrm>
        </p:grpSpPr>
        <p:pic>
          <p:nvPicPr>
            <p:cNvPr id="1218" name="Image" descr="Image"/>
            <p:cNvPicPr>
              <a:picLocks noChangeAspect="1"/>
            </p:cNvPicPr>
            <p:nvPr/>
          </p:nvPicPr>
          <p:blipFill>
            <a:blip r:embed="rId3"/>
            <a:stretch>
              <a:fillRect/>
            </a:stretch>
          </p:blipFill>
          <p:spPr>
            <a:xfrm>
              <a:off x="0" y="1073281"/>
              <a:ext cx="2391941" cy="2068706"/>
            </a:xfrm>
            <a:prstGeom prst="rect">
              <a:avLst/>
            </a:prstGeom>
            <a:ln w="12700" cap="flat">
              <a:noFill/>
              <a:miter lim="400000"/>
            </a:ln>
            <a:effectLst/>
          </p:spPr>
        </p:pic>
        <p:pic>
          <p:nvPicPr>
            <p:cNvPr id="1219" name="Image" descr="Image"/>
            <p:cNvPicPr>
              <a:picLocks noChangeAspect="1"/>
            </p:cNvPicPr>
            <p:nvPr/>
          </p:nvPicPr>
          <p:blipFill>
            <a:blip r:embed="rId3"/>
            <a:stretch>
              <a:fillRect/>
            </a:stretch>
          </p:blipFill>
          <p:spPr>
            <a:xfrm>
              <a:off x="0" y="3123516"/>
              <a:ext cx="2391941" cy="2068706"/>
            </a:xfrm>
            <a:prstGeom prst="rect">
              <a:avLst/>
            </a:prstGeom>
            <a:ln w="12700" cap="flat">
              <a:noFill/>
              <a:miter lim="400000"/>
            </a:ln>
            <a:effectLst/>
          </p:spPr>
        </p:pic>
        <p:pic>
          <p:nvPicPr>
            <p:cNvPr id="1220" name="Image" descr="Image"/>
            <p:cNvPicPr>
              <a:picLocks noChangeAspect="1"/>
            </p:cNvPicPr>
            <p:nvPr/>
          </p:nvPicPr>
          <p:blipFill>
            <a:blip r:embed="rId3"/>
            <a:stretch>
              <a:fillRect/>
            </a:stretch>
          </p:blipFill>
          <p:spPr>
            <a:xfrm>
              <a:off x="0" y="5173750"/>
              <a:ext cx="2391941" cy="2068706"/>
            </a:xfrm>
            <a:prstGeom prst="rect">
              <a:avLst/>
            </a:prstGeom>
            <a:ln w="12700" cap="flat">
              <a:noFill/>
              <a:miter lim="400000"/>
            </a:ln>
            <a:effectLst/>
          </p:spPr>
        </p:pic>
        <p:pic>
          <p:nvPicPr>
            <p:cNvPr id="1221" name="Image" descr="Image"/>
            <p:cNvPicPr>
              <a:picLocks noChangeAspect="1"/>
            </p:cNvPicPr>
            <p:nvPr/>
          </p:nvPicPr>
          <p:blipFill>
            <a:blip r:embed="rId3"/>
            <a:stretch>
              <a:fillRect/>
            </a:stretch>
          </p:blipFill>
          <p:spPr>
            <a:xfrm>
              <a:off x="2334989" y="0"/>
              <a:ext cx="2391941" cy="2068706"/>
            </a:xfrm>
            <a:prstGeom prst="rect">
              <a:avLst/>
            </a:prstGeom>
            <a:ln w="12700" cap="flat">
              <a:noFill/>
              <a:miter lim="400000"/>
            </a:ln>
            <a:effectLst/>
          </p:spPr>
        </p:pic>
        <p:pic>
          <p:nvPicPr>
            <p:cNvPr id="1222" name="Image" descr="Image"/>
            <p:cNvPicPr>
              <a:picLocks noChangeAspect="1"/>
            </p:cNvPicPr>
            <p:nvPr/>
          </p:nvPicPr>
          <p:blipFill>
            <a:blip r:embed="rId3"/>
            <a:stretch>
              <a:fillRect/>
            </a:stretch>
          </p:blipFill>
          <p:spPr>
            <a:xfrm>
              <a:off x="2334989" y="2041448"/>
              <a:ext cx="2391941" cy="2068706"/>
            </a:xfrm>
            <a:prstGeom prst="rect">
              <a:avLst/>
            </a:prstGeom>
            <a:ln w="12700" cap="flat">
              <a:noFill/>
              <a:miter lim="400000"/>
            </a:ln>
            <a:effectLst/>
          </p:spPr>
        </p:pic>
        <p:pic>
          <p:nvPicPr>
            <p:cNvPr id="1223" name="Image" descr="Image"/>
            <p:cNvPicPr>
              <a:picLocks noChangeAspect="1"/>
            </p:cNvPicPr>
            <p:nvPr/>
          </p:nvPicPr>
          <p:blipFill>
            <a:blip r:embed="rId3"/>
            <a:stretch>
              <a:fillRect/>
            </a:stretch>
          </p:blipFill>
          <p:spPr>
            <a:xfrm>
              <a:off x="2334989" y="4091682"/>
              <a:ext cx="2391941" cy="2068706"/>
            </a:xfrm>
            <a:prstGeom prst="rect">
              <a:avLst/>
            </a:prstGeom>
            <a:ln w="12700" cap="flat">
              <a:noFill/>
              <a:miter lim="400000"/>
            </a:ln>
            <a:effectLst/>
          </p:spPr>
        </p:pic>
        <p:pic>
          <p:nvPicPr>
            <p:cNvPr id="1224" name="Image" descr="Image"/>
            <p:cNvPicPr>
              <a:picLocks noChangeAspect="1"/>
            </p:cNvPicPr>
            <p:nvPr/>
          </p:nvPicPr>
          <p:blipFill>
            <a:blip r:embed="rId3"/>
            <a:stretch>
              <a:fillRect/>
            </a:stretch>
          </p:blipFill>
          <p:spPr>
            <a:xfrm>
              <a:off x="2334989" y="6141916"/>
              <a:ext cx="2391941" cy="2068707"/>
            </a:xfrm>
            <a:prstGeom prst="rect">
              <a:avLst/>
            </a:prstGeom>
            <a:ln w="12700" cap="flat">
              <a:noFill/>
              <a:miter lim="400000"/>
            </a:ln>
            <a:effectLst/>
          </p:spPr>
        </p:pic>
      </p:grpSp>
      <p:sp>
        <p:nvSpPr>
          <p:cNvPr id="1226" name="Title 1"/>
          <p:cNvSpPr txBox="1">
            <a:spLocks noGrp="1"/>
          </p:cNvSpPr>
          <p:nvPr>
            <p:ph type="title"/>
          </p:nvPr>
        </p:nvSpPr>
        <p:spPr>
          <a:prstGeom prst="rect">
            <a:avLst/>
          </a:prstGeom>
        </p:spPr>
        <p:txBody>
          <a:bodyPr/>
          <a:lstStyle/>
          <a:p>
            <a:r>
              <a:rPr lang="en-US" dirty="0"/>
              <a:t>Phase 2</a:t>
            </a:r>
            <a:endParaRPr dirty="0"/>
          </a:p>
        </p:txBody>
      </p:sp>
      <p:sp>
        <p:nvSpPr>
          <p:cNvPr id="1227" name="Slide Number Placeholder 4"/>
          <p:cNvSpPr txBox="1">
            <a:spLocks noGrp="1"/>
          </p:cNvSpPr>
          <p:nvPr>
            <p:ph type="sldNum" sz="quarter" idx="2"/>
          </p:nvPr>
        </p:nvSpPr>
        <p:spPr>
          <a:xfrm>
            <a:off x="8788399" y="4831559"/>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a:t>
            </a:fld>
            <a:endParaRPr/>
          </a:p>
        </p:txBody>
      </p:sp>
      <p:sp>
        <p:nvSpPr>
          <p:cNvPr id="1228"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a:solidFill>
                  <a:srgbClr val="FFFFFF"/>
                </a:solidFill>
              </a:defRPr>
            </a:pPr>
            <a:r>
              <a:t>IBM Talent Management Solutions</a:t>
            </a:r>
          </a:p>
          <a:p>
            <a:pPr>
              <a:defRPr>
                <a:solidFill>
                  <a:srgbClr val="FFFFFF"/>
                </a:solidFill>
              </a:defRPr>
            </a:pPr>
            <a:r>
              <a:t>© 2018 IBM Corporation</a:t>
            </a:r>
          </a:p>
        </p:txBody>
      </p:sp>
    </p:spTree>
    <p:extLst>
      <p:ext uri="{BB962C8B-B14F-4D97-AF65-F5344CB8AC3E}">
        <p14:creationId xmlns:p14="http://schemas.microsoft.com/office/powerpoint/2010/main" val="421057823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2" name="Rectangle"/>
          <p:cNvSpPr/>
          <p:nvPr/>
        </p:nvSpPr>
        <p:spPr>
          <a:xfrm>
            <a:off x="3053274" y="-293"/>
            <a:ext cx="3048001" cy="1714501"/>
          </a:xfrm>
          <a:prstGeom prst="rect">
            <a:avLst/>
          </a:prstGeom>
          <a:solidFill>
            <a:schemeClr val="accent2">
              <a:lumOff val="12500"/>
            </a:schemeClr>
          </a:solidFill>
          <a:ln w="12700">
            <a:miter lim="400000"/>
          </a:ln>
        </p:spPr>
        <p:txBody>
          <a:bodyPr lIns="0" tIns="0" rIns="0" bIns="0"/>
          <a:lstStyle/>
          <a:p>
            <a:pPr defTabSz="457200">
              <a:spcBef>
                <a:spcPts val="1100"/>
              </a:spcBef>
              <a:defRPr sz="1600">
                <a:solidFill>
                  <a:schemeClr val="accent2">
                    <a:lumOff val="12500"/>
                  </a:schemeClr>
                </a:solidFill>
              </a:defRPr>
            </a:pPr>
            <a:endParaRPr/>
          </a:p>
        </p:txBody>
      </p:sp>
      <p:sp>
        <p:nvSpPr>
          <p:cNvPr id="1233" name="Rectangle"/>
          <p:cNvSpPr/>
          <p:nvPr/>
        </p:nvSpPr>
        <p:spPr>
          <a:xfrm>
            <a:off x="6098518" y="-293"/>
            <a:ext cx="3048001" cy="1714501"/>
          </a:xfrm>
          <a:prstGeom prst="rect">
            <a:avLst/>
          </a:prstGeom>
          <a:solidFill>
            <a:schemeClr val="accent3">
              <a:satOff val="-34951"/>
              <a:lumOff val="15147"/>
            </a:schemeClr>
          </a:solidFill>
          <a:ln w="12700">
            <a:miter lim="400000"/>
          </a:ln>
        </p:spPr>
        <p:txBody>
          <a:bodyPr lIns="0" tIns="0" rIns="0" bIns="0"/>
          <a:lstStyle/>
          <a:p>
            <a:pPr defTabSz="457200">
              <a:spcBef>
                <a:spcPts val="1100"/>
              </a:spcBef>
              <a:defRPr sz="1600">
                <a:solidFill>
                  <a:schemeClr val="accent2">
                    <a:lumOff val="12500"/>
                  </a:schemeClr>
                </a:solidFill>
              </a:defRPr>
            </a:pPr>
            <a:endParaRPr/>
          </a:p>
        </p:txBody>
      </p:sp>
      <p:sp>
        <p:nvSpPr>
          <p:cNvPr id="1234" name="Rectangle"/>
          <p:cNvSpPr/>
          <p:nvPr/>
        </p:nvSpPr>
        <p:spPr>
          <a:xfrm>
            <a:off x="3053274" y="1708993"/>
            <a:ext cx="3048001" cy="1714501"/>
          </a:xfrm>
          <a:prstGeom prst="rect">
            <a:avLst/>
          </a:prstGeom>
          <a:solidFill>
            <a:schemeClr val="accent2"/>
          </a:solidFill>
          <a:ln w="12700">
            <a:miter lim="400000"/>
          </a:ln>
        </p:spPr>
        <p:txBody>
          <a:bodyPr lIns="0" tIns="0" rIns="0" bIns="0"/>
          <a:lstStyle/>
          <a:p>
            <a:pPr defTabSz="457200">
              <a:spcBef>
                <a:spcPts val="1100"/>
              </a:spcBef>
              <a:defRPr sz="1600">
                <a:solidFill>
                  <a:schemeClr val="accent2">
                    <a:lumOff val="12500"/>
                  </a:schemeClr>
                </a:solidFill>
              </a:defRPr>
            </a:pPr>
            <a:endParaRPr/>
          </a:p>
        </p:txBody>
      </p:sp>
      <p:sp>
        <p:nvSpPr>
          <p:cNvPr id="1235" name="Rectangle"/>
          <p:cNvSpPr/>
          <p:nvPr/>
        </p:nvSpPr>
        <p:spPr>
          <a:xfrm>
            <a:off x="6098518" y="1708993"/>
            <a:ext cx="3048001" cy="1714501"/>
          </a:xfrm>
          <a:prstGeom prst="rect">
            <a:avLst/>
          </a:prstGeom>
          <a:solidFill>
            <a:schemeClr val="accent3"/>
          </a:solidFill>
          <a:ln w="12700">
            <a:miter lim="400000"/>
          </a:ln>
        </p:spPr>
        <p:txBody>
          <a:bodyPr lIns="0" tIns="0" rIns="0" bIns="0"/>
          <a:lstStyle/>
          <a:p>
            <a:pPr defTabSz="457200">
              <a:spcBef>
                <a:spcPts val="1100"/>
              </a:spcBef>
              <a:defRPr sz="1600">
                <a:solidFill>
                  <a:schemeClr val="accent2">
                    <a:lumOff val="12500"/>
                  </a:schemeClr>
                </a:solidFill>
              </a:defRPr>
            </a:pPr>
            <a:endParaRPr dirty="0"/>
          </a:p>
        </p:txBody>
      </p:sp>
      <p:sp>
        <p:nvSpPr>
          <p:cNvPr id="1236" name="Slide Number Placeholder 1"/>
          <p:cNvSpPr txBox="1">
            <a:spLocks noGrp="1"/>
          </p:cNvSpPr>
          <p:nvPr>
            <p:ph type="sldNum" sz="quarter" idx="2"/>
          </p:nvPr>
        </p:nvSpPr>
        <p:spPr>
          <a:xfrm>
            <a:off x="8788399" y="4831559"/>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solidFill>
                  <a:srgbClr val="FFFFFF"/>
                </a:solidFill>
              </a:defRPr>
            </a:lvl1pPr>
          </a:lstStyle>
          <a:p>
            <a:fld id="{86CB4B4D-7CA3-9044-876B-883B54F8677D}" type="slidenum">
              <a:t>14</a:t>
            </a:fld>
            <a:endParaRPr/>
          </a:p>
        </p:txBody>
      </p:sp>
      <p:sp>
        <p:nvSpPr>
          <p:cNvPr id="1237" name="Text Placeholder 4"/>
          <p:cNvSpPr txBox="1"/>
          <p:nvPr/>
        </p:nvSpPr>
        <p:spPr>
          <a:xfrm>
            <a:off x="3307978" y="320355"/>
            <a:ext cx="2540001" cy="13009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defTabSz="457200">
              <a:spcBef>
                <a:spcPts val="1100"/>
              </a:spcBef>
              <a:defRPr sz="1000" b="1">
                <a:solidFill>
                  <a:srgbClr val="FFFFFF"/>
                </a:solidFill>
              </a:defRPr>
            </a:pPr>
            <a:r>
              <a:rPr dirty="0"/>
              <a:t>1. </a:t>
            </a:r>
            <a:r>
              <a:rPr lang="en-US" dirty="0"/>
              <a:t>Action Logs</a:t>
            </a:r>
            <a:endParaRPr dirty="0"/>
          </a:p>
          <a:p>
            <a:pPr lvl="1" indent="0" defTabSz="457200">
              <a:spcBef>
                <a:spcPts val="1100"/>
              </a:spcBef>
              <a:defRPr sz="1000">
                <a:solidFill>
                  <a:srgbClr val="FFFFFF"/>
                </a:solidFill>
              </a:defRPr>
            </a:pPr>
            <a:r>
              <a:rPr lang="en-US" dirty="0"/>
              <a:t>Logs are already running on the back end, but Phase 2 will bring those details to the UI for easy tracking</a:t>
            </a:r>
          </a:p>
        </p:txBody>
      </p:sp>
      <p:sp>
        <p:nvSpPr>
          <p:cNvPr id="1238" name="Text Placeholder 4"/>
          <p:cNvSpPr txBox="1"/>
          <p:nvPr/>
        </p:nvSpPr>
        <p:spPr>
          <a:xfrm>
            <a:off x="6396985" y="320355"/>
            <a:ext cx="2540001" cy="13009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defTabSz="457200">
              <a:spcBef>
                <a:spcPts val="1100"/>
              </a:spcBef>
              <a:defRPr sz="1000" b="1">
                <a:solidFill>
                  <a:srgbClr val="FFFFFF"/>
                </a:solidFill>
              </a:defRPr>
            </a:lvl1pPr>
            <a:lvl2pPr indent="0" defTabSz="457200">
              <a:spcBef>
                <a:spcPts val="1100"/>
              </a:spcBef>
              <a:defRPr sz="1000">
                <a:solidFill>
                  <a:srgbClr val="FFFFFF"/>
                </a:solidFill>
              </a:defRPr>
            </a:lvl2pPr>
          </a:lstStyle>
          <a:p>
            <a:r>
              <a:rPr dirty="0"/>
              <a:t>2. </a:t>
            </a:r>
            <a:r>
              <a:rPr lang="en-US" dirty="0"/>
              <a:t>Candidate Notifications</a:t>
            </a:r>
            <a:endParaRPr dirty="0"/>
          </a:p>
          <a:p>
            <a:pPr lvl="1"/>
            <a:r>
              <a:rPr lang="en-US" dirty="0"/>
              <a:t>Communications are sent with Phase 1, but additional notifications within the Candidate Zone will be added after GA as well</a:t>
            </a:r>
            <a:endParaRPr dirty="0"/>
          </a:p>
        </p:txBody>
      </p:sp>
      <p:sp>
        <p:nvSpPr>
          <p:cNvPr id="1239" name="Text Placeholder 4"/>
          <p:cNvSpPr txBox="1"/>
          <p:nvPr/>
        </p:nvSpPr>
        <p:spPr>
          <a:xfrm>
            <a:off x="3303135" y="2018950"/>
            <a:ext cx="2540001" cy="13009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defTabSz="457200">
              <a:spcBef>
                <a:spcPts val="1100"/>
              </a:spcBef>
              <a:defRPr sz="1000" b="1">
                <a:solidFill>
                  <a:srgbClr val="FFFFFF"/>
                </a:solidFill>
              </a:defRPr>
            </a:pPr>
            <a:r>
              <a:rPr dirty="0"/>
              <a:t>3. </a:t>
            </a:r>
            <a:r>
              <a:rPr lang="en-US" dirty="0"/>
              <a:t>Metrics Dashboard/DIT</a:t>
            </a:r>
            <a:endParaRPr dirty="0"/>
          </a:p>
          <a:p>
            <a:pPr lvl="1" indent="0" defTabSz="457200">
              <a:spcBef>
                <a:spcPts val="1100"/>
              </a:spcBef>
              <a:defRPr sz="1000">
                <a:solidFill>
                  <a:srgbClr val="FFFFFF"/>
                </a:solidFill>
              </a:defRPr>
            </a:pPr>
            <a:r>
              <a:rPr lang="en-US" dirty="0"/>
              <a:t>Based off Early Adopter feedback, we’re getting a good idea of what clients will want to run reports on.  Those items will be added to both the DIT and the Metrics Dashboard</a:t>
            </a:r>
            <a:endParaRPr dirty="0"/>
          </a:p>
        </p:txBody>
      </p:sp>
      <p:sp>
        <p:nvSpPr>
          <p:cNvPr id="1240" name="Text Placeholder 4"/>
          <p:cNvSpPr txBox="1"/>
          <p:nvPr/>
        </p:nvSpPr>
        <p:spPr>
          <a:xfrm>
            <a:off x="6396985" y="2017504"/>
            <a:ext cx="2540001" cy="1303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defTabSz="457200">
              <a:spcBef>
                <a:spcPts val="1100"/>
              </a:spcBef>
              <a:defRPr sz="1000" b="1">
                <a:solidFill>
                  <a:srgbClr val="FFFFFF"/>
                </a:solidFill>
              </a:defRPr>
            </a:lvl1pPr>
            <a:lvl2pPr indent="0" defTabSz="457200">
              <a:spcBef>
                <a:spcPts val="1100"/>
              </a:spcBef>
              <a:defRPr sz="1000">
                <a:solidFill>
                  <a:srgbClr val="FFFFFF"/>
                </a:solidFill>
              </a:defRPr>
            </a:lvl2pPr>
          </a:lstStyle>
          <a:p>
            <a:r>
              <a:rPr dirty="0"/>
              <a:t>4. </a:t>
            </a:r>
            <a:r>
              <a:rPr lang="en-US" dirty="0"/>
              <a:t>RAM</a:t>
            </a:r>
            <a:endParaRPr dirty="0"/>
          </a:p>
          <a:p>
            <a:pPr lvl="1"/>
            <a:r>
              <a:rPr lang="en-US" dirty="0"/>
              <a:t>New Triggers and Action Items will be made available within RAM to automate the process and notifications to both Interviewers and Candidates</a:t>
            </a:r>
            <a:endParaRPr dirty="0"/>
          </a:p>
        </p:txBody>
      </p:sp>
      <p:sp>
        <p:nvSpPr>
          <p:cNvPr id="1241" name="Our Process"/>
          <p:cNvSpPr txBox="1">
            <a:spLocks noGrp="1"/>
          </p:cNvSpPr>
          <p:nvPr>
            <p:ph type="title" idx="4294967295"/>
          </p:nvPr>
        </p:nvSpPr>
        <p:spPr>
          <a:xfrm>
            <a:off x="228600" y="127000"/>
            <a:ext cx="1836502" cy="895023"/>
          </a:xfrm>
          <a:prstGeom prst="rect">
            <a:avLst/>
          </a:prstGeom>
        </p:spPr>
        <p:txBody>
          <a:bodyPr>
            <a:normAutofit/>
          </a:bodyPr>
          <a:lstStyle>
            <a:lvl1pPr>
              <a:defRPr>
                <a:solidFill>
                  <a:srgbClr val="000000"/>
                </a:solidFill>
              </a:defRPr>
            </a:lvl1pPr>
          </a:lstStyle>
          <a:p>
            <a:r>
              <a:rPr lang="en-US" dirty="0"/>
              <a:t>Phase 2</a:t>
            </a:r>
            <a:endParaRPr dirty="0"/>
          </a:p>
        </p:txBody>
      </p:sp>
      <p:sp>
        <p:nvSpPr>
          <p:cNvPr id="1242"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r>
              <a:t>IBM Talent Management Solutions</a:t>
            </a:r>
          </a:p>
          <a:p>
            <a:r>
              <a:t>© 2018 IBM Corporation</a:t>
            </a:r>
          </a:p>
        </p:txBody>
      </p:sp>
      <p:grpSp>
        <p:nvGrpSpPr>
          <p:cNvPr id="1249" name="Group"/>
          <p:cNvGrpSpPr/>
          <p:nvPr/>
        </p:nvGrpSpPr>
        <p:grpSpPr>
          <a:xfrm>
            <a:off x="304818" y="3276585"/>
            <a:ext cx="2444469" cy="1148913"/>
            <a:chOff x="192206" y="0"/>
            <a:chExt cx="2444468" cy="1148911"/>
          </a:xfrm>
        </p:grpSpPr>
        <p:pic>
          <p:nvPicPr>
            <p:cNvPr id="1243" name="Image" descr="Image"/>
            <p:cNvPicPr>
              <a:picLocks noChangeAspect="1"/>
            </p:cNvPicPr>
            <p:nvPr/>
          </p:nvPicPr>
          <p:blipFill>
            <a:blip r:embed="rId3">
              <a:alphaModFix amt="79930"/>
            </a:blip>
            <a:stretch>
              <a:fillRect/>
            </a:stretch>
          </p:blipFill>
          <p:spPr>
            <a:xfrm>
              <a:off x="192206" y="0"/>
              <a:ext cx="2444469" cy="1148912"/>
            </a:xfrm>
            <a:prstGeom prst="rect">
              <a:avLst/>
            </a:prstGeom>
            <a:ln w="12700" cap="flat">
              <a:noFill/>
              <a:miter lim="400000"/>
            </a:ln>
            <a:effectLst/>
          </p:spPr>
        </p:pic>
        <p:grpSp>
          <p:nvGrpSpPr>
            <p:cNvPr id="1248" name="Group"/>
            <p:cNvGrpSpPr/>
            <p:nvPr/>
          </p:nvGrpSpPr>
          <p:grpSpPr>
            <a:xfrm>
              <a:off x="1238502" y="401471"/>
              <a:ext cx="334465" cy="335613"/>
              <a:chOff x="0" y="0"/>
              <a:chExt cx="334463" cy="335612"/>
            </a:xfrm>
          </p:grpSpPr>
          <p:sp>
            <p:nvSpPr>
              <p:cNvPr id="1244" name="Circle"/>
              <p:cNvSpPr/>
              <p:nvPr/>
            </p:nvSpPr>
            <p:spPr>
              <a:xfrm>
                <a:off x="0" y="0"/>
                <a:ext cx="163271" cy="163271"/>
              </a:xfrm>
              <a:prstGeom prst="ellipse">
                <a:avLst/>
              </a:prstGeom>
              <a:solidFill>
                <a:srgbClr val="EDC01B"/>
              </a:solidFill>
              <a:ln w="12700" cap="flat">
                <a:noFill/>
                <a:miter lim="400000"/>
              </a:ln>
              <a:effectLst/>
            </p:spPr>
            <p:txBody>
              <a:bodyPr wrap="square" lIns="50800" tIns="50800" rIns="50800" bIns="50800" numCol="1" anchor="ctr">
                <a:noAutofit/>
              </a:bodyPr>
              <a:lstStyle/>
              <a:p>
                <a:pPr defTabSz="825500">
                  <a:spcBef>
                    <a:spcPts val="1100"/>
                  </a:spcBef>
                  <a:defRPr sz="3200">
                    <a:solidFill>
                      <a:srgbClr val="FFFFFF"/>
                    </a:solidFill>
                    <a:latin typeface="Helvetica Light"/>
                    <a:ea typeface="Helvetica Light"/>
                    <a:cs typeface="Helvetica Light"/>
                    <a:sym typeface="Helvetica Light"/>
                  </a:defRPr>
                </a:pPr>
                <a:endParaRPr/>
              </a:p>
            </p:txBody>
          </p:sp>
          <p:sp>
            <p:nvSpPr>
              <p:cNvPr id="1245" name="Circle"/>
              <p:cNvSpPr/>
              <p:nvPr/>
            </p:nvSpPr>
            <p:spPr>
              <a:xfrm>
                <a:off x="171192" y="0"/>
                <a:ext cx="163272" cy="163271"/>
              </a:xfrm>
              <a:prstGeom prst="ellipse">
                <a:avLst/>
              </a:prstGeom>
              <a:solidFill>
                <a:srgbClr val="5AA701"/>
              </a:solidFill>
              <a:ln w="12700" cap="flat">
                <a:noFill/>
                <a:miter lim="400000"/>
              </a:ln>
              <a:effectLst/>
            </p:spPr>
            <p:txBody>
              <a:bodyPr wrap="square" lIns="50800" tIns="50800" rIns="50800" bIns="50800" numCol="1" anchor="ctr">
                <a:noAutofit/>
              </a:bodyPr>
              <a:lstStyle/>
              <a:p>
                <a:pPr defTabSz="825500">
                  <a:spcBef>
                    <a:spcPts val="1100"/>
                  </a:spcBef>
                  <a:defRPr sz="3200">
                    <a:solidFill>
                      <a:srgbClr val="FFFFFF"/>
                    </a:solidFill>
                    <a:latin typeface="Helvetica Light"/>
                    <a:ea typeface="Helvetica Light"/>
                    <a:cs typeface="Helvetica Light"/>
                    <a:sym typeface="Helvetica Light"/>
                  </a:defRPr>
                </a:pPr>
                <a:endParaRPr/>
              </a:p>
            </p:txBody>
          </p:sp>
          <p:sp>
            <p:nvSpPr>
              <p:cNvPr id="1246" name="Circle"/>
              <p:cNvSpPr/>
              <p:nvPr/>
            </p:nvSpPr>
            <p:spPr>
              <a:xfrm>
                <a:off x="171192" y="172341"/>
                <a:ext cx="163272" cy="163272"/>
              </a:xfrm>
              <a:prstGeom prst="ellipse">
                <a:avLst/>
              </a:prstGeom>
              <a:solidFill>
                <a:srgbClr val="5AA701"/>
              </a:solidFill>
              <a:ln w="12700" cap="flat">
                <a:noFill/>
                <a:miter lim="400000"/>
              </a:ln>
              <a:effectLst/>
            </p:spPr>
            <p:txBody>
              <a:bodyPr wrap="square" lIns="50800" tIns="50800" rIns="50800" bIns="50800" numCol="1" anchor="ctr">
                <a:noAutofit/>
              </a:bodyPr>
              <a:lstStyle/>
              <a:p>
                <a:pPr defTabSz="825500">
                  <a:spcBef>
                    <a:spcPts val="1100"/>
                  </a:spcBef>
                  <a:defRPr sz="3200">
                    <a:solidFill>
                      <a:srgbClr val="FFFFFF"/>
                    </a:solidFill>
                    <a:latin typeface="Helvetica Light"/>
                    <a:ea typeface="Helvetica Light"/>
                    <a:cs typeface="Helvetica Light"/>
                    <a:sym typeface="Helvetica Light"/>
                  </a:defRPr>
                </a:pPr>
                <a:endParaRPr/>
              </a:p>
            </p:txBody>
          </p:sp>
          <p:sp>
            <p:nvSpPr>
              <p:cNvPr id="1247" name="Circle"/>
              <p:cNvSpPr/>
              <p:nvPr/>
            </p:nvSpPr>
            <p:spPr>
              <a:xfrm>
                <a:off x="0" y="172341"/>
                <a:ext cx="163271" cy="163272"/>
              </a:xfrm>
              <a:prstGeom prst="ellipse">
                <a:avLst/>
              </a:prstGeom>
              <a:solidFill>
                <a:srgbClr val="5AA701"/>
              </a:solidFill>
              <a:ln w="12700" cap="flat">
                <a:noFill/>
                <a:miter lim="400000"/>
              </a:ln>
              <a:effectLst/>
            </p:spPr>
            <p:txBody>
              <a:bodyPr wrap="square" lIns="50800" tIns="50800" rIns="50800" bIns="50800" numCol="1" anchor="ctr">
                <a:noAutofit/>
              </a:bodyPr>
              <a:lstStyle/>
              <a:p>
                <a:pPr defTabSz="825500">
                  <a:spcBef>
                    <a:spcPts val="1100"/>
                  </a:spcBef>
                  <a:defRPr sz="3200">
                    <a:solidFill>
                      <a:srgbClr val="FFFFFF"/>
                    </a:solidFill>
                    <a:latin typeface="Helvetica Light"/>
                    <a:ea typeface="Helvetica Light"/>
                    <a:cs typeface="Helvetica Light"/>
                    <a:sym typeface="Helvetica Light"/>
                  </a:defRPr>
                </a:pPr>
                <a:endParaRPr/>
              </a:p>
            </p:txBody>
          </p:sp>
        </p:grpSp>
      </p:grpSp>
      <p:sp>
        <p:nvSpPr>
          <p:cNvPr id="1250" name="Rectangle"/>
          <p:cNvSpPr/>
          <p:nvPr/>
        </p:nvSpPr>
        <p:spPr>
          <a:xfrm>
            <a:off x="3048000" y="3417269"/>
            <a:ext cx="3060700" cy="1727201"/>
          </a:xfrm>
          <a:prstGeom prst="rect">
            <a:avLst/>
          </a:prstGeom>
          <a:solidFill>
            <a:schemeClr val="accent3">
              <a:satOff val="-34951"/>
              <a:lumOff val="15147"/>
            </a:schemeClr>
          </a:solidFill>
          <a:ln w="12700">
            <a:miter lim="400000"/>
          </a:ln>
        </p:spPr>
        <p:txBody>
          <a:bodyPr lIns="0" tIns="0" rIns="0" bIns="0"/>
          <a:lstStyle/>
          <a:p>
            <a:pPr defTabSz="457200">
              <a:spcBef>
                <a:spcPts val="1100"/>
              </a:spcBef>
              <a:defRPr sz="1600">
                <a:solidFill>
                  <a:schemeClr val="accent2">
                    <a:lumOff val="12500"/>
                  </a:schemeClr>
                </a:solidFill>
              </a:defRPr>
            </a:pPr>
            <a:endParaRPr dirty="0"/>
          </a:p>
        </p:txBody>
      </p:sp>
      <p:sp>
        <p:nvSpPr>
          <p:cNvPr id="1251" name="Text Placeholder 4"/>
          <p:cNvSpPr txBox="1"/>
          <p:nvPr/>
        </p:nvSpPr>
        <p:spPr>
          <a:xfrm>
            <a:off x="3346467" y="3737917"/>
            <a:ext cx="2540001" cy="13009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defTabSz="457200">
              <a:spcBef>
                <a:spcPts val="1100"/>
              </a:spcBef>
              <a:defRPr sz="1000" b="1">
                <a:solidFill>
                  <a:srgbClr val="FFFFFF"/>
                </a:solidFill>
              </a:defRPr>
            </a:lvl1pPr>
            <a:lvl2pPr indent="0" defTabSz="457200">
              <a:spcBef>
                <a:spcPts val="1100"/>
              </a:spcBef>
              <a:defRPr sz="1000">
                <a:solidFill>
                  <a:srgbClr val="FFFFFF"/>
                </a:solidFill>
              </a:defRPr>
            </a:lvl2pPr>
          </a:lstStyle>
          <a:p>
            <a:r>
              <a:rPr dirty="0"/>
              <a:t>5. </a:t>
            </a:r>
            <a:r>
              <a:rPr lang="en-US" dirty="0"/>
              <a:t>Rescheduling</a:t>
            </a:r>
          </a:p>
          <a:p>
            <a:r>
              <a:rPr lang="en-US" dirty="0"/>
              <a:t>The ability to Edit and Cancel will be a part of Phase 1, but the reschedule piece will be coming soon</a:t>
            </a:r>
            <a:endParaRPr dirty="0"/>
          </a:p>
        </p:txBody>
      </p:sp>
      <p:sp>
        <p:nvSpPr>
          <p:cNvPr id="1252" name="Rectangle"/>
          <p:cNvSpPr/>
          <p:nvPr/>
        </p:nvSpPr>
        <p:spPr>
          <a:xfrm>
            <a:off x="6109648" y="3381969"/>
            <a:ext cx="3048001" cy="1761531"/>
          </a:xfrm>
          <a:prstGeom prst="rect">
            <a:avLst/>
          </a:prstGeom>
          <a:solidFill>
            <a:schemeClr val="accent2">
              <a:lumOff val="12500"/>
            </a:schemeClr>
          </a:solidFill>
          <a:ln w="12700">
            <a:miter lim="400000"/>
          </a:ln>
        </p:spPr>
        <p:txBody>
          <a:bodyPr lIns="0" tIns="0" rIns="0" bIns="0"/>
          <a:lstStyle/>
          <a:p>
            <a:pPr defTabSz="457200">
              <a:spcBef>
                <a:spcPts val="1100"/>
              </a:spcBef>
              <a:defRPr sz="1600">
                <a:solidFill>
                  <a:schemeClr val="accent2">
                    <a:lumOff val="12500"/>
                  </a:schemeClr>
                </a:solidFill>
              </a:defRPr>
            </a:pPr>
            <a:endParaRPr dirty="0"/>
          </a:p>
        </p:txBody>
      </p:sp>
      <p:sp>
        <p:nvSpPr>
          <p:cNvPr id="1253" name="Text Placeholder 4"/>
          <p:cNvSpPr txBox="1"/>
          <p:nvPr/>
        </p:nvSpPr>
        <p:spPr>
          <a:xfrm>
            <a:off x="6363649" y="3744267"/>
            <a:ext cx="2540001" cy="13009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defTabSz="457200">
              <a:spcBef>
                <a:spcPts val="1100"/>
              </a:spcBef>
              <a:defRPr sz="1000" b="1">
                <a:solidFill>
                  <a:srgbClr val="FFFFFF"/>
                </a:solidFill>
              </a:defRPr>
            </a:lvl1pPr>
            <a:lvl2pPr indent="0" defTabSz="457200">
              <a:spcBef>
                <a:spcPts val="1100"/>
              </a:spcBef>
              <a:defRPr sz="1000">
                <a:solidFill>
                  <a:srgbClr val="FFFFFF"/>
                </a:solidFill>
              </a:defRPr>
            </a:lvl2pPr>
          </a:lstStyle>
          <a:p>
            <a:r>
              <a:rPr lang="en-US" dirty="0"/>
              <a:t>6. Interview Defaults  </a:t>
            </a:r>
            <a:endParaRPr dirty="0"/>
          </a:p>
          <a:p>
            <a:pPr lvl="1"/>
            <a:r>
              <a:rPr lang="en-US" dirty="0"/>
              <a:t>Early Adopter feedback has shown that there is opportunity to default many of the items within the process.  We’re currently evaluating what that looks like to add to the tool after GA</a:t>
            </a:r>
            <a:endParaRPr dirty="0"/>
          </a:p>
        </p:txBody>
      </p:sp>
    </p:spTree>
    <p:extLst>
      <p:ext uri="{BB962C8B-B14F-4D97-AF65-F5344CB8AC3E}">
        <p14:creationId xmlns:p14="http://schemas.microsoft.com/office/powerpoint/2010/main" val="238443309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8" name="Slide Number Placeholder 4"/>
          <p:cNvSpPr txBox="1">
            <a:spLocks noGrp="1"/>
          </p:cNvSpPr>
          <p:nvPr>
            <p:ph type="sldNum" sz="quarter" idx="2"/>
          </p:nvPr>
        </p:nvSpPr>
        <p:spPr>
          <a:xfrm>
            <a:off x="8788399" y="4831559"/>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15</a:t>
            </a:fld>
            <a:endParaRPr/>
          </a:p>
        </p:txBody>
      </p:sp>
      <p:sp>
        <p:nvSpPr>
          <p:cNvPr id="1719"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a:solidFill>
                  <a:srgbClr val="FFFFFF"/>
                </a:solidFill>
              </a:defRPr>
            </a:pPr>
            <a:r>
              <a:t>IBM Talent Management Solutions</a:t>
            </a:r>
          </a:p>
          <a:p>
            <a:pPr>
              <a:defRPr>
                <a:solidFill>
                  <a:srgbClr val="FFFFFF"/>
                </a:solidFill>
              </a:defRPr>
            </a:pPr>
            <a:r>
              <a:t>© 2018 IBM Corporation</a:t>
            </a:r>
          </a:p>
        </p:txBody>
      </p:sp>
      <p:grpSp>
        <p:nvGrpSpPr>
          <p:cNvPr id="1727" name="Group"/>
          <p:cNvGrpSpPr/>
          <p:nvPr/>
        </p:nvGrpSpPr>
        <p:grpSpPr>
          <a:xfrm>
            <a:off x="4805423" y="-879727"/>
            <a:ext cx="4726930" cy="8210623"/>
            <a:chOff x="0" y="0"/>
            <a:chExt cx="4726929" cy="8210622"/>
          </a:xfrm>
        </p:grpSpPr>
        <p:pic>
          <p:nvPicPr>
            <p:cNvPr id="1720" name="Image" descr="Image"/>
            <p:cNvPicPr>
              <a:picLocks noChangeAspect="1"/>
            </p:cNvPicPr>
            <p:nvPr/>
          </p:nvPicPr>
          <p:blipFill>
            <a:blip r:embed="rId2"/>
            <a:stretch>
              <a:fillRect/>
            </a:stretch>
          </p:blipFill>
          <p:spPr>
            <a:xfrm>
              <a:off x="0" y="1073281"/>
              <a:ext cx="2391941" cy="2068706"/>
            </a:xfrm>
            <a:prstGeom prst="rect">
              <a:avLst/>
            </a:prstGeom>
            <a:ln w="12700" cap="flat">
              <a:noFill/>
              <a:miter lim="400000"/>
            </a:ln>
            <a:effectLst/>
          </p:spPr>
        </p:pic>
        <p:pic>
          <p:nvPicPr>
            <p:cNvPr id="1721" name="Image" descr="Image"/>
            <p:cNvPicPr>
              <a:picLocks noChangeAspect="1"/>
            </p:cNvPicPr>
            <p:nvPr/>
          </p:nvPicPr>
          <p:blipFill>
            <a:blip r:embed="rId2"/>
            <a:stretch>
              <a:fillRect/>
            </a:stretch>
          </p:blipFill>
          <p:spPr>
            <a:xfrm>
              <a:off x="0" y="3123516"/>
              <a:ext cx="2391941" cy="2068706"/>
            </a:xfrm>
            <a:prstGeom prst="rect">
              <a:avLst/>
            </a:prstGeom>
            <a:ln w="12700" cap="flat">
              <a:noFill/>
              <a:miter lim="400000"/>
            </a:ln>
            <a:effectLst/>
          </p:spPr>
        </p:pic>
        <p:pic>
          <p:nvPicPr>
            <p:cNvPr id="1722" name="Image" descr="Image"/>
            <p:cNvPicPr>
              <a:picLocks noChangeAspect="1"/>
            </p:cNvPicPr>
            <p:nvPr/>
          </p:nvPicPr>
          <p:blipFill>
            <a:blip r:embed="rId2"/>
            <a:stretch>
              <a:fillRect/>
            </a:stretch>
          </p:blipFill>
          <p:spPr>
            <a:xfrm>
              <a:off x="0" y="5173750"/>
              <a:ext cx="2391941" cy="2068706"/>
            </a:xfrm>
            <a:prstGeom prst="rect">
              <a:avLst/>
            </a:prstGeom>
            <a:ln w="12700" cap="flat">
              <a:noFill/>
              <a:miter lim="400000"/>
            </a:ln>
            <a:effectLst/>
          </p:spPr>
        </p:pic>
        <p:pic>
          <p:nvPicPr>
            <p:cNvPr id="1723" name="Image" descr="Image"/>
            <p:cNvPicPr>
              <a:picLocks noChangeAspect="1"/>
            </p:cNvPicPr>
            <p:nvPr/>
          </p:nvPicPr>
          <p:blipFill>
            <a:blip r:embed="rId2"/>
            <a:stretch>
              <a:fillRect/>
            </a:stretch>
          </p:blipFill>
          <p:spPr>
            <a:xfrm>
              <a:off x="2334989" y="0"/>
              <a:ext cx="2391941" cy="2068706"/>
            </a:xfrm>
            <a:prstGeom prst="rect">
              <a:avLst/>
            </a:prstGeom>
            <a:ln w="12700" cap="flat">
              <a:noFill/>
              <a:miter lim="400000"/>
            </a:ln>
            <a:effectLst/>
          </p:spPr>
        </p:pic>
        <p:pic>
          <p:nvPicPr>
            <p:cNvPr id="1724" name="Image" descr="Image"/>
            <p:cNvPicPr>
              <a:picLocks noChangeAspect="1"/>
            </p:cNvPicPr>
            <p:nvPr/>
          </p:nvPicPr>
          <p:blipFill>
            <a:blip r:embed="rId2"/>
            <a:stretch>
              <a:fillRect/>
            </a:stretch>
          </p:blipFill>
          <p:spPr>
            <a:xfrm>
              <a:off x="2334989" y="2041448"/>
              <a:ext cx="2391941" cy="2068706"/>
            </a:xfrm>
            <a:prstGeom prst="rect">
              <a:avLst/>
            </a:prstGeom>
            <a:ln w="12700" cap="flat">
              <a:noFill/>
              <a:miter lim="400000"/>
            </a:ln>
            <a:effectLst/>
          </p:spPr>
        </p:pic>
        <p:pic>
          <p:nvPicPr>
            <p:cNvPr id="1725" name="Image" descr="Image"/>
            <p:cNvPicPr>
              <a:picLocks noChangeAspect="1"/>
            </p:cNvPicPr>
            <p:nvPr/>
          </p:nvPicPr>
          <p:blipFill>
            <a:blip r:embed="rId2"/>
            <a:stretch>
              <a:fillRect/>
            </a:stretch>
          </p:blipFill>
          <p:spPr>
            <a:xfrm>
              <a:off x="2334989" y="4091682"/>
              <a:ext cx="2391941" cy="2068706"/>
            </a:xfrm>
            <a:prstGeom prst="rect">
              <a:avLst/>
            </a:prstGeom>
            <a:ln w="12700" cap="flat">
              <a:noFill/>
              <a:miter lim="400000"/>
            </a:ln>
            <a:effectLst/>
          </p:spPr>
        </p:pic>
        <p:pic>
          <p:nvPicPr>
            <p:cNvPr id="1726" name="Image" descr="Image"/>
            <p:cNvPicPr>
              <a:picLocks noChangeAspect="1"/>
            </p:cNvPicPr>
            <p:nvPr/>
          </p:nvPicPr>
          <p:blipFill>
            <a:blip r:embed="rId2"/>
            <a:stretch>
              <a:fillRect/>
            </a:stretch>
          </p:blipFill>
          <p:spPr>
            <a:xfrm>
              <a:off x="2334989" y="6141916"/>
              <a:ext cx="2391941" cy="2068707"/>
            </a:xfrm>
            <a:prstGeom prst="rect">
              <a:avLst/>
            </a:prstGeom>
            <a:ln w="12700" cap="flat">
              <a:noFill/>
              <a:miter lim="400000"/>
            </a:ln>
            <a:effectLst/>
          </p:spPr>
        </p:pic>
      </p:grpSp>
      <p:sp>
        <p:nvSpPr>
          <p:cNvPr id="1728" name="Title 1"/>
          <p:cNvSpPr txBox="1"/>
          <p:nvPr/>
        </p:nvSpPr>
        <p:spPr>
          <a:xfrm>
            <a:off x="228599" y="127000"/>
            <a:ext cx="4114802" cy="44793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defTabSz="457200">
              <a:lnSpc>
                <a:spcPct val="90000"/>
              </a:lnSpc>
              <a:defRPr sz="2400">
                <a:solidFill>
                  <a:srgbClr val="FFFFFF"/>
                </a:solidFill>
              </a:defRPr>
            </a:pPr>
            <a:r>
              <a:t>Questions</a:t>
            </a:r>
            <a:br/>
            <a:r>
              <a:rPr sz="1600"/>
              <a:t> </a:t>
            </a:r>
            <a:br>
              <a:rPr sz="1600"/>
            </a:br>
            <a:r>
              <a:rPr sz="1600"/>
              <a:t>(and answers)</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 name="Slide Number Placeholder 1"/>
          <p:cNvSpPr txBox="1">
            <a:spLocks noGrp="1"/>
          </p:cNvSpPr>
          <p:nvPr>
            <p:ph type="sldNum" sz="quarter" idx="2"/>
          </p:nvPr>
        </p:nvSpPr>
        <p:spPr>
          <a:xfrm>
            <a:off x="8788399" y="4831559"/>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16</a:t>
            </a:fld>
            <a:endParaRPr/>
          </a:p>
        </p:txBody>
      </p:sp>
      <p:pic>
        <p:nvPicPr>
          <p:cNvPr id="1731" name="Picture 6" descr="Picture 6"/>
          <p:cNvPicPr>
            <a:picLocks noChangeAspect="1"/>
          </p:cNvPicPr>
          <p:nvPr/>
        </p:nvPicPr>
        <p:blipFill>
          <a:blip r:embed="rId2"/>
          <a:stretch>
            <a:fillRect/>
          </a:stretch>
        </p:blipFill>
        <p:spPr>
          <a:xfrm>
            <a:off x="3925952" y="2186150"/>
            <a:ext cx="1292096" cy="526098"/>
          </a:xfrm>
          <a:prstGeom prst="rect">
            <a:avLst/>
          </a:prstGeom>
          <a:ln w="12700">
            <a:miter lim="400000"/>
          </a:ln>
        </p:spPr>
      </p:pic>
      <p:sp>
        <p:nvSpPr>
          <p:cNvPr id="1732" name="Footer Placeholder 9"/>
          <p:cNvSpPr txBox="1"/>
          <p:nvPr/>
        </p:nvSpPr>
        <p:spPr>
          <a:xfrm>
            <a:off x="228600" y="4742659"/>
            <a:ext cx="1822171"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a:solidFill>
                  <a:srgbClr val="FFFFFF"/>
                </a:solidFill>
              </a:defRPr>
            </a:pPr>
            <a:r>
              <a:t>IBM Talent Management Solutions</a:t>
            </a:r>
          </a:p>
          <a:p>
            <a:pPr>
              <a:defRPr>
                <a:solidFill>
                  <a:srgbClr val="FFFFFF"/>
                </a:solidFill>
              </a:defRPr>
            </a:pPr>
            <a:r>
              <a:t>© 2018 IBM Corporation</a:t>
            </a:r>
          </a:p>
        </p:txBody>
      </p:sp>
    </p:spTree>
  </p:cSld>
  <p:clrMapOvr>
    <a:masterClrMapping/>
  </p:clrMapOvr>
  <p:transition spd="med"/>
</p:sld>
</file>

<file path=ppt/theme/theme1.xml><?xml version="1.0" encoding="utf-8"?>
<a:theme xmlns:a="http://schemas.openxmlformats.org/drawingml/2006/main" name="blk_background_2017">
  <a:themeElements>
    <a:clrScheme name="blk_background_2017">
      <a:dk1>
        <a:srgbClr val="000000"/>
      </a:dk1>
      <a:lt1>
        <a:srgbClr val="000000"/>
      </a:lt1>
      <a:dk2>
        <a:srgbClr val="A7A7A7"/>
      </a:dk2>
      <a:lt2>
        <a:srgbClr val="535353"/>
      </a:lt2>
      <a:accent1>
        <a:srgbClr val="69A6FF"/>
      </a:accent1>
      <a:accent2>
        <a:srgbClr val="0064FF"/>
      </a:accent2>
      <a:accent3>
        <a:srgbClr val="003BC9"/>
      </a:accent3>
      <a:accent4>
        <a:srgbClr val="1FB3CF"/>
      </a:accent4>
      <a:accent5>
        <a:srgbClr val="6E177D"/>
      </a:accent5>
      <a:accent6>
        <a:srgbClr val="DB2663"/>
      </a:accent6>
      <a:hlink>
        <a:srgbClr val="0000FF"/>
      </a:hlink>
      <a:folHlink>
        <a:srgbClr val="FF00FF"/>
      </a:folHlink>
    </a:clrScheme>
    <a:fontScheme name="blk_background_2017">
      <a:majorFont>
        <a:latin typeface="Helvetica"/>
        <a:ea typeface="Helvetica"/>
        <a:cs typeface="Helvetica"/>
      </a:majorFont>
      <a:minorFont>
        <a:latin typeface="Calibri"/>
        <a:ea typeface="Calibri"/>
        <a:cs typeface="Calibri"/>
      </a:minorFont>
    </a:fontScheme>
    <a:fmtScheme name="blk_background_20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hueOff val="520545"/>
            <a:lumOff val="-20980"/>
          </a:schemeClr>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457200" rtl="0" fontAlgn="auto" latinLnBrk="0" hangingPunct="0">
          <a:lnSpc>
            <a:spcPct val="100000"/>
          </a:lnSpc>
          <a:spcBef>
            <a:spcPts val="1100"/>
          </a:spcBef>
          <a:spcAft>
            <a:spcPts val="0"/>
          </a:spcAft>
          <a:buClrTx/>
          <a:buSzTx/>
          <a:buFontTx/>
          <a:buNone/>
          <a:tabLst/>
          <a:defRPr kumimoji="0" sz="1600" b="0" i="0" u="none" strike="noStrike" cap="none" spc="0" normalizeH="0" baseline="0">
            <a:ln>
              <a:noFill/>
            </a:ln>
            <a:solidFill>
              <a:srgbClr val="000000"/>
            </a:solidFill>
            <a:effectLst/>
            <a:uFillTx/>
            <a:latin typeface="IBM Plex Sans"/>
            <a:ea typeface="IBM Plex Sans"/>
            <a:cs typeface="IBM Plex Sans"/>
            <a:sym typeface="IBM Plex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685800"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000000"/>
            </a:solidFill>
            <a:effectLst/>
            <a:uFillTx/>
            <a:latin typeface="IBM Plex Sans"/>
            <a:ea typeface="IBM Plex Sans"/>
            <a:cs typeface="IBM Plex Sans"/>
            <a:sym typeface="IBM Plex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k_background_2017">
  <a:themeElements>
    <a:clrScheme name="blk_background_2017">
      <a:dk1>
        <a:srgbClr val="000000"/>
      </a:dk1>
      <a:lt1>
        <a:srgbClr val="FFFFFF"/>
      </a:lt1>
      <a:dk2>
        <a:srgbClr val="A7A7A7"/>
      </a:dk2>
      <a:lt2>
        <a:srgbClr val="535353"/>
      </a:lt2>
      <a:accent1>
        <a:srgbClr val="69A6FF"/>
      </a:accent1>
      <a:accent2>
        <a:srgbClr val="0064FF"/>
      </a:accent2>
      <a:accent3>
        <a:srgbClr val="003BC9"/>
      </a:accent3>
      <a:accent4>
        <a:srgbClr val="1FB3CF"/>
      </a:accent4>
      <a:accent5>
        <a:srgbClr val="6E177D"/>
      </a:accent5>
      <a:accent6>
        <a:srgbClr val="DB2663"/>
      </a:accent6>
      <a:hlink>
        <a:srgbClr val="0000FF"/>
      </a:hlink>
      <a:folHlink>
        <a:srgbClr val="FF00FF"/>
      </a:folHlink>
    </a:clrScheme>
    <a:fontScheme name="blk_background_2017">
      <a:majorFont>
        <a:latin typeface="Helvetica"/>
        <a:ea typeface="Helvetica"/>
        <a:cs typeface="Helvetica"/>
      </a:majorFont>
      <a:minorFont>
        <a:latin typeface="Calibri"/>
        <a:ea typeface="Calibri"/>
        <a:cs typeface="Calibri"/>
      </a:minorFont>
    </a:fontScheme>
    <a:fmtScheme name="blk_background_20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hueOff val="520545"/>
            <a:lumOff val="-20980"/>
          </a:schemeClr>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457200" rtl="0" fontAlgn="auto" latinLnBrk="0" hangingPunct="0">
          <a:lnSpc>
            <a:spcPct val="100000"/>
          </a:lnSpc>
          <a:spcBef>
            <a:spcPts val="1100"/>
          </a:spcBef>
          <a:spcAft>
            <a:spcPts val="0"/>
          </a:spcAft>
          <a:buClrTx/>
          <a:buSzTx/>
          <a:buFontTx/>
          <a:buNone/>
          <a:tabLst/>
          <a:defRPr kumimoji="0" sz="1600" b="0" i="0" u="none" strike="noStrike" cap="none" spc="0" normalizeH="0" baseline="0">
            <a:ln>
              <a:noFill/>
            </a:ln>
            <a:solidFill>
              <a:srgbClr val="000000"/>
            </a:solidFill>
            <a:effectLst/>
            <a:uFillTx/>
            <a:latin typeface="IBM Plex Sans"/>
            <a:ea typeface="IBM Plex Sans"/>
            <a:cs typeface="IBM Plex Sans"/>
            <a:sym typeface="IBM Plex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685800"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000000"/>
            </a:solidFill>
            <a:effectLst/>
            <a:uFillTx/>
            <a:latin typeface="IBM Plex Sans"/>
            <a:ea typeface="IBM Plex Sans"/>
            <a:cs typeface="IBM Plex Sans"/>
            <a:sym typeface="IBM Plex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4925</TotalTime>
  <Words>2070</Words>
  <Application>Microsoft Office PowerPoint</Application>
  <PresentationFormat>On-screen Show (16:9)</PresentationFormat>
  <Paragraphs>191</Paragraphs>
  <Slides>16</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Helvetica Light</vt:lpstr>
      <vt:lpstr>IBM Plex Sans</vt:lpstr>
      <vt:lpstr>blk_background_2017</vt:lpstr>
      <vt:lpstr>PowerPoint Presentation</vt:lpstr>
      <vt:lpstr>Team</vt:lpstr>
      <vt:lpstr>Agenda</vt:lpstr>
      <vt:lpstr>Early Adopter Program &amp; Progress</vt:lpstr>
      <vt:lpstr>Participants </vt:lpstr>
      <vt:lpstr>Feedback</vt:lpstr>
      <vt:lpstr>Early Adopter Quotes</vt:lpstr>
      <vt:lpstr>Phase 1</vt:lpstr>
      <vt:lpstr>Delivery Plan</vt:lpstr>
      <vt:lpstr>Demo</vt:lpstr>
      <vt:lpstr>General Availability</vt:lpstr>
      <vt:lpstr>Enablement Plan</vt:lpstr>
      <vt:lpstr>Phase 2</vt:lpstr>
      <vt:lpstr>Phase 2</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Niki Trumble</cp:lastModifiedBy>
  <cp:revision>26</cp:revision>
  <dcterms:modified xsi:type="dcterms:W3CDTF">2019-10-29T16:43:48Z</dcterms:modified>
</cp:coreProperties>
</file>