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2.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3.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 id="2147483745" r:id="rId2"/>
    <p:sldMasterId id="2147483781" r:id="rId3"/>
    <p:sldMasterId id="2147483830" r:id="rId4"/>
    <p:sldMasterId id="2147483868" r:id="rId5"/>
  </p:sldMasterIdLst>
  <p:notesMasterIdLst>
    <p:notesMasterId r:id="rId26"/>
  </p:notesMasterIdLst>
  <p:handoutMasterIdLst>
    <p:handoutMasterId r:id="rId27"/>
  </p:handoutMasterIdLst>
  <p:sldIdLst>
    <p:sldId id="338" r:id="rId6"/>
    <p:sldId id="458" r:id="rId7"/>
    <p:sldId id="483" r:id="rId8"/>
    <p:sldId id="349" r:id="rId9"/>
    <p:sldId id="330" r:id="rId10"/>
    <p:sldId id="465" r:id="rId11"/>
    <p:sldId id="466" r:id="rId12"/>
    <p:sldId id="461" r:id="rId13"/>
    <p:sldId id="477" r:id="rId14"/>
    <p:sldId id="484" r:id="rId15"/>
    <p:sldId id="488" r:id="rId16"/>
    <p:sldId id="482" r:id="rId17"/>
    <p:sldId id="487" r:id="rId18"/>
    <p:sldId id="394" r:id="rId19"/>
    <p:sldId id="464" r:id="rId20"/>
    <p:sldId id="467" r:id="rId21"/>
    <p:sldId id="468" r:id="rId22"/>
    <p:sldId id="333" r:id="rId23"/>
    <p:sldId id="462" r:id="rId24"/>
    <p:sldId id="288" r:id="rId25"/>
  </p:sldIdLst>
  <p:sldSz cx="9144000" cy="5143500" type="screen16x9"/>
  <p:notesSz cx="6858000" cy="9144000"/>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EA6FF"/>
    <a:srgbClr val="FFFFFF"/>
    <a:srgbClr val="F3F3F3"/>
    <a:srgbClr val="F7F3F1"/>
    <a:srgbClr val="DCDCDC"/>
    <a:srgbClr val="8C8C8C"/>
    <a:srgbClr val="3D3D3D"/>
    <a:srgbClr val="051B75"/>
    <a:srgbClr val="BB8EFF"/>
    <a:srgbClr val="20D5D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346" autoAdjust="0"/>
    <p:restoredTop sz="93817" autoAdjust="0"/>
  </p:normalViewPr>
  <p:slideViewPr>
    <p:cSldViewPr snapToGrid="0" snapToObjects="1" showGuides="1">
      <p:cViewPr varScale="1">
        <p:scale>
          <a:sx n="98" d="100"/>
          <a:sy n="98" d="100"/>
        </p:scale>
        <p:origin x="292" y="60"/>
      </p:cViewPr>
      <p:guideLst>
        <p:guide orient="horz" pos="1620"/>
        <p:guide pos="2880"/>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7" d="100"/>
          <a:sy n="87" d="100"/>
        </p:scale>
        <p:origin x="3904" y="1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thosh Sankar" userId="f8112a0f-b5ee-464b-8842-5b2948bad411" providerId="ADAL" clId="{564B03E4-2881-4569-B22F-2EE44AC02D10}"/>
    <pc:docChg chg="modSld">
      <pc:chgData name="Santhosh Sankar" userId="f8112a0f-b5ee-464b-8842-5b2948bad411" providerId="ADAL" clId="{564B03E4-2881-4569-B22F-2EE44AC02D10}" dt="2026-09-24T03:56:22.959" v="1" actId="20577"/>
      <pc:docMkLst>
        <pc:docMk/>
      </pc:docMkLst>
      <pc:sldChg chg="modSp mod">
        <pc:chgData name="Santhosh Sankar" userId="f8112a0f-b5ee-464b-8842-5b2948bad411" providerId="ADAL" clId="{564B03E4-2881-4569-B22F-2EE44AC02D10}" dt="2026-09-24T03:56:22.959" v="1" actId="20577"/>
        <pc:sldMkLst>
          <pc:docMk/>
          <pc:sldMk cId="1961028589" sldId="338"/>
        </pc:sldMkLst>
        <pc:spChg chg="mod">
          <ac:chgData name="Santhosh Sankar" userId="f8112a0f-b5ee-464b-8842-5b2948bad411" providerId="ADAL" clId="{564B03E4-2881-4569-B22F-2EE44AC02D10}" dt="2026-09-24T03:56:22.959" v="1" actId="20577"/>
          <ac:spMkLst>
            <pc:docMk/>
            <pc:sldMk cId="1961028589" sldId="338"/>
            <ac:spMk id="4"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811876-243E-CE4F-BE13-763CA6DCA16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97E2A1DE-898A-AE45-912C-AA03C3E3AF2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8D8F3ABF-AEBA-AC44-AEBE-FB25EEA7F44D}" type="datetimeFigureOut">
              <a:rPr lang="en-US" smtClean="0"/>
              <a:t>9/24/2026</a:t>
            </a:fld>
            <a:endParaRPr lang="en-US"/>
          </a:p>
        </p:txBody>
      </p:sp>
      <p:sp>
        <p:nvSpPr>
          <p:cNvPr id="4" name="Footer Placeholder 3">
            <a:extLst>
              <a:ext uri="{FF2B5EF4-FFF2-40B4-BE49-F238E27FC236}">
                <a16:creationId xmlns:a16="http://schemas.microsoft.com/office/drawing/2014/main" id="{8B6B91E4-0073-9443-82F8-F1363C78AC6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532D1623-1E55-3F4A-BA9C-FDCECA242A8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1EBDE4E-C6A5-2944-967B-245D298FDE8C}" type="slidenum">
              <a:rPr lang="en-US" smtClean="0"/>
              <a:t>‹#›</a:t>
            </a:fld>
            <a:endParaRPr lang="en-US"/>
          </a:p>
        </p:txBody>
      </p:sp>
    </p:spTree>
    <p:extLst>
      <p:ext uri="{BB962C8B-B14F-4D97-AF65-F5344CB8AC3E}">
        <p14:creationId xmlns:p14="http://schemas.microsoft.com/office/powerpoint/2010/main" val="3189144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6BE012A-D992-5D42-B86E-AA2BC0764EE1}" type="datetimeFigureOut">
              <a:rPr lang="en-US" smtClean="0"/>
              <a:t>9/24/2026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D02FFD-07D4-5C4F-BD77-921008177348}" type="slidenum">
              <a:rPr lang="en-US" smtClean="0"/>
              <a:t>‹#›</a:t>
            </a:fld>
            <a:endParaRPr lang="en-US"/>
          </a:p>
        </p:txBody>
      </p:sp>
    </p:spTree>
    <p:extLst>
      <p:ext uri="{BB962C8B-B14F-4D97-AF65-F5344CB8AC3E}">
        <p14:creationId xmlns:p14="http://schemas.microsoft.com/office/powerpoint/2010/main" val="1538153578"/>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mn-lt"/>
        <a:ea typeface="+mn-ea"/>
        <a:cs typeface="+mn-cs"/>
      </a:defRPr>
    </a:lvl1pPr>
    <a:lvl2pPr marL="342900" algn="l" defTabSz="685800" rtl="0" eaLnBrk="1" latinLnBrk="0" hangingPunct="1">
      <a:defRPr sz="900" kern="1200">
        <a:solidFill>
          <a:schemeClr val="tx1"/>
        </a:solidFill>
        <a:latin typeface="+mn-lt"/>
        <a:ea typeface="+mn-ea"/>
        <a:cs typeface="+mn-cs"/>
      </a:defRPr>
    </a:lvl2pPr>
    <a:lvl3pPr marL="685800" algn="l" defTabSz="685800" rtl="0" eaLnBrk="1" latinLnBrk="0" hangingPunct="1">
      <a:defRPr sz="900" kern="1200">
        <a:solidFill>
          <a:schemeClr val="tx1"/>
        </a:solidFill>
        <a:latin typeface="+mn-lt"/>
        <a:ea typeface="+mn-ea"/>
        <a:cs typeface="+mn-cs"/>
      </a:defRPr>
    </a:lvl3pPr>
    <a:lvl4pPr marL="1028700" algn="l" defTabSz="685800" rtl="0" eaLnBrk="1" latinLnBrk="0" hangingPunct="1">
      <a:defRPr sz="900" kern="1200">
        <a:solidFill>
          <a:schemeClr val="tx1"/>
        </a:solidFill>
        <a:latin typeface="+mn-lt"/>
        <a:ea typeface="+mn-ea"/>
        <a:cs typeface="+mn-cs"/>
      </a:defRPr>
    </a:lvl4pPr>
    <a:lvl5pPr marL="1371600" algn="l" defTabSz="685800" rtl="0" eaLnBrk="1" latinLnBrk="0" hangingPunct="1">
      <a:defRPr sz="900" kern="1200">
        <a:solidFill>
          <a:schemeClr val="tx1"/>
        </a:solidFill>
        <a:latin typeface="+mn-lt"/>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1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8277796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872303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11111661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2593042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6752557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60171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2568061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91475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85211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798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01582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0985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819535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899013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2902461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0238357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6139318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84037283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9392364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174288198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4049278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8251154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839224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1596949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33155060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43865620"/>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8387693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060960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7424643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353378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32134878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13505690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70941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1652858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73108822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30824995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02642031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85505473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008104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7368293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449490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91269824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24376361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68376247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39176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285845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820092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0020520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110182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487260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030447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665983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49253604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651282356"/>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17138711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52058252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751487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90680535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133692794"/>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45367505"/>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50274989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32970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7112024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4224051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038301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7147510"/>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1036767294"/>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559850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7103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1754658403"/>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358667420"/>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994172"/>
          </a:xfrm>
        </p:spPr>
        <p:txBody>
          <a:bodyPr/>
          <a:lstStyle>
            <a:lvl1pPr>
              <a:defRPr>
                <a:solidFill>
                  <a:srgbClr val="264A60"/>
                </a:solidFill>
                <a:latin typeface="HelvNeue for IBM" panose="020B0604020202020204" pitchFamily="34" charset="0"/>
              </a:defRPr>
            </a:lvl1pPr>
          </a:lstStyle>
          <a:p>
            <a:r>
              <a:rPr lang="en-US" dirty="0"/>
              <a:t>Click to edit Master title style</a:t>
            </a:r>
          </a:p>
        </p:txBody>
      </p:sp>
      <p:sp>
        <p:nvSpPr>
          <p:cNvPr id="3" name="Content Placeholder 2"/>
          <p:cNvSpPr>
            <a:spLocks noGrp="1"/>
          </p:cNvSpPr>
          <p:nvPr>
            <p:ph idx="1"/>
          </p:nvPr>
        </p:nvSpPr>
        <p:spPr>
          <a:xfrm>
            <a:off x="115134" y="1369219"/>
            <a:ext cx="8920406" cy="3263504"/>
          </a:xfrm>
        </p:spPr>
        <p:txBody>
          <a:bodyPr/>
          <a:lstStyle>
            <a:lvl1pPr>
              <a:defRPr>
                <a:solidFill>
                  <a:schemeClr val="bg1"/>
                </a:solidFill>
                <a:latin typeface="HelvNeue for IBM" panose="020B0604020202020204" pitchFamily="34" charset="0"/>
              </a:defRPr>
            </a:lvl1pPr>
            <a:lvl2pPr>
              <a:defRPr>
                <a:solidFill>
                  <a:srgbClr val="264A60"/>
                </a:solidFill>
                <a:latin typeface="HelvNeue for IBM" panose="020B0604020202020204" pitchFamily="34" charset="0"/>
              </a:defRPr>
            </a:lvl2pPr>
            <a:lvl3pPr>
              <a:defRPr>
                <a:solidFill>
                  <a:srgbClr val="264A60"/>
                </a:solidFill>
                <a:latin typeface="HelvNeue for IBM" panose="020B0604020202020204" pitchFamily="34" charset="0"/>
              </a:defRPr>
            </a:lvl3pPr>
            <a:lvl4pPr>
              <a:defRPr>
                <a:solidFill>
                  <a:srgbClr val="264A60"/>
                </a:solidFill>
                <a:latin typeface="HelvNeue for IBM" panose="020B0604020202020204" pitchFamily="34" charset="0"/>
              </a:defRPr>
            </a:lvl4pPr>
            <a:lvl5pPr>
              <a:defRPr>
                <a:solidFill>
                  <a:srgbClr val="264A60"/>
                </a:solidFill>
                <a:latin typeface="HelvNeue for IBM" panose="020B0604020202020204" pitchFamily="34"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264034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93811" y="4705350"/>
            <a:ext cx="521589" cy="211455"/>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2723818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66284543"/>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259882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08050685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tx1"/>
                </a:solidFill>
              </a:defRPr>
            </a:lvl1pPr>
          </a:lstStyle>
          <a:p>
            <a:r>
              <a:rPr lang="en-US"/>
              <a:t>Drag picture to placeholder or click icon to add</a:t>
            </a:r>
          </a:p>
        </p:txBody>
      </p:sp>
    </p:spTree>
    <p:extLst>
      <p:ext uri="{BB962C8B-B14F-4D97-AF65-F5344CB8AC3E}">
        <p14:creationId xmlns:p14="http://schemas.microsoft.com/office/powerpoint/2010/main" val="95690891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6315244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113428032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637138277"/>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02955759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98788900"/>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dirty="0"/>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186299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16975828"/>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474976457"/>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525575478"/>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3979721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463288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126064124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523726606"/>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885081636"/>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12" name="Text Placeholder 11"/>
          <p:cNvSpPr>
            <a:spLocks noGrp="1"/>
          </p:cNvSpPr>
          <p:nvPr>
            <p:ph type="body" sz="quarter" idx="13"/>
          </p:nvPr>
        </p:nvSpPr>
        <p:spPr>
          <a:xfrm>
            <a:off x="228600" y="192024"/>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74081206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865607568"/>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005149176"/>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813286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1091205935"/>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a:p>
        </p:txBody>
      </p:sp>
    </p:spTree>
    <p:extLst>
      <p:ext uri="{BB962C8B-B14F-4D97-AF65-F5344CB8AC3E}">
        <p14:creationId xmlns:p14="http://schemas.microsoft.com/office/powerpoint/2010/main" val="387804165"/>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173251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789249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3202568"/>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939981713"/>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8294305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a:t>Click icon to add table</a:t>
            </a:r>
          </a:p>
        </p:txBody>
      </p:sp>
    </p:spTree>
    <p:extLst>
      <p:ext uri="{BB962C8B-B14F-4D97-AF65-F5344CB8AC3E}">
        <p14:creationId xmlns:p14="http://schemas.microsoft.com/office/powerpoint/2010/main" val="908481132"/>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Tree>
    <p:extLst>
      <p:ext uri="{BB962C8B-B14F-4D97-AF65-F5344CB8AC3E}">
        <p14:creationId xmlns:p14="http://schemas.microsoft.com/office/powerpoint/2010/main" val="23365535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542796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59579875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8968867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tx1"/>
                </a:solidFill>
              </a:defRPr>
            </a:lvl1pPr>
          </a:lstStyle>
          <a:p>
            <a:r>
              <a:rPr lang="en-US"/>
              <a:t>Click to edit Master title style</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6521"/>
            <a:ext cx="685800" cy="635509"/>
          </a:xfrm>
          <a:prstGeom prst="rect">
            <a:avLst/>
          </a:prstGeom>
        </p:spPr>
      </p:pic>
    </p:spTree>
    <p:extLst>
      <p:ext uri="{BB962C8B-B14F-4D97-AF65-F5344CB8AC3E}">
        <p14:creationId xmlns:p14="http://schemas.microsoft.com/office/powerpoint/2010/main" val="2449900453"/>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81160171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525828420"/>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6863529"/>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905351343"/>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tx1"/>
                </a:solidFill>
              </a:defRPr>
            </a:lvl1p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511555"/>
            <a:ext cx="4114800" cy="3108960"/>
          </a:xfrm>
        </p:spPr>
        <p:txBody>
          <a:bodyPr/>
          <a:lstStyle>
            <a:lvl1pPr>
              <a:lnSpc>
                <a:spcPct val="90000"/>
              </a:lnSpc>
              <a:spcBef>
                <a:spcPts val="0"/>
              </a:spcBef>
              <a:defRPr sz="9600" b="1" baseline="0">
                <a:solidFill>
                  <a:schemeClr val="tx1"/>
                </a:solidFill>
              </a:defRPr>
            </a:lvl1pPr>
          </a:lstStyle>
          <a:p>
            <a:pPr lvl="0"/>
            <a:r>
              <a:rPr lang="en-US"/>
              <a:t>Click to edit Master text styles</a:t>
            </a:r>
          </a:p>
        </p:txBody>
      </p:sp>
    </p:spTree>
    <p:extLst>
      <p:ext uri="{BB962C8B-B14F-4D97-AF65-F5344CB8AC3E}">
        <p14:creationId xmlns:p14="http://schemas.microsoft.com/office/powerpoint/2010/main" val="1843329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59920130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tx1"/>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tx1"/>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6272585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289351875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81139513"/>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7447060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541255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684819780"/>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showMasterSp="0" preserve="1" userDrawn="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50725572"/>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9699141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034593877"/>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accent2"/>
          </a:solidFill>
        </p:spPr>
        <p:txBody>
          <a:bodyPr wrap="square" lIns="0" tIns="0" rIns="0" bIns="0" rtlCol="0" anchor="ctr">
            <a:noAutofit/>
          </a:bodyPr>
          <a:lstStyle/>
          <a:p>
            <a:pPr algn="ctr"/>
            <a:endParaRPr lang="en-US" sz="1200" dirty="0">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4800600" y="1111286"/>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1148204839"/>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dirty="0"/>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547328074"/>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15735813"/>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177335289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a:xfrm>
            <a:off x="6858000" y="4832418"/>
            <a:ext cx="2057400" cy="137160"/>
          </a:xfrm>
        </p:spPr>
        <p:txBody>
          <a:bodyPr/>
          <a:lstStyle>
            <a:lvl1pPr>
              <a:defRPr>
                <a:solidFill>
                  <a:schemeClr val="bg2"/>
                </a:solidFill>
              </a:defRPr>
            </a:lvl1pPr>
          </a:lstStyle>
          <a:p>
            <a:fld id="{D0BE6F14-FF48-0F4F-A8AA-2E3F25371E4A}" type="slidenum">
              <a:rPr lang="en-US" smtClean="0"/>
              <a:pPr/>
              <a:t>‹#›</a:t>
            </a:fld>
            <a:endParaRPr lang="en-US" dirty="0"/>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dirty="0"/>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dirty="0"/>
              <a:t>Click to edit Master text styles</a:t>
            </a:r>
          </a:p>
        </p:txBody>
      </p:sp>
    </p:spTree>
    <p:extLst>
      <p:ext uri="{BB962C8B-B14F-4D97-AF65-F5344CB8AC3E}">
        <p14:creationId xmlns:p14="http://schemas.microsoft.com/office/powerpoint/2010/main" val="1292783292"/>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571750"/>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dirty="0"/>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302250033"/>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dirty="0"/>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3117185546"/>
      </p:ext>
    </p:extLst>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53490832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261120376"/>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82880"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dirty="0"/>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3826777030"/>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33665420"/>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6468971"/>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6642038"/>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Picture Placeholder 11"/>
          <p:cNvSpPr>
            <a:spLocks noGrp="1"/>
          </p:cNvSpPr>
          <p:nvPr>
            <p:ph type="pic" sz="quarter" idx="14"/>
          </p:nvPr>
        </p:nvSpPr>
        <p:spPr>
          <a:xfrm>
            <a:off x="4572000" y="0"/>
            <a:ext cx="4572000" cy="5143500"/>
          </a:xfrm>
        </p:spPr>
        <p:txBody>
          <a:bodyPr/>
          <a:lstStyle/>
          <a:p>
            <a:r>
              <a:rPr lang="en-US" dirty="0"/>
              <a:t>Drag picture to placeholder or click icon to add</a:t>
            </a:r>
          </a:p>
        </p:txBody>
      </p:sp>
    </p:spTree>
    <p:extLst>
      <p:ext uri="{BB962C8B-B14F-4D97-AF65-F5344CB8AC3E}">
        <p14:creationId xmlns:p14="http://schemas.microsoft.com/office/powerpoint/2010/main" val="245368201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8"/>
          <p:cNvSpPr>
            <a:spLocks noGrp="1"/>
          </p:cNvSpPr>
          <p:nvPr>
            <p:ph type="body" sz="quarter" idx="14"/>
          </p:nvPr>
        </p:nvSpPr>
        <p:spPr>
          <a:xfrm>
            <a:off x="4700392" y="1090961"/>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75237173"/>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597400"/>
          </a:xfrm>
        </p:spPr>
        <p:txBody>
          <a:bodyPr/>
          <a:lstStyle/>
          <a:p>
            <a:r>
              <a:rPr lang="en-US" dirty="0"/>
              <a:t>Click icon to add table</a:t>
            </a:r>
          </a:p>
        </p:txBody>
      </p:sp>
    </p:spTree>
    <p:extLst>
      <p:ext uri="{BB962C8B-B14F-4D97-AF65-F5344CB8AC3E}">
        <p14:creationId xmlns:p14="http://schemas.microsoft.com/office/powerpoint/2010/main" val="563097487"/>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Tree>
    <p:extLst>
      <p:ext uri="{BB962C8B-B14F-4D97-AF65-F5344CB8AC3E}">
        <p14:creationId xmlns:p14="http://schemas.microsoft.com/office/powerpoint/2010/main" val="2755459827"/>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7222783"/>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dirty="0"/>
              <a:t>Click to edit Master title style</a:t>
            </a:r>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dirty="0"/>
              <a:t>Click to edit Master text styles</a:t>
            </a:r>
          </a:p>
        </p:txBody>
      </p:sp>
    </p:spTree>
    <p:extLst>
      <p:ext uri="{BB962C8B-B14F-4D97-AF65-F5344CB8AC3E}">
        <p14:creationId xmlns:p14="http://schemas.microsoft.com/office/powerpoint/2010/main" val="839082252"/>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6776" cy="1516746"/>
          </a:xfrm>
          <a:prstGeom prst="rect">
            <a:avLst/>
          </a:prstGeom>
        </p:spPr>
      </p:pic>
    </p:spTree>
    <p:extLst>
      <p:ext uri="{BB962C8B-B14F-4D97-AF65-F5344CB8AC3E}">
        <p14:creationId xmlns:p14="http://schemas.microsoft.com/office/powerpoint/2010/main" val="116912485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p:cSld name="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953823405"/>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1_Cover Slide">
    <p:spTree>
      <p:nvGrpSpPr>
        <p:cNvPr id="1" name=""/>
        <p:cNvGrpSpPr/>
        <p:nvPr/>
      </p:nvGrpSpPr>
      <p:grpSpPr>
        <a:xfrm>
          <a:off x="0" y="0"/>
          <a:ext cx="0" cy="0"/>
          <a:chOff x="0" y="0"/>
          <a:chExt cx="0" cy="0"/>
        </a:xfrm>
      </p:grpSpPr>
      <p:sp>
        <p:nvSpPr>
          <p:cNvPr id="7"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12" name="Picture 11"/>
          <p:cNvPicPr>
            <a:picLocks noChangeAspect="1"/>
          </p:cNvPicPr>
          <p:nvPr userDrawn="1"/>
        </p:nvPicPr>
        <p:blipFill rotWithShape="1">
          <a:blip r:embed="rId2">
            <a:extLst>
              <a:ext uri="{28A0092B-C50C-407E-A947-70E740481C1C}">
                <a14:useLocalDpi xmlns:a14="http://schemas.microsoft.com/office/drawing/2010/main" val="0"/>
              </a:ext>
            </a:extLst>
          </a:blip>
          <a:srcRect l="33365" t="24616" r="33365" b="22735"/>
          <a:stretch/>
        </p:blipFill>
        <p:spPr>
          <a:xfrm>
            <a:off x="8247185" y="4270238"/>
            <a:ext cx="826477" cy="735708"/>
          </a:xfrm>
          <a:prstGeom prst="rect">
            <a:avLst/>
          </a:prstGeom>
        </p:spPr>
      </p:pic>
    </p:spTree>
    <p:extLst>
      <p:ext uri="{BB962C8B-B14F-4D97-AF65-F5344CB8AC3E}">
        <p14:creationId xmlns:p14="http://schemas.microsoft.com/office/powerpoint/2010/main" val="1934958530"/>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p:cSld name="3_Cover Slide">
    <p:spTree>
      <p:nvGrpSpPr>
        <p:cNvPr id="1" name=""/>
        <p:cNvGrpSpPr/>
        <p:nvPr/>
      </p:nvGrpSpPr>
      <p:grpSpPr>
        <a:xfrm>
          <a:off x="0" y="0"/>
          <a:ext cx="0" cy="0"/>
          <a:chOff x="0" y="0"/>
          <a:chExt cx="0" cy="0"/>
        </a:xfrm>
      </p:grpSpPr>
      <p:sp>
        <p:nvSpPr>
          <p:cNvPr id="11" name="Rectangle 10"/>
          <p:cNvSpPr/>
          <p:nvPr userDrawn="1"/>
        </p:nvSpPr>
        <p:spPr>
          <a:xfrm rot="10800000">
            <a:off x="7079162" y="0"/>
            <a:ext cx="2064836"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2" name="Rectangle 1"/>
          <p:cNvSpPr/>
          <p:nvPr userDrawn="1"/>
        </p:nvSpPr>
        <p:spPr>
          <a:xfrm>
            <a:off x="-7437" y="0"/>
            <a:ext cx="7086600" cy="5143500"/>
          </a:xfrm>
          <a:prstGeom prst="rect">
            <a:avLst/>
          </a:prstGeom>
          <a:gradFill>
            <a:gsLst>
              <a:gs pos="100000">
                <a:srgbClr val="8582FF"/>
              </a:gs>
              <a:gs pos="85000">
                <a:srgbClr val="5E79FF"/>
              </a:gs>
              <a:gs pos="0">
                <a:schemeClr val="accent2"/>
              </a:gs>
            </a:gsLst>
            <a:lin ang="5400000" scaled="0"/>
          </a:gradFill>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4" name="Title 3"/>
          <p:cNvSpPr>
            <a:spLocks noGrp="1"/>
          </p:cNvSpPr>
          <p:nvPr>
            <p:ph type="title"/>
          </p:nvPr>
        </p:nvSpPr>
        <p:spPr>
          <a:xfrm>
            <a:off x="221162"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05801" y="4314619"/>
            <a:ext cx="685799" cy="639314"/>
          </a:xfrm>
          <a:prstGeom prst="rect">
            <a:avLst/>
          </a:prstGeom>
        </p:spPr>
      </p:pic>
      <p:pic>
        <p:nvPicPr>
          <p:cNvPr id="7" name="Picture 6">
            <a:extLst>
              <a:ext uri="{FF2B5EF4-FFF2-40B4-BE49-F238E27FC236}">
                <a16:creationId xmlns:a16="http://schemas.microsoft.com/office/drawing/2014/main" id="{F44E0C07-3BD5-6E4C-B02C-C4B734B67376}"/>
              </a:ext>
            </a:extLst>
          </p:cNvPr>
          <p:cNvPicPr>
            <a:picLocks noChangeAspect="1"/>
          </p:cNvPicPr>
          <p:nvPr userDrawn="1"/>
        </p:nvPicPr>
        <p:blipFill>
          <a:blip r:embed="rId3"/>
          <a:stretch>
            <a:fillRect/>
          </a:stretch>
        </p:blipFill>
        <p:spPr>
          <a:xfrm>
            <a:off x="-8872" y="4552569"/>
            <a:ext cx="1854877" cy="570380"/>
          </a:xfrm>
          <a:prstGeom prst="rect">
            <a:avLst/>
          </a:prstGeom>
        </p:spPr>
      </p:pic>
      <p:sp>
        <p:nvSpPr>
          <p:cNvPr id="9" name="Footer Placeholder 1">
            <a:extLst>
              <a:ext uri="{FF2B5EF4-FFF2-40B4-BE49-F238E27FC236}">
                <a16:creationId xmlns:a16="http://schemas.microsoft.com/office/drawing/2014/main" id="{F6DA36F3-6450-D24F-9340-43FD32086944}"/>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1008101662"/>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p:cSld name="2_Cover Slide">
    <p:spTree>
      <p:nvGrpSpPr>
        <p:cNvPr id="1" name=""/>
        <p:cNvGrpSpPr/>
        <p:nvPr/>
      </p:nvGrpSpPr>
      <p:grpSpPr>
        <a:xfrm>
          <a:off x="0" y="0"/>
          <a:ext cx="0" cy="0"/>
          <a:chOff x="0" y="0"/>
          <a:chExt cx="0" cy="0"/>
        </a:xfrm>
      </p:grpSpPr>
      <p:sp>
        <p:nvSpPr>
          <p:cNvPr id="4" name="Title 3"/>
          <p:cNvSpPr>
            <a:spLocks noGrp="1"/>
          </p:cNvSpPr>
          <p:nvPr>
            <p:ph type="title"/>
          </p:nvPr>
        </p:nvSpPr>
        <p:spPr>
          <a:xfrm>
            <a:off x="228599" y="203781"/>
            <a:ext cx="4114801" cy="4479344"/>
          </a:xfrm>
        </p:spPr>
        <p:txBody>
          <a:bodyPr/>
          <a:lstStyle>
            <a:lvl1pPr>
              <a:lnSpc>
                <a:spcPct val="90000"/>
              </a:lnSpc>
              <a:defRPr sz="2400" b="0">
                <a:solidFill>
                  <a:schemeClr val="bg2"/>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13238" y="4314619"/>
            <a:ext cx="685799" cy="639314"/>
          </a:xfrm>
          <a:prstGeom prst="rect">
            <a:avLst/>
          </a:prstGeom>
        </p:spPr>
      </p:pic>
    </p:spTree>
    <p:extLst>
      <p:ext uri="{BB962C8B-B14F-4D97-AF65-F5344CB8AC3E}">
        <p14:creationId xmlns:p14="http://schemas.microsoft.com/office/powerpoint/2010/main" val="1366565509"/>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showMasterSp="0" preserve="1">
  <p:cSld name="Divider">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lvl1pPr>
              <a:defRPr>
                <a:solidFill>
                  <a:schemeClr val="bg2"/>
                </a:solidFill>
              </a:defRPr>
            </a:lvl1pPr>
          </a:lstStyle>
          <a:p>
            <a:fld id="{3FD999D4-B456-9943-89B7-30D56181CE18}" type="slidenum">
              <a:rPr lang="en-US" smtClean="0"/>
              <a:t>‹#›</a:t>
            </a:fld>
            <a:endParaRPr lang="en-US"/>
          </a:p>
        </p:txBody>
      </p:sp>
      <p:sp>
        <p:nvSpPr>
          <p:cNvPr id="5" name="Title 4"/>
          <p:cNvSpPr>
            <a:spLocks noGrp="1"/>
          </p:cNvSpPr>
          <p:nvPr>
            <p:ph type="title"/>
          </p:nvPr>
        </p:nvSpPr>
        <p:spPr>
          <a:xfrm>
            <a:off x="228600" y="201168"/>
            <a:ext cx="4114800" cy="4493752"/>
          </a:xfrm>
        </p:spPr>
        <p:txBody>
          <a:bodyPr/>
          <a:lstStyle>
            <a:lvl1pPr>
              <a:lnSpc>
                <a:spcPct val="90000"/>
              </a:lnSpc>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774312250"/>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Divider (with page content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23950"/>
            <a:ext cx="4114800" cy="3584448"/>
          </a:xfrm>
        </p:spPr>
        <p:txBody>
          <a:bodyPr/>
          <a:lstStyle>
            <a:lvl1pPr marL="0" indent="0">
              <a:spcBef>
                <a:spcPts val="0"/>
              </a:spcBef>
              <a:tabLst>
                <a:tab pos="3940175" algn="dec"/>
              </a:tabLst>
              <a:defRPr/>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Fifth level</a:t>
            </a:r>
            <a:endParaRPr lang="en-US" dirty="0"/>
          </a:p>
        </p:txBody>
      </p:sp>
      <p:sp>
        <p:nvSpPr>
          <p:cNvPr id="7" name="Text Placeholder 6"/>
          <p:cNvSpPr>
            <a:spLocks noGrp="1"/>
          </p:cNvSpPr>
          <p:nvPr>
            <p:ph type="body" sz="quarter" idx="13"/>
          </p:nvPr>
        </p:nvSpPr>
        <p:spPr>
          <a:xfrm>
            <a:off x="4800600" y="1123950"/>
            <a:ext cx="4114800" cy="3584448"/>
          </a:xfrm>
        </p:spPr>
        <p:txBody>
          <a:bodyPr/>
          <a:lstStyle>
            <a:lvl1pPr marL="0" indent="0">
              <a:spcBef>
                <a:spcPts val="0"/>
              </a:spcBef>
              <a:tabLst>
                <a:tab pos="3940175" algn="dec"/>
              </a:tabLst>
              <a:defRPr/>
            </a:lvl1pPr>
            <a:lvl2pPr>
              <a:spcBef>
                <a:spcPts val="0"/>
              </a:spcBef>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Click to edit Master text styles</a:t>
            </a:r>
          </a:p>
          <a:p>
            <a:pPr marL="0" marR="0" lvl="1"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Second level</a:t>
            </a:r>
          </a:p>
          <a:p>
            <a:pPr marL="0" marR="0" lvl="2"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Third level</a:t>
            </a:r>
          </a:p>
          <a:p>
            <a:pPr marL="0" marR="0" lvl="3"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Fourth level</a:t>
            </a:r>
          </a:p>
          <a:p>
            <a:pPr marL="0" marR="0" lvl="4" indent="0" algn="l" defTabSz="457200" rtl="0" eaLnBrk="1" fontAlgn="auto" latinLnBrk="0" hangingPunct="1">
              <a:lnSpc>
                <a:spcPct val="100000"/>
              </a:lnSpc>
              <a:spcBef>
                <a:spcPts val="1100"/>
              </a:spcBef>
              <a:spcAft>
                <a:spcPts val="0"/>
              </a:spcAft>
              <a:buClrTx/>
              <a:buSzTx/>
              <a:buFont typeface="Arial"/>
              <a:buNone/>
              <a:tabLst>
                <a:tab pos="4023360" algn="r"/>
              </a:tabLst>
              <a:defRPr/>
            </a:pPr>
            <a:r>
              <a:rPr lang="en-US"/>
              <a:t>Fifth level</a:t>
            </a:r>
            <a:endParaRPr lang="en-US" dirty="0"/>
          </a:p>
        </p:txBody>
      </p:sp>
    </p:spTree>
    <p:extLst>
      <p:ext uri="{BB962C8B-B14F-4D97-AF65-F5344CB8AC3E}">
        <p14:creationId xmlns:p14="http://schemas.microsoft.com/office/powerpoint/2010/main" val="2454131091"/>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p:cSld name="fact, number">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099952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p:cSld name="fact, number, half-image (bleeds)">
    <p:spTree>
      <p:nvGrpSpPr>
        <p:cNvPr id="1" name=""/>
        <p:cNvGrpSpPr/>
        <p:nvPr/>
      </p:nvGrpSpPr>
      <p:grpSpPr>
        <a:xfrm>
          <a:off x="0" y="0"/>
          <a:ext cx="0" cy="0"/>
          <a:chOff x="0" y="0"/>
          <a:chExt cx="0" cy="0"/>
        </a:xfrm>
      </p:grpSpPr>
      <p:sp>
        <p:nvSpPr>
          <p:cNvPr id="2" name="Title 1"/>
          <p:cNvSpPr>
            <a:spLocks noGrp="1"/>
          </p:cNvSpPr>
          <p:nvPr>
            <p:ph type="title"/>
          </p:nvPr>
        </p:nvSpPr>
        <p:spPr>
          <a:xfrm>
            <a:off x="228600" y="210312"/>
            <a:ext cx="4114800" cy="1003807"/>
          </a:xfrm>
        </p:spPr>
        <p:txBody>
          <a:bodyPr/>
          <a:lstStyle>
            <a:lvl1pPr>
              <a:defRPr sz="1600">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554480"/>
            <a:ext cx="4114800" cy="3108960"/>
          </a:xfrm>
        </p:spPr>
        <p:txBody>
          <a:bodyPr/>
          <a:lstStyle>
            <a:lvl1pPr>
              <a:lnSpc>
                <a:spcPct val="90000"/>
              </a:lnSpc>
              <a:spcBef>
                <a:spcPts val="0"/>
              </a:spcBef>
              <a:defRPr sz="9600" b="1" baseline="0">
                <a:solidFill>
                  <a:schemeClr val="bg2"/>
                </a:solidFill>
              </a:defRPr>
            </a:lvl1pPr>
          </a:lstStyle>
          <a:p>
            <a:pPr lvl="0"/>
            <a:r>
              <a:rPr lang="en-US" dirty="0"/>
              <a:t>Click to edit Master text styles</a:t>
            </a:r>
          </a:p>
        </p:txBody>
      </p:sp>
      <p:sp>
        <p:nvSpPr>
          <p:cNvPr id="6" name="Picture Placeholder 5"/>
          <p:cNvSpPr>
            <a:spLocks noGrp="1"/>
          </p:cNvSpPr>
          <p:nvPr>
            <p:ph type="pic" sz="quarter" idx="13"/>
          </p:nvPr>
        </p:nvSpPr>
        <p:spPr>
          <a:xfrm>
            <a:off x="4572000" y="0"/>
            <a:ext cx="4572000" cy="5143500"/>
          </a:xfrm>
        </p:spPr>
        <p:txBody>
          <a:bodyPr/>
          <a:lstStyle>
            <a:lvl1pPr>
              <a:defRPr>
                <a:solidFill>
                  <a:schemeClr val="bg2"/>
                </a:solidFill>
              </a:defRPr>
            </a:lvl1pPr>
          </a:lstStyle>
          <a:p>
            <a:r>
              <a:rPr lang="en-US"/>
              <a:t>Drag picture to placeholder or click icon to add</a:t>
            </a:r>
            <a:endParaRPr lang="en-US" dirty="0"/>
          </a:p>
        </p:txBody>
      </p:sp>
    </p:spTree>
    <p:extLst>
      <p:ext uri="{BB962C8B-B14F-4D97-AF65-F5344CB8AC3E}">
        <p14:creationId xmlns:p14="http://schemas.microsoft.com/office/powerpoint/2010/main" val="1069573043"/>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p:cSld name="big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265176"/>
            <a:ext cx="8686800" cy="4473575"/>
          </a:xfrm>
        </p:spPr>
        <p:txBody>
          <a:bodyPr/>
          <a:lstStyle>
            <a:lvl1pPr>
              <a:lnSpc>
                <a:spcPct val="90000"/>
              </a:lnSpc>
              <a:defRPr sz="9600" b="1"/>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645707996"/>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showMasterSp="0" preserve="1">
  <p:cSld name="quote">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5187462" cy="4520805"/>
          </a:xfrm>
        </p:spPr>
        <p:txBody>
          <a:bodyPr/>
          <a:lstStyle>
            <a:lvl1pPr marL="117475" indent="-117475">
              <a:tabLst/>
              <a:defRPr>
                <a:solidFill>
                  <a:schemeClr val="bg2"/>
                </a:solidFill>
              </a:defRPr>
            </a:lvl1p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solidFill>
                  <a:schemeClr val="bg2"/>
                </a:solidFill>
              </a:defRPr>
            </a:lvl1pPr>
          </a:lstStyle>
          <a:p>
            <a:fld id="{3FD999D4-B456-9943-89B7-30D56181CE18}" type="slidenum">
              <a:rPr lang="en-US" smtClean="0"/>
              <a:t>‹#›</a:t>
            </a:fld>
            <a:endParaRPr lang="en-US"/>
          </a:p>
        </p:txBody>
      </p:sp>
    </p:spTree>
    <p:extLst>
      <p:ext uri="{BB962C8B-B14F-4D97-AF65-F5344CB8AC3E}">
        <p14:creationId xmlns:p14="http://schemas.microsoft.com/office/powerpoint/2010/main" val="1559750225"/>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p:cSld name="section, title,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4114800" cy="432805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493776"/>
            <a:ext cx="4114800" cy="4199730"/>
          </a:xfrm>
        </p:spPr>
        <p:txBody>
          <a:bodyPr/>
          <a:lstStyle>
            <a:lvl1pPr>
              <a:spcBef>
                <a:spcPts val="1100"/>
              </a:spcBef>
              <a:spcAft>
                <a:spcPts val="0"/>
              </a:spcAft>
              <a:defRPr/>
            </a:lvl1pPr>
            <a:lvl2pPr>
              <a:spcBef>
                <a:spcPts val="1100"/>
              </a:spcBef>
              <a:defRPr/>
            </a:lvl2pPr>
            <a:lvl3pPr>
              <a:spcBef>
                <a:spcPts val="1100"/>
              </a:spcBef>
              <a:defRPr/>
            </a:lvl3pPr>
            <a:lvl4pPr>
              <a:spcBef>
                <a:spcPts val="1100"/>
              </a:spcBef>
              <a:defRPr/>
            </a:lvl4pPr>
            <a:lvl5pPr>
              <a:spcBef>
                <a:spcPts val="1100"/>
              </a:spcBef>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0563"/>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88683043"/>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preserve="1">
  <p:cSld name="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9593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Text Placeholder 7"/>
          <p:cNvSpPr>
            <a:spLocks noGrp="1"/>
          </p:cNvSpPr>
          <p:nvPr>
            <p:ph type="body" sz="quarter" idx="12"/>
          </p:nvPr>
        </p:nvSpPr>
        <p:spPr>
          <a:xfrm>
            <a:off x="228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3"/>
          </p:nvPr>
        </p:nvSpPr>
        <p:spPr>
          <a:xfrm>
            <a:off x="4800600" y="1124712"/>
            <a:ext cx="4114800" cy="3585845"/>
          </a:xfrm>
        </p:spPr>
        <p:txBody>
          <a:bodyPr/>
          <a:lstStyle>
            <a:lvl1pPr>
              <a:spcBef>
                <a:spcPts val="0"/>
              </a:spcBef>
              <a:defRPr sz="1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49333853"/>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70"/>
            <a:ext cx="4114800" cy="3589656"/>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70"/>
            <a:ext cx="4114800" cy="358965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57414144"/>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showMasterSp="0" preserve="1">
  <p:cSld name="title, text (two columns, different text sizes)">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502158"/>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lvl1pPr>
              <a:defRPr>
                <a:latin typeface="+mn-lt"/>
              </a:defRPr>
            </a:lvl1pPr>
          </a:lstStyle>
          <a:p>
            <a:fld id="{3FD999D4-B456-9943-89B7-30D56181CE18}" type="slidenum">
              <a:rPr lang="en-US" smtClean="0"/>
              <a:pPr/>
              <a:t>‹#›</a:t>
            </a:fld>
            <a:endParaRPr lang="en-US"/>
          </a:p>
        </p:txBody>
      </p:sp>
      <p:sp>
        <p:nvSpPr>
          <p:cNvPr id="6" name="Content Placeholder 5"/>
          <p:cNvSpPr>
            <a:spLocks noGrp="1"/>
          </p:cNvSpPr>
          <p:nvPr>
            <p:ph sz="quarter" idx="12"/>
          </p:nvPr>
        </p:nvSpPr>
        <p:spPr>
          <a:xfrm>
            <a:off x="228600" y="995518"/>
            <a:ext cx="4114800" cy="3687607"/>
          </a:xfrm>
        </p:spPr>
        <p:txBody>
          <a:bodyPr/>
          <a:lstStyle>
            <a:lvl1pPr>
              <a:defRPr sz="2400"/>
            </a:lvl1pPr>
          </a:lstStyle>
          <a:p>
            <a:pPr lvl="0"/>
            <a:r>
              <a:rPr lang="en-US"/>
              <a:t>Click to edit Master text styles</a:t>
            </a:r>
          </a:p>
        </p:txBody>
      </p:sp>
      <p:sp>
        <p:nvSpPr>
          <p:cNvPr id="8" name="Content Placeholder 7"/>
          <p:cNvSpPr>
            <a:spLocks noGrp="1"/>
          </p:cNvSpPr>
          <p:nvPr>
            <p:ph sz="quarter" idx="13"/>
          </p:nvPr>
        </p:nvSpPr>
        <p:spPr>
          <a:xfrm>
            <a:off x="4800600" y="1116648"/>
            <a:ext cx="4114800" cy="3566477"/>
          </a:xfrm>
        </p:spPr>
        <p:txBody>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57715"/>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p:cSld name="section, title, text (four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411480"/>
            <a:ext cx="6400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3469"/>
            <a:ext cx="1828800" cy="358965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9"/>
          <p:cNvSpPr>
            <a:spLocks noGrp="1"/>
          </p:cNvSpPr>
          <p:nvPr>
            <p:ph type="body" sz="quarter" idx="16"/>
          </p:nvPr>
        </p:nvSpPr>
        <p:spPr>
          <a:xfrm>
            <a:off x="7086600" y="1093469"/>
            <a:ext cx="1828800" cy="358965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36021144"/>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showMasterSp="0" preserve="1">
  <p:cSld name="section, title, text, half-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411480"/>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585845"/>
          </a:xfrm>
        </p:spPr>
        <p:txBody>
          <a:bodyPr/>
          <a:lstStyle>
            <a:lvl1pPr>
              <a:defRPr sz="16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6943206"/>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showMasterSp="0" preserve="1">
  <p:cSld name="section, title, text (two columns), half-image">
    <p:spTree>
      <p:nvGrpSpPr>
        <p:cNvPr id="1" name=""/>
        <p:cNvGrpSpPr/>
        <p:nvPr/>
      </p:nvGrpSpPr>
      <p:grpSpPr>
        <a:xfrm>
          <a:off x="0" y="0"/>
          <a:ext cx="0" cy="0"/>
          <a:chOff x="0" y="0"/>
          <a:chExt cx="0" cy="0"/>
        </a:xfrm>
      </p:grpSpPr>
      <p:sp>
        <p:nvSpPr>
          <p:cNvPr id="9" name="Picture Placeholder 8"/>
          <p:cNvSpPr>
            <a:spLocks noGrp="1"/>
          </p:cNvSpPr>
          <p:nvPr>
            <p:ph type="pic" sz="quarter" idx="16"/>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64008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4"/>
          </p:nvPr>
        </p:nvSpPr>
        <p:spPr>
          <a:xfrm>
            <a:off x="228600" y="1097279"/>
            <a:ext cx="1828800" cy="3585845"/>
          </a:xfrm>
        </p:spPr>
        <p:txBody>
          <a:bodyPr/>
          <a:lstStyle>
            <a:lvl1pPr>
              <a:spcBef>
                <a:spcPts val="1100"/>
              </a:spcBef>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5"/>
          </p:nvPr>
        </p:nvSpPr>
        <p:spPr>
          <a:xfrm>
            <a:off x="2514600" y="1097279"/>
            <a:ext cx="1828800" cy="35858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65903235"/>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showMasterSp="0" preserve="1">
  <p:cSld name="section, title, text (two narrow columns)">
    <p:spTree>
      <p:nvGrpSpPr>
        <p:cNvPr id="1" name=""/>
        <p:cNvGrpSpPr/>
        <p:nvPr/>
      </p:nvGrpSpPr>
      <p:grpSpPr>
        <a:xfrm>
          <a:off x="0" y="0"/>
          <a:ext cx="0" cy="0"/>
          <a:chOff x="0" y="0"/>
          <a:chExt cx="0" cy="0"/>
        </a:xfrm>
      </p:grpSpPr>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
        <p:nvSpPr>
          <p:cNvPr id="10" name="Text Placeholder 9"/>
          <p:cNvSpPr>
            <a:spLocks noGrp="1"/>
          </p:cNvSpPr>
          <p:nvPr>
            <p:ph type="body" sz="quarter" idx="16"/>
          </p:nvPr>
        </p:nvSpPr>
        <p:spPr>
          <a:xfrm>
            <a:off x="7086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2335352"/>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p:cSld name="section, title, text (dark background)">
    <p:spTree>
      <p:nvGrpSpPr>
        <p:cNvPr id="1" name=""/>
        <p:cNvGrpSpPr/>
        <p:nvPr/>
      </p:nvGrpSpPr>
      <p:grpSpPr>
        <a:xfrm>
          <a:off x="0" y="0"/>
          <a:ext cx="0" cy="0"/>
          <a:chOff x="0" y="0"/>
          <a:chExt cx="0" cy="0"/>
        </a:xfrm>
      </p:grpSpPr>
      <p:sp>
        <p:nvSpPr>
          <p:cNvPr id="5" name="Rectangle 4"/>
          <p:cNvSpPr/>
          <p:nvPr/>
        </p:nvSpPr>
        <p:spPr>
          <a:xfrm>
            <a:off x="4572000" y="0"/>
            <a:ext cx="4572000" cy="5143500"/>
          </a:xfrm>
          <a:prstGeom prst="rect">
            <a:avLst/>
          </a:prstGeom>
          <a:solidFill>
            <a:schemeClr val="tx1"/>
          </a:solidFill>
        </p:spPr>
        <p:txBody>
          <a:bodyPr wrap="square" lIns="0" tIns="0" rIns="0" bIns="0" rtlCol="0" anchor="ctr">
            <a:noAutofit/>
          </a:bodyPr>
          <a:lstStyle/>
          <a:p>
            <a:pPr algn="ctr"/>
            <a:endParaRPr lang="en-US" sz="1200" err="1">
              <a:solidFill>
                <a:srgbClr val="FFFFFF"/>
              </a:solidFill>
              <a:latin typeface="Arial"/>
              <a:cs typeface="Arial"/>
            </a:endParaRPr>
          </a:p>
        </p:txBody>
      </p:sp>
      <p:sp>
        <p:nvSpPr>
          <p:cNvPr id="2" name="Title 1"/>
          <p:cNvSpPr>
            <a:spLocks noGrp="1"/>
          </p:cNvSpPr>
          <p:nvPr>
            <p:ph type="title"/>
          </p:nvPr>
        </p:nvSpPr>
        <p:spPr>
          <a:xfrm>
            <a:off x="228600" y="1033272"/>
            <a:ext cx="4114800" cy="356616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4800600" y="1124712"/>
            <a:ext cx="4114800" cy="3501445"/>
          </a:xfrm>
        </p:spPr>
        <p:txBody>
          <a:bodyPr/>
          <a:lstStyle>
            <a:lvl1pPr>
              <a:defRPr>
                <a:solidFill>
                  <a:schemeClr val="bg2"/>
                </a:solidFill>
              </a:defRPr>
            </a:lvl1pPr>
            <a:lvl2pPr marL="0" indent="0">
              <a:spcBef>
                <a:spcPts val="1100"/>
              </a:spcBef>
              <a:buFontTx/>
              <a:buNone/>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Text Placeholder 11"/>
          <p:cNvSpPr>
            <a:spLocks noGrp="1"/>
          </p:cNvSpPr>
          <p:nvPr>
            <p:ph type="body" sz="quarter" idx="13"/>
          </p:nvPr>
        </p:nvSpPr>
        <p:spPr>
          <a:xfrm>
            <a:off x="228600" y="201168"/>
            <a:ext cx="4114800" cy="300037"/>
          </a:xfrm>
        </p:spPr>
        <p:txBody>
          <a:bodyPr/>
          <a:lstStyle>
            <a:lvl1pPr>
              <a:defRPr sz="1100"/>
            </a:lvl1pPr>
          </a:lstStyle>
          <a:p>
            <a:pPr lvl="0"/>
            <a:r>
              <a:rPr lang="en-US"/>
              <a:t>Click to edit Master text styles</a:t>
            </a:r>
          </a:p>
        </p:txBody>
      </p:sp>
    </p:spTree>
    <p:extLst>
      <p:ext uri="{BB962C8B-B14F-4D97-AF65-F5344CB8AC3E}">
        <p14:creationId xmlns:p14="http://schemas.microsoft.com/office/powerpoint/2010/main" val="3812410728"/>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p:cSld name="title, image">
    <p:spTree>
      <p:nvGrpSpPr>
        <p:cNvPr id="1" name=""/>
        <p:cNvGrpSpPr/>
        <p:nvPr/>
      </p:nvGrpSpPr>
      <p:grpSpPr>
        <a:xfrm>
          <a:off x="0" y="0"/>
          <a:ext cx="0" cy="0"/>
          <a:chOff x="0" y="0"/>
          <a:chExt cx="0" cy="0"/>
        </a:xfrm>
      </p:grpSpPr>
      <p:sp>
        <p:nvSpPr>
          <p:cNvPr id="8" name="Picture Placeholder 7"/>
          <p:cNvSpPr>
            <a:spLocks noGrp="1"/>
          </p:cNvSpPr>
          <p:nvPr>
            <p:ph type="pic" sz="quarter" idx="15"/>
          </p:nvPr>
        </p:nvSpPr>
        <p:spPr>
          <a:xfrm>
            <a:off x="4572000" y="0"/>
            <a:ext cx="4572000" cy="5143500"/>
          </a:xfrm>
        </p:spPr>
        <p:txBody>
          <a:bodyPr/>
          <a:lstStyle/>
          <a:p>
            <a:r>
              <a:rPr lang="en-US"/>
              <a:t>Drag picture to placeholder or click icon to add</a:t>
            </a:r>
          </a:p>
        </p:txBody>
      </p:sp>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71082327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p:cSld name="title, half-blank area">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4402899"/>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785236926"/>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p:cSld name="title, blank">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381000"/>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3113651451"/>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p:cSld name="insight, text, boxes">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12" name="Text Placeholder 11"/>
          <p:cNvSpPr>
            <a:spLocks noGrp="1"/>
          </p:cNvSpPr>
          <p:nvPr>
            <p:ph type="body" sz="quarter" idx="13"/>
          </p:nvPr>
        </p:nvSpPr>
        <p:spPr>
          <a:xfrm>
            <a:off x="228600" y="182880"/>
            <a:ext cx="4114800" cy="300037"/>
          </a:xfrm>
        </p:spPr>
        <p:txBody>
          <a:bodyPr/>
          <a:lstStyle>
            <a:lvl1pPr>
              <a:defRPr sz="1600"/>
            </a:lvl1pPr>
          </a:lstStyle>
          <a:p>
            <a:pPr lvl="0"/>
            <a:r>
              <a:rPr lang="en-US"/>
              <a:t>Click to edit Master text styles</a:t>
            </a:r>
          </a:p>
        </p:txBody>
      </p:sp>
      <p:sp>
        <p:nvSpPr>
          <p:cNvPr id="7" name="Text Placeholder 6"/>
          <p:cNvSpPr>
            <a:spLocks noGrp="1"/>
          </p:cNvSpPr>
          <p:nvPr>
            <p:ph type="body" sz="quarter" idx="14"/>
          </p:nvPr>
        </p:nvSpPr>
        <p:spPr>
          <a:xfrm>
            <a:off x="228600" y="1097280"/>
            <a:ext cx="4114800" cy="3488731"/>
          </a:xfrm>
        </p:spPr>
        <p:txBody>
          <a:bodyPr/>
          <a:lstStyle>
            <a:lvl1pPr>
              <a:defRPr sz="16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7"/>
          <p:cNvSpPr>
            <a:spLocks noGrp="1"/>
          </p:cNvSpPr>
          <p:nvPr>
            <p:ph sz="quarter" idx="15"/>
          </p:nvPr>
        </p:nvSpPr>
        <p:spPr>
          <a:xfrm>
            <a:off x="6858000" y="0"/>
            <a:ext cx="2286000" cy="2571750"/>
          </a:xfrm>
          <a:solidFill>
            <a:schemeClr val="bg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Tree>
    <p:extLst>
      <p:ext uri="{BB962C8B-B14F-4D97-AF65-F5344CB8AC3E}">
        <p14:creationId xmlns:p14="http://schemas.microsoft.com/office/powerpoint/2010/main" val="2111860600"/>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p:cSld name="boxes (3 med, 2 small)">
    <p:spTree>
      <p:nvGrpSpPr>
        <p:cNvPr id="1" name=""/>
        <p:cNvGrpSpPr/>
        <p:nvPr/>
      </p:nvGrpSpPr>
      <p:grpSpPr>
        <a:xfrm>
          <a:off x="0" y="0"/>
          <a:ext cx="0" cy="0"/>
          <a:chOff x="0" y="0"/>
          <a:chExt cx="0" cy="0"/>
        </a:xfrm>
      </p:grpSpPr>
      <p:sp>
        <p:nvSpPr>
          <p:cNvPr id="14" name="Content Placeholder 13"/>
          <p:cNvSpPr>
            <a:spLocks noGrp="1"/>
          </p:cNvSpPr>
          <p:nvPr>
            <p:ph sz="quarter" idx="17"/>
          </p:nvPr>
        </p:nvSpPr>
        <p:spPr>
          <a:xfrm>
            <a:off x="4572001" y="2571750"/>
            <a:ext cx="4572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8" name="Content Placeholder 7"/>
          <p:cNvSpPr>
            <a:spLocks noGrp="1"/>
          </p:cNvSpPr>
          <p:nvPr>
            <p:ph sz="quarter" idx="15"/>
          </p:nvPr>
        </p:nvSpPr>
        <p:spPr>
          <a:xfrm>
            <a:off x="6858000" y="0"/>
            <a:ext cx="2286000" cy="2571750"/>
          </a:xfrm>
          <a:solidFill>
            <a:schemeClr val="tx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4572000" y="0"/>
            <a:ext cx="2286000" cy="2571750"/>
          </a:xfrm>
          <a:solidFill>
            <a:schemeClr val="tx2">
              <a:lumMod val="50000"/>
            </a:schemeClr>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4572000" cy="2111375"/>
          </a:xfrm>
          <a:solidFill>
            <a:schemeClr val="tx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6" name="Title 5"/>
          <p:cNvSpPr>
            <a:spLocks noGrp="1"/>
          </p:cNvSpPr>
          <p:nvPr>
            <p:ph type="title"/>
          </p:nvPr>
        </p:nvSpPr>
        <p:spPr>
          <a:xfrm>
            <a:off x="-1" y="-1"/>
            <a:ext cx="4571999" cy="2571751"/>
          </a:xfrm>
          <a:solidFill>
            <a:schemeClr val="accent2"/>
          </a:solidFill>
        </p:spPr>
        <p:txBody>
          <a:bodyPr lIns="228600" tIns="201168" rIns="228600" bIns="228600"/>
          <a:lstStyle>
            <a:lvl1pPr>
              <a:defRPr>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2666778279"/>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p:cSld name="boxes (1 large, 4 small)">
    <p:spTree>
      <p:nvGrpSpPr>
        <p:cNvPr id="1" name=""/>
        <p:cNvGrpSpPr/>
        <p:nvPr/>
      </p:nvGrpSpPr>
      <p:grpSpPr>
        <a:xfrm>
          <a:off x="0" y="0"/>
          <a:ext cx="0" cy="0"/>
          <a:chOff x="0" y="0"/>
          <a:chExt cx="0" cy="0"/>
        </a:xfrm>
      </p:grpSpPr>
      <p:sp>
        <p:nvSpPr>
          <p:cNvPr id="8" name="Content Placeholder 7"/>
          <p:cNvSpPr>
            <a:spLocks noGrp="1"/>
          </p:cNvSpPr>
          <p:nvPr>
            <p:ph sz="quarter" idx="15"/>
          </p:nvPr>
        </p:nvSpPr>
        <p:spPr>
          <a:xfrm>
            <a:off x="6857998" y="2571750"/>
            <a:ext cx="2286000" cy="2571750"/>
          </a:xfrm>
          <a:solidFill>
            <a:schemeClr val="accent1"/>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0" name="Content Placeholder 9"/>
          <p:cNvSpPr>
            <a:spLocks noGrp="1"/>
          </p:cNvSpPr>
          <p:nvPr>
            <p:ph sz="quarter" idx="16"/>
          </p:nvPr>
        </p:nvSpPr>
        <p:spPr>
          <a:xfrm>
            <a:off x="2286000" y="2571750"/>
            <a:ext cx="2286000" cy="2571750"/>
          </a:xfrm>
          <a:solidFill>
            <a:schemeClr val="accent3"/>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14" name="Content Placeholder 13"/>
          <p:cNvSpPr>
            <a:spLocks noGrp="1"/>
          </p:cNvSpPr>
          <p:nvPr>
            <p:ph sz="quarter" idx="17"/>
          </p:nvPr>
        </p:nvSpPr>
        <p:spPr>
          <a:xfrm>
            <a:off x="4572001" y="2571750"/>
            <a:ext cx="2285997" cy="2571750"/>
          </a:xfrm>
          <a:solidFill>
            <a:schemeClr val="accent2"/>
          </a:solidFill>
        </p:spPr>
        <p:txBody>
          <a:bodyPr lIns="228600" tIns="192024" rIns="228600" bIns="228600"/>
          <a:lstStyle>
            <a:lvl1pPr>
              <a:defRPr sz="1400">
                <a:solidFill>
                  <a:schemeClr val="bg2"/>
                </a:solidFill>
              </a:defRPr>
            </a:lvl1pPr>
          </a:lstStyle>
          <a:p>
            <a:pPr lvl="0"/>
            <a:r>
              <a:rPr lang="en-US"/>
              <a:t>Click to edit Master text styles</a:t>
            </a:r>
          </a:p>
        </p:txBody>
      </p:sp>
      <p:sp>
        <p:nvSpPr>
          <p:cNvPr id="5" name="Content Placeholder 4"/>
          <p:cNvSpPr>
            <a:spLocks noGrp="1"/>
          </p:cNvSpPr>
          <p:nvPr>
            <p:ph sz="quarter" idx="18"/>
          </p:nvPr>
        </p:nvSpPr>
        <p:spPr>
          <a:xfrm>
            <a:off x="0" y="2571750"/>
            <a:ext cx="2286000" cy="2571750"/>
          </a:xfrm>
          <a:solidFill>
            <a:schemeClr val="bg1"/>
          </a:solidFill>
        </p:spPr>
        <p:txBody>
          <a:bodyPr lIns="228600" tIns="192024" rIns="228600" bIns="228600"/>
          <a:lstStyle>
            <a:lvl1pPr>
              <a:defRPr sz="1400">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2571751"/>
          </a:xfrm>
          <a:solidFill>
            <a:schemeClr val="tx1"/>
          </a:solidFill>
        </p:spPr>
        <p:txBody>
          <a:bodyPr lIns="228600" tIns="155448" rIns="228600" bIns="228600"/>
          <a:lstStyle>
            <a:lvl1pPr>
              <a:defRPr sz="48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1093821838"/>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p:cSld name="title (black box) over image(s)">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itle 5"/>
          <p:cNvSpPr>
            <a:spLocks noGrp="1"/>
          </p:cNvSpPr>
          <p:nvPr>
            <p:ph type="title"/>
          </p:nvPr>
        </p:nvSpPr>
        <p:spPr>
          <a:xfrm>
            <a:off x="-1" y="-1"/>
            <a:ext cx="9143999" cy="1290639"/>
          </a:xfrm>
          <a:solidFill>
            <a:schemeClr val="tx1"/>
          </a:solidFill>
        </p:spPr>
        <p:txBody>
          <a:bodyPr lIns="228600" tIns="201168" rIns="228600" bIns="228600"/>
          <a:lstStyle>
            <a:lvl1pPr>
              <a:defRPr sz="2400">
                <a:solidFill>
                  <a:schemeClr val="bg2"/>
                </a:solidFill>
              </a:defRPr>
            </a:lvl1pPr>
          </a:lstStyle>
          <a:p>
            <a:r>
              <a:rPr lang="en-US"/>
              <a:t>Click to edit Master title style</a:t>
            </a:r>
            <a:endParaRPr lang="en-US" dirty="0"/>
          </a:p>
        </p:txBody>
      </p:sp>
    </p:spTree>
    <p:extLst>
      <p:ext uri="{BB962C8B-B14F-4D97-AF65-F5344CB8AC3E}">
        <p14:creationId xmlns:p14="http://schemas.microsoft.com/office/powerpoint/2010/main" val="4115721640"/>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p:cSld name="text (black box) over image(s)">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2857500"/>
            <a:ext cx="2286000" cy="2286000"/>
          </a:xfrm>
          <a:solidFill>
            <a:schemeClr val="tx1"/>
          </a:solidFill>
        </p:spPr>
        <p:txBody>
          <a:bodyPr lIns="228600" tIns="155448" rIns="228600" bIns="228600"/>
          <a:lstStyle>
            <a:lvl1pPr>
              <a:defRPr>
                <a:solidFill>
                  <a:schemeClr val="bg2"/>
                </a:solidFill>
              </a:defRPr>
            </a:lvl1pPr>
            <a:lvl2pPr>
              <a:defRPr sz="1000">
                <a:solidFill>
                  <a:schemeClr val="bg2"/>
                </a:solidFill>
              </a:defRPr>
            </a:lvl2pPr>
            <a:lvl3pPr>
              <a:defRPr sz="1000">
                <a:solidFill>
                  <a:schemeClr val="bg2"/>
                </a:solidFill>
              </a:defRPr>
            </a:lvl3pPr>
            <a:lvl4pPr>
              <a:defRPr sz="1000">
                <a:solidFill>
                  <a:schemeClr val="bg2"/>
                </a:solidFill>
              </a:defRPr>
            </a:lvl4pPr>
            <a:lvl5pPr>
              <a:defRPr sz="10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128901675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p:cSld name="boxes (4 tall)">
    <p:spTree>
      <p:nvGrpSpPr>
        <p:cNvPr id="1" name=""/>
        <p:cNvGrpSpPr/>
        <p:nvPr/>
      </p:nvGrpSpPr>
      <p:grpSpPr>
        <a:xfrm>
          <a:off x="0" y="0"/>
          <a:ext cx="0" cy="0"/>
          <a:chOff x="0" y="0"/>
          <a:chExt cx="0" cy="0"/>
        </a:xfrm>
      </p:grpSpPr>
      <p:sp>
        <p:nvSpPr>
          <p:cNvPr id="7" name="Content Placeholder 6"/>
          <p:cNvSpPr>
            <a:spLocks noGrp="1"/>
          </p:cNvSpPr>
          <p:nvPr>
            <p:ph sz="quarter" idx="19"/>
          </p:nvPr>
        </p:nvSpPr>
        <p:spPr>
          <a:xfrm>
            <a:off x="0" y="-1"/>
            <a:ext cx="2286000" cy="5143500"/>
          </a:xfrm>
          <a:solidFill>
            <a:schemeClr val="tx1"/>
          </a:solidFill>
        </p:spPr>
        <p:txBody>
          <a:bodyPr lIns="228600" tIns="192024" rIns="228600" bIns="228600"/>
          <a:lstStyle>
            <a:lvl1pPr>
              <a:defRPr sz="16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20"/>
          </p:nvPr>
        </p:nvSpPr>
        <p:spPr>
          <a:xfrm>
            <a:off x="2286000" y="0"/>
            <a:ext cx="2286000" cy="5143500"/>
          </a:xfrm>
          <a:solidFill>
            <a:schemeClr val="accent2"/>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5" name="Content Placeholder 14"/>
          <p:cNvSpPr>
            <a:spLocks noGrp="1"/>
          </p:cNvSpPr>
          <p:nvPr>
            <p:ph sz="quarter" idx="21"/>
          </p:nvPr>
        </p:nvSpPr>
        <p:spPr>
          <a:xfrm>
            <a:off x="4572000" y="0"/>
            <a:ext cx="2286000" cy="5143500"/>
          </a:xfrm>
          <a:solidFill>
            <a:schemeClr val="accent3"/>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17" name="Content Placeholder 16"/>
          <p:cNvSpPr>
            <a:spLocks noGrp="1"/>
          </p:cNvSpPr>
          <p:nvPr>
            <p:ph sz="quarter" idx="22"/>
          </p:nvPr>
        </p:nvSpPr>
        <p:spPr>
          <a:xfrm>
            <a:off x="6858000" y="0"/>
            <a:ext cx="2286000" cy="5143500"/>
          </a:xfrm>
          <a:solidFill>
            <a:schemeClr val="tx2">
              <a:lumMod val="75000"/>
            </a:schemeClr>
          </a:solidFill>
        </p:spPr>
        <p:txBody>
          <a:bodyPr lIns="228600" tIns="192024" rIns="228600" bIns="228600"/>
          <a:lstStyle>
            <a:lvl1pPr>
              <a:defRPr sz="1400">
                <a:solidFill>
                  <a:schemeClr val="bg2"/>
                </a:solidFill>
              </a:defRPr>
            </a:lvl1pPr>
            <a:lvl2pPr>
              <a:defRPr sz="1100">
                <a:solidFill>
                  <a:schemeClr val="bg2"/>
                </a:solidFill>
              </a:defRPr>
            </a:lvl2pPr>
            <a:lvl3pPr>
              <a:defRPr sz="1100">
                <a:solidFill>
                  <a:schemeClr val="bg2"/>
                </a:solidFill>
              </a:defRPr>
            </a:lvl3pPr>
            <a:lvl4pPr>
              <a:defRPr sz="1100">
                <a:solidFill>
                  <a:schemeClr val="bg2"/>
                </a:solidFill>
              </a:defRPr>
            </a:lvl4pPr>
            <a:lvl5pPr>
              <a:defRPr sz="1100">
                <a:solidFill>
                  <a:schemeClr val="bg2"/>
                </a:solidFill>
              </a:defRPr>
            </a:lvl5pPr>
          </a:lstStyle>
          <a:p>
            <a:pPr lvl="0"/>
            <a:r>
              <a:rPr lang="en-US"/>
              <a:t>Click to edit Master text styles</a:t>
            </a:r>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903144194"/>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p:cSld name="graph">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097280"/>
            <a:ext cx="1828800" cy="350144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981393686"/>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p:cSld name="title, text (1/4), content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p:cNvSpPr>
            <a:spLocks noGrp="1"/>
          </p:cNvSpPr>
          <p:nvPr>
            <p:ph sz="quarter" idx="13"/>
          </p:nvPr>
        </p:nvSpPr>
        <p:spPr>
          <a:xfrm>
            <a:off x="2514600" y="666750"/>
            <a:ext cx="6400800" cy="38242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2203613"/>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p:cSld name="title, text (1/4), blank (3/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116488"/>
            <a:ext cx="1828800" cy="3454400"/>
          </a:xfrm>
        </p:spPr>
        <p:txBody>
          <a:bodyPr/>
          <a:lstStyle>
            <a:lvl1pPr>
              <a:defRPr sz="14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55556567"/>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p:cSld name="case study: title, text (2/4), content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24712"/>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11"/>
          <p:cNvSpPr>
            <a:spLocks noGrp="1"/>
          </p:cNvSpPr>
          <p:nvPr>
            <p:ph type="pic" sz="quarter" idx="14"/>
          </p:nvPr>
        </p:nvSpPr>
        <p:spPr>
          <a:xfrm>
            <a:off x="4572000" y="0"/>
            <a:ext cx="4572000" cy="5143500"/>
          </a:xfrm>
        </p:spPr>
        <p:txBody>
          <a:bodyPr/>
          <a:lstStyle/>
          <a:p>
            <a:r>
              <a:rPr lang="en-US"/>
              <a:t>Drag picture to placeholder or click icon to add</a:t>
            </a:r>
          </a:p>
        </p:txBody>
      </p:sp>
    </p:spTree>
    <p:extLst>
      <p:ext uri="{BB962C8B-B14F-4D97-AF65-F5344CB8AC3E}">
        <p14:creationId xmlns:p14="http://schemas.microsoft.com/office/powerpoint/2010/main" val="4041050031"/>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p:cSld name="case study 2: title, text (2/4), quote (2/4)">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95024"/>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7" name="Text Placeholder 6"/>
          <p:cNvSpPr>
            <a:spLocks noGrp="1"/>
          </p:cNvSpPr>
          <p:nvPr>
            <p:ph type="body" sz="quarter" idx="12"/>
          </p:nvPr>
        </p:nvSpPr>
        <p:spPr>
          <a:xfrm>
            <a:off x="228600" y="1097280"/>
            <a:ext cx="1828800" cy="3502152"/>
          </a:xfrm>
        </p:spPr>
        <p:txBody>
          <a:bodyPr/>
          <a:lstStyle>
            <a:lvl1pPr>
              <a:defRPr sz="1600"/>
            </a:lvl1pPr>
            <a:lvl2pPr>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 Placeholder 5"/>
          <p:cNvSpPr>
            <a:spLocks noGrp="1"/>
          </p:cNvSpPr>
          <p:nvPr>
            <p:ph type="body" sz="quarter" idx="13"/>
          </p:nvPr>
        </p:nvSpPr>
        <p:spPr>
          <a:xfrm>
            <a:off x="2514600" y="1116013"/>
            <a:ext cx="1828800" cy="3456432"/>
          </a:xfrm>
        </p:spPr>
        <p:txBody>
          <a:bodyPr/>
          <a:lstStyle>
            <a:lvl1pPr>
              <a:defRPr sz="1400"/>
            </a:lvl1pPr>
            <a:lvl2pPr marL="0" indent="0">
              <a:buNone/>
              <a:defRPr sz="1000"/>
            </a:lvl2pPr>
            <a:lvl3pPr>
              <a:defRPr sz="1000"/>
            </a:lvl3pPr>
            <a:lvl4pPr>
              <a:defRPr sz="1000"/>
            </a:lvl4pPr>
            <a:lvl5pPr>
              <a:defRPr sz="1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8"/>
          <p:cNvSpPr>
            <a:spLocks noGrp="1"/>
          </p:cNvSpPr>
          <p:nvPr>
            <p:ph type="body" sz="quarter" idx="14"/>
          </p:nvPr>
        </p:nvSpPr>
        <p:spPr>
          <a:xfrm>
            <a:off x="4700392" y="1051560"/>
            <a:ext cx="4215008" cy="3456432"/>
          </a:xfrm>
        </p:spPr>
        <p:txBody>
          <a:bodyPr/>
          <a:lstStyle>
            <a:lvl1pPr marL="117475" indent="-117475">
              <a:tabLst/>
              <a:defRPr sz="2400"/>
            </a:lvl1pPr>
            <a:lvl2pPr marL="0" indent="0">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79294476"/>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preserve="1">
  <p:cSld name="table">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
        <p:nvSpPr>
          <p:cNvPr id="6" name="Text Placeholder 5"/>
          <p:cNvSpPr>
            <a:spLocks noGrp="1"/>
          </p:cNvSpPr>
          <p:nvPr>
            <p:ph type="body" sz="quarter" idx="12"/>
          </p:nvPr>
        </p:nvSpPr>
        <p:spPr>
          <a:xfrm>
            <a:off x="228600" y="192024"/>
            <a:ext cx="1828800" cy="4408995"/>
          </a:xfrm>
        </p:spPr>
        <p:txBody>
          <a:bodyPr/>
          <a:lstStyle>
            <a:lvl1pPr>
              <a:defRPr sz="1600"/>
            </a:lvl1pPr>
            <a:lvl2pPr marL="0" indent="0">
              <a:spcBef>
                <a:spcPts val="1100"/>
              </a:spcBef>
              <a:buFontTx/>
              <a:buNone/>
              <a:defRPr sz="1100"/>
            </a:lvl2pPr>
            <a:lvl3pPr>
              <a:defRPr sz="1100"/>
            </a:lvl3pPr>
            <a:lvl4pPr>
              <a:defRPr sz="1100"/>
            </a:lvl4pPr>
            <a:lvl5pPr>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Table Placeholder 6"/>
          <p:cNvSpPr>
            <a:spLocks noGrp="1"/>
          </p:cNvSpPr>
          <p:nvPr>
            <p:ph type="tbl" sz="quarter" idx="13"/>
          </p:nvPr>
        </p:nvSpPr>
        <p:spPr>
          <a:xfrm>
            <a:off x="2514600" y="225425"/>
            <a:ext cx="6400800" cy="4375594"/>
          </a:xfrm>
        </p:spPr>
        <p:txBody>
          <a:bodyPr/>
          <a:lstStyle/>
          <a:p>
            <a:r>
              <a:rPr lang="en-US"/>
              <a:t>Click icon to add table</a:t>
            </a:r>
          </a:p>
        </p:txBody>
      </p:sp>
    </p:spTree>
    <p:extLst>
      <p:ext uri="{BB962C8B-B14F-4D97-AF65-F5344CB8AC3E}">
        <p14:creationId xmlns:p14="http://schemas.microsoft.com/office/powerpoint/2010/main" val="1633349557"/>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p:cSld name="blank (with footer)">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spTree>
    <p:extLst>
      <p:ext uri="{BB962C8B-B14F-4D97-AF65-F5344CB8AC3E}">
        <p14:creationId xmlns:p14="http://schemas.microsoft.com/office/powerpoint/2010/main" val="2371640296"/>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p:cSld name="blank (no foot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356652976"/>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Thank you">
    <p:spTree>
      <p:nvGrpSpPr>
        <p:cNvPr id="1" name=""/>
        <p:cNvGrpSpPr/>
        <p:nvPr/>
      </p:nvGrpSpPr>
      <p:grpSpPr>
        <a:xfrm>
          <a:off x="0" y="0"/>
          <a:ext cx="0" cy="0"/>
          <a:chOff x="0" y="0"/>
          <a:chExt cx="0" cy="0"/>
        </a:xfrm>
      </p:grpSpPr>
      <p:sp>
        <p:nvSpPr>
          <p:cNvPr id="2" name="Title 1"/>
          <p:cNvSpPr>
            <a:spLocks noGrp="1"/>
          </p:cNvSpPr>
          <p:nvPr>
            <p:ph type="title"/>
          </p:nvPr>
        </p:nvSpPr>
        <p:spPr>
          <a:xfrm>
            <a:off x="228600" y="201168"/>
            <a:ext cx="4114800" cy="855726"/>
          </a:xfrm>
        </p:spPr>
        <p:txBody>
          <a:bodyPr/>
          <a:lstStyle/>
          <a:p>
            <a:r>
              <a:rPr lang="en-US"/>
              <a:t>Click to edit Master title style</a:t>
            </a:r>
            <a:endParaRPr lang="en-US" dirty="0"/>
          </a:p>
        </p:txBody>
      </p:sp>
      <p:sp>
        <p:nvSpPr>
          <p:cNvPr id="3" name="Slide Number Placeholder 2"/>
          <p:cNvSpPr>
            <a:spLocks noGrp="1"/>
          </p:cNvSpPr>
          <p:nvPr>
            <p:ph type="sldNum" sz="quarter" idx="10"/>
          </p:nvPr>
        </p:nvSpPr>
        <p:spPr/>
        <p:txBody>
          <a:bodyPr/>
          <a:lstStyle/>
          <a:p>
            <a:fld id="{D0BE6F14-FF48-0F4F-A8AA-2E3F25371E4A}" type="slidenum">
              <a:rPr lang="en-US" smtClean="0"/>
              <a:pPr/>
              <a:t>‹#›</a:t>
            </a:fld>
            <a:endParaRPr lang="en-US"/>
          </a:p>
        </p:txBody>
      </p:sp>
      <p:sp>
        <p:nvSpPr>
          <p:cNvPr id="6" name="Text Placeholder 5"/>
          <p:cNvSpPr>
            <a:spLocks noGrp="1"/>
          </p:cNvSpPr>
          <p:nvPr>
            <p:ph type="body" sz="quarter" idx="12"/>
          </p:nvPr>
        </p:nvSpPr>
        <p:spPr>
          <a:xfrm>
            <a:off x="228600" y="1143000"/>
            <a:ext cx="4114800" cy="3584448"/>
          </a:xfrm>
        </p:spPr>
        <p:txBody>
          <a:bodyPr/>
          <a:lstStyle>
            <a:lvl1pPr marL="0" indent="0">
              <a:spcBef>
                <a:spcPts val="0"/>
              </a:spcBef>
              <a:tabLst>
                <a:tab pos="3940175" algn="dec"/>
              </a:tabLst>
              <a:defRPr sz="1100"/>
            </a:lvl1pPr>
            <a:lvl2pPr marL="173038" indent="-173038">
              <a:spcBef>
                <a:spcPts val="0"/>
              </a:spcBef>
              <a:tabLst/>
              <a:defRPr/>
            </a:lvl2pPr>
            <a:lvl3pPr>
              <a:spcBef>
                <a:spcPts val="0"/>
              </a:spcBef>
              <a:defRPr/>
            </a:lvl3pPr>
            <a:lvl4pPr>
              <a:spcBef>
                <a:spcPts val="0"/>
              </a:spcBef>
              <a:defRPr/>
            </a:lvl4pPr>
            <a:lvl5pPr>
              <a:spcBef>
                <a:spcPts val="0"/>
              </a:spcBef>
              <a:defRPr/>
            </a:lvl5pPr>
          </a:lstStyle>
          <a:p>
            <a:pPr marL="0" marR="0" lvl="0" indent="0" algn="l" defTabSz="457200" rtl="0" eaLnBrk="1" fontAlgn="auto" latinLnBrk="0" hangingPunct="1">
              <a:lnSpc>
                <a:spcPct val="100000"/>
              </a:lnSpc>
              <a:spcBef>
                <a:spcPts val="0"/>
              </a:spcBef>
              <a:spcAft>
                <a:spcPts val="0"/>
              </a:spcAft>
              <a:buClrTx/>
              <a:buSzTx/>
              <a:buFont typeface="Arial"/>
              <a:buNone/>
              <a:tabLst>
                <a:tab pos="4023360" algn="r"/>
              </a:tabLst>
              <a:defRPr/>
            </a:pPr>
            <a:r>
              <a:rPr lang="en-US"/>
              <a:t>Click to edit Master text styles</a:t>
            </a:r>
          </a:p>
        </p:txBody>
      </p:sp>
    </p:spTree>
    <p:extLst>
      <p:ext uri="{BB962C8B-B14F-4D97-AF65-F5344CB8AC3E}">
        <p14:creationId xmlns:p14="http://schemas.microsoft.com/office/powerpoint/2010/main" val="3233084231"/>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ibm sign-off">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3FD999D4-B456-9943-89B7-30D56181CE18}" type="slidenum">
              <a:rPr lang="en-US" smtClean="0"/>
              <a:t>‹#›</a:t>
            </a:fld>
            <a:endParaRPr lang="en-US"/>
          </a:p>
        </p:txBody>
      </p: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753106" y="1573759"/>
            <a:ext cx="1637786" cy="1526772"/>
          </a:xfrm>
          <a:prstGeom prst="rect">
            <a:avLst/>
          </a:prstGeom>
        </p:spPr>
      </p:pic>
    </p:spTree>
    <p:extLst>
      <p:ext uri="{BB962C8B-B14F-4D97-AF65-F5344CB8AC3E}">
        <p14:creationId xmlns:p14="http://schemas.microsoft.com/office/powerpoint/2010/main" val="1007703820"/>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theme" Target="../theme/theme1.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9" Type="http://schemas.openxmlformats.org/officeDocument/2006/relationships/image" Target="../media/image4.png"/><Relationship Id="rId21" Type="http://schemas.openxmlformats.org/officeDocument/2006/relationships/slideLayout" Target="../slideLayouts/slideLayout59.xml"/><Relationship Id="rId34" Type="http://schemas.openxmlformats.org/officeDocument/2006/relationships/slideLayout" Target="../slideLayouts/slideLayout72.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33" Type="http://schemas.openxmlformats.org/officeDocument/2006/relationships/slideLayout" Target="../slideLayouts/slideLayout71.xml"/><Relationship Id="rId38" Type="http://schemas.openxmlformats.org/officeDocument/2006/relationships/theme" Target="../theme/theme2.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slideLayout" Target="../slideLayouts/slideLayout67.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32" Type="http://schemas.openxmlformats.org/officeDocument/2006/relationships/slideLayout" Target="../slideLayouts/slideLayout70.xml"/><Relationship Id="rId37" Type="http://schemas.openxmlformats.org/officeDocument/2006/relationships/slideLayout" Target="../slideLayouts/slideLayout75.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36" Type="http://schemas.openxmlformats.org/officeDocument/2006/relationships/slideLayout" Target="../slideLayouts/slideLayout74.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31" Type="http://schemas.openxmlformats.org/officeDocument/2006/relationships/slideLayout" Target="../slideLayouts/slideLayout69.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 Id="rId30" Type="http://schemas.openxmlformats.org/officeDocument/2006/relationships/slideLayout" Target="../slideLayouts/slideLayout68.xml"/><Relationship Id="rId35" Type="http://schemas.openxmlformats.org/officeDocument/2006/relationships/slideLayout" Target="../slideLayouts/slideLayout73.xml"/><Relationship Id="rId8" Type="http://schemas.openxmlformats.org/officeDocument/2006/relationships/slideLayout" Target="../slideLayouts/slideLayout46.xml"/><Relationship Id="rId3" Type="http://schemas.openxmlformats.org/officeDocument/2006/relationships/slideLayout" Target="../slideLayouts/slideLayout41.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8.xml"/><Relationship Id="rId18" Type="http://schemas.openxmlformats.org/officeDocument/2006/relationships/slideLayout" Target="../slideLayouts/slideLayout93.xml"/><Relationship Id="rId26" Type="http://schemas.openxmlformats.org/officeDocument/2006/relationships/slideLayout" Target="../slideLayouts/slideLayout101.xml"/><Relationship Id="rId21" Type="http://schemas.openxmlformats.org/officeDocument/2006/relationships/slideLayout" Target="../slideLayouts/slideLayout96.xml"/><Relationship Id="rId34" Type="http://schemas.openxmlformats.org/officeDocument/2006/relationships/slideLayout" Target="../slideLayouts/slideLayout109.xml"/><Relationship Id="rId7" Type="http://schemas.openxmlformats.org/officeDocument/2006/relationships/slideLayout" Target="../slideLayouts/slideLayout82.xml"/><Relationship Id="rId12" Type="http://schemas.openxmlformats.org/officeDocument/2006/relationships/slideLayout" Target="../slideLayouts/slideLayout87.xml"/><Relationship Id="rId17" Type="http://schemas.openxmlformats.org/officeDocument/2006/relationships/slideLayout" Target="../slideLayouts/slideLayout92.xml"/><Relationship Id="rId25" Type="http://schemas.openxmlformats.org/officeDocument/2006/relationships/slideLayout" Target="../slideLayouts/slideLayout100.xml"/><Relationship Id="rId33" Type="http://schemas.openxmlformats.org/officeDocument/2006/relationships/slideLayout" Target="../slideLayouts/slideLayout108.xml"/><Relationship Id="rId2" Type="http://schemas.openxmlformats.org/officeDocument/2006/relationships/slideLayout" Target="../slideLayouts/slideLayout77.xml"/><Relationship Id="rId16" Type="http://schemas.openxmlformats.org/officeDocument/2006/relationships/slideLayout" Target="../slideLayouts/slideLayout91.xml"/><Relationship Id="rId20" Type="http://schemas.openxmlformats.org/officeDocument/2006/relationships/slideLayout" Target="../slideLayouts/slideLayout95.xml"/><Relationship Id="rId29" Type="http://schemas.openxmlformats.org/officeDocument/2006/relationships/slideLayout" Target="../slideLayouts/slideLayout104.xml"/><Relationship Id="rId1" Type="http://schemas.openxmlformats.org/officeDocument/2006/relationships/slideLayout" Target="../slideLayouts/slideLayout76.xml"/><Relationship Id="rId6" Type="http://schemas.openxmlformats.org/officeDocument/2006/relationships/slideLayout" Target="../slideLayouts/slideLayout81.xml"/><Relationship Id="rId11" Type="http://schemas.openxmlformats.org/officeDocument/2006/relationships/slideLayout" Target="../slideLayouts/slideLayout86.xml"/><Relationship Id="rId24" Type="http://schemas.openxmlformats.org/officeDocument/2006/relationships/slideLayout" Target="../slideLayouts/slideLayout99.xml"/><Relationship Id="rId32" Type="http://schemas.openxmlformats.org/officeDocument/2006/relationships/slideLayout" Target="../slideLayouts/slideLayout107.xml"/><Relationship Id="rId37" Type="http://schemas.openxmlformats.org/officeDocument/2006/relationships/image" Target="../media/image4.png"/><Relationship Id="rId5" Type="http://schemas.openxmlformats.org/officeDocument/2006/relationships/slideLayout" Target="../slideLayouts/slideLayout80.xml"/><Relationship Id="rId15" Type="http://schemas.openxmlformats.org/officeDocument/2006/relationships/slideLayout" Target="../slideLayouts/slideLayout90.xml"/><Relationship Id="rId23" Type="http://schemas.openxmlformats.org/officeDocument/2006/relationships/slideLayout" Target="../slideLayouts/slideLayout98.xml"/><Relationship Id="rId28" Type="http://schemas.openxmlformats.org/officeDocument/2006/relationships/slideLayout" Target="../slideLayouts/slideLayout103.xml"/><Relationship Id="rId36" Type="http://schemas.openxmlformats.org/officeDocument/2006/relationships/theme" Target="../theme/theme3.xml"/><Relationship Id="rId10" Type="http://schemas.openxmlformats.org/officeDocument/2006/relationships/slideLayout" Target="../slideLayouts/slideLayout85.xml"/><Relationship Id="rId19" Type="http://schemas.openxmlformats.org/officeDocument/2006/relationships/slideLayout" Target="../slideLayouts/slideLayout94.xml"/><Relationship Id="rId31" Type="http://schemas.openxmlformats.org/officeDocument/2006/relationships/slideLayout" Target="../slideLayouts/slideLayout106.xml"/><Relationship Id="rId4" Type="http://schemas.openxmlformats.org/officeDocument/2006/relationships/slideLayout" Target="../slideLayouts/slideLayout79.xml"/><Relationship Id="rId9" Type="http://schemas.openxmlformats.org/officeDocument/2006/relationships/slideLayout" Target="../slideLayouts/slideLayout84.xml"/><Relationship Id="rId14" Type="http://schemas.openxmlformats.org/officeDocument/2006/relationships/slideLayout" Target="../slideLayouts/slideLayout89.xml"/><Relationship Id="rId22" Type="http://schemas.openxmlformats.org/officeDocument/2006/relationships/slideLayout" Target="../slideLayouts/slideLayout97.xml"/><Relationship Id="rId27" Type="http://schemas.openxmlformats.org/officeDocument/2006/relationships/slideLayout" Target="../slideLayouts/slideLayout102.xml"/><Relationship Id="rId30" Type="http://schemas.openxmlformats.org/officeDocument/2006/relationships/slideLayout" Target="../slideLayouts/slideLayout105.xml"/><Relationship Id="rId35" Type="http://schemas.openxmlformats.org/officeDocument/2006/relationships/slideLayout" Target="../slideLayouts/slideLayout110.xml"/><Relationship Id="rId8" Type="http://schemas.openxmlformats.org/officeDocument/2006/relationships/slideLayout" Target="../slideLayouts/slideLayout83.xml"/><Relationship Id="rId3" Type="http://schemas.openxmlformats.org/officeDocument/2006/relationships/slideLayout" Target="../slideLayouts/slideLayout78.xml"/></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3.xml"/><Relationship Id="rId18" Type="http://schemas.openxmlformats.org/officeDocument/2006/relationships/slideLayout" Target="../slideLayouts/slideLayout128.xml"/><Relationship Id="rId26" Type="http://schemas.openxmlformats.org/officeDocument/2006/relationships/slideLayout" Target="../slideLayouts/slideLayout136.xml"/><Relationship Id="rId21" Type="http://schemas.openxmlformats.org/officeDocument/2006/relationships/slideLayout" Target="../slideLayouts/slideLayout131.xml"/><Relationship Id="rId34" Type="http://schemas.openxmlformats.org/officeDocument/2006/relationships/slideLayout" Target="../slideLayouts/slideLayout144.xml"/><Relationship Id="rId7" Type="http://schemas.openxmlformats.org/officeDocument/2006/relationships/slideLayout" Target="../slideLayouts/slideLayout117.xml"/><Relationship Id="rId12" Type="http://schemas.openxmlformats.org/officeDocument/2006/relationships/slideLayout" Target="../slideLayouts/slideLayout122.xml"/><Relationship Id="rId17" Type="http://schemas.openxmlformats.org/officeDocument/2006/relationships/slideLayout" Target="../slideLayouts/slideLayout127.xml"/><Relationship Id="rId25" Type="http://schemas.openxmlformats.org/officeDocument/2006/relationships/slideLayout" Target="../slideLayouts/slideLayout135.xml"/><Relationship Id="rId33" Type="http://schemas.openxmlformats.org/officeDocument/2006/relationships/slideLayout" Target="../slideLayouts/slideLayout143.xml"/><Relationship Id="rId38" Type="http://schemas.openxmlformats.org/officeDocument/2006/relationships/image" Target="../media/image4.png"/><Relationship Id="rId2" Type="http://schemas.openxmlformats.org/officeDocument/2006/relationships/slideLayout" Target="../slideLayouts/slideLayout112.xml"/><Relationship Id="rId16" Type="http://schemas.openxmlformats.org/officeDocument/2006/relationships/slideLayout" Target="../slideLayouts/slideLayout126.xml"/><Relationship Id="rId20" Type="http://schemas.openxmlformats.org/officeDocument/2006/relationships/slideLayout" Target="../slideLayouts/slideLayout130.xml"/><Relationship Id="rId29" Type="http://schemas.openxmlformats.org/officeDocument/2006/relationships/slideLayout" Target="../slideLayouts/slideLayout139.xml"/><Relationship Id="rId1" Type="http://schemas.openxmlformats.org/officeDocument/2006/relationships/slideLayout" Target="../slideLayouts/slideLayout111.xml"/><Relationship Id="rId6" Type="http://schemas.openxmlformats.org/officeDocument/2006/relationships/slideLayout" Target="../slideLayouts/slideLayout116.xml"/><Relationship Id="rId11" Type="http://schemas.openxmlformats.org/officeDocument/2006/relationships/slideLayout" Target="../slideLayouts/slideLayout121.xml"/><Relationship Id="rId24" Type="http://schemas.openxmlformats.org/officeDocument/2006/relationships/slideLayout" Target="../slideLayouts/slideLayout134.xml"/><Relationship Id="rId32" Type="http://schemas.openxmlformats.org/officeDocument/2006/relationships/slideLayout" Target="../slideLayouts/slideLayout142.xml"/><Relationship Id="rId37" Type="http://schemas.openxmlformats.org/officeDocument/2006/relationships/theme" Target="../theme/theme4.xml"/><Relationship Id="rId5" Type="http://schemas.openxmlformats.org/officeDocument/2006/relationships/slideLayout" Target="../slideLayouts/slideLayout115.xml"/><Relationship Id="rId15" Type="http://schemas.openxmlformats.org/officeDocument/2006/relationships/slideLayout" Target="../slideLayouts/slideLayout125.xml"/><Relationship Id="rId23" Type="http://schemas.openxmlformats.org/officeDocument/2006/relationships/slideLayout" Target="../slideLayouts/slideLayout133.xml"/><Relationship Id="rId28" Type="http://schemas.openxmlformats.org/officeDocument/2006/relationships/slideLayout" Target="../slideLayouts/slideLayout138.xml"/><Relationship Id="rId36" Type="http://schemas.openxmlformats.org/officeDocument/2006/relationships/slideLayout" Target="../slideLayouts/slideLayout146.xml"/><Relationship Id="rId10" Type="http://schemas.openxmlformats.org/officeDocument/2006/relationships/slideLayout" Target="../slideLayouts/slideLayout120.xml"/><Relationship Id="rId19" Type="http://schemas.openxmlformats.org/officeDocument/2006/relationships/slideLayout" Target="../slideLayouts/slideLayout129.xml"/><Relationship Id="rId31" Type="http://schemas.openxmlformats.org/officeDocument/2006/relationships/slideLayout" Target="../slideLayouts/slideLayout141.xml"/><Relationship Id="rId4" Type="http://schemas.openxmlformats.org/officeDocument/2006/relationships/slideLayout" Target="../slideLayouts/slideLayout114.xml"/><Relationship Id="rId9" Type="http://schemas.openxmlformats.org/officeDocument/2006/relationships/slideLayout" Target="../slideLayouts/slideLayout119.xml"/><Relationship Id="rId14" Type="http://schemas.openxmlformats.org/officeDocument/2006/relationships/slideLayout" Target="../slideLayouts/slideLayout124.xml"/><Relationship Id="rId22" Type="http://schemas.openxmlformats.org/officeDocument/2006/relationships/slideLayout" Target="../slideLayouts/slideLayout132.xml"/><Relationship Id="rId27" Type="http://schemas.openxmlformats.org/officeDocument/2006/relationships/slideLayout" Target="../slideLayouts/slideLayout137.xml"/><Relationship Id="rId30" Type="http://schemas.openxmlformats.org/officeDocument/2006/relationships/slideLayout" Target="../slideLayouts/slideLayout140.xml"/><Relationship Id="rId35" Type="http://schemas.openxmlformats.org/officeDocument/2006/relationships/slideLayout" Target="../slideLayouts/slideLayout145.xml"/><Relationship Id="rId8" Type="http://schemas.openxmlformats.org/officeDocument/2006/relationships/slideLayout" Target="../slideLayouts/slideLayout118.xml"/><Relationship Id="rId3" Type="http://schemas.openxmlformats.org/officeDocument/2006/relationships/slideLayout" Target="../slideLayouts/slideLayout113.xml"/></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9.xml"/><Relationship Id="rId18" Type="http://schemas.openxmlformats.org/officeDocument/2006/relationships/slideLayout" Target="../slideLayouts/slideLayout164.xml"/><Relationship Id="rId26" Type="http://schemas.openxmlformats.org/officeDocument/2006/relationships/slideLayout" Target="../slideLayouts/slideLayout172.xml"/><Relationship Id="rId39" Type="http://schemas.openxmlformats.org/officeDocument/2006/relationships/theme" Target="../theme/theme5.xml"/><Relationship Id="rId21" Type="http://schemas.openxmlformats.org/officeDocument/2006/relationships/slideLayout" Target="../slideLayouts/slideLayout167.xml"/><Relationship Id="rId34" Type="http://schemas.openxmlformats.org/officeDocument/2006/relationships/slideLayout" Target="../slideLayouts/slideLayout180.xml"/><Relationship Id="rId7" Type="http://schemas.openxmlformats.org/officeDocument/2006/relationships/slideLayout" Target="../slideLayouts/slideLayout153.xml"/><Relationship Id="rId12" Type="http://schemas.openxmlformats.org/officeDocument/2006/relationships/slideLayout" Target="../slideLayouts/slideLayout158.xml"/><Relationship Id="rId17" Type="http://schemas.openxmlformats.org/officeDocument/2006/relationships/slideLayout" Target="../slideLayouts/slideLayout163.xml"/><Relationship Id="rId25" Type="http://schemas.openxmlformats.org/officeDocument/2006/relationships/slideLayout" Target="../slideLayouts/slideLayout171.xml"/><Relationship Id="rId33" Type="http://schemas.openxmlformats.org/officeDocument/2006/relationships/slideLayout" Target="../slideLayouts/slideLayout179.xml"/><Relationship Id="rId38" Type="http://schemas.openxmlformats.org/officeDocument/2006/relationships/slideLayout" Target="../slideLayouts/slideLayout184.xml"/><Relationship Id="rId2" Type="http://schemas.openxmlformats.org/officeDocument/2006/relationships/slideLayout" Target="../slideLayouts/slideLayout148.xml"/><Relationship Id="rId16" Type="http://schemas.openxmlformats.org/officeDocument/2006/relationships/slideLayout" Target="../slideLayouts/slideLayout162.xml"/><Relationship Id="rId20" Type="http://schemas.openxmlformats.org/officeDocument/2006/relationships/slideLayout" Target="../slideLayouts/slideLayout166.xml"/><Relationship Id="rId29" Type="http://schemas.openxmlformats.org/officeDocument/2006/relationships/slideLayout" Target="../slideLayouts/slideLayout175.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24" Type="http://schemas.openxmlformats.org/officeDocument/2006/relationships/slideLayout" Target="../slideLayouts/slideLayout170.xml"/><Relationship Id="rId32" Type="http://schemas.openxmlformats.org/officeDocument/2006/relationships/slideLayout" Target="../slideLayouts/slideLayout178.xml"/><Relationship Id="rId37" Type="http://schemas.openxmlformats.org/officeDocument/2006/relationships/slideLayout" Target="../slideLayouts/slideLayout183.xml"/><Relationship Id="rId40" Type="http://schemas.openxmlformats.org/officeDocument/2006/relationships/image" Target="../media/image1.png"/><Relationship Id="rId5" Type="http://schemas.openxmlformats.org/officeDocument/2006/relationships/slideLayout" Target="../slideLayouts/slideLayout151.xml"/><Relationship Id="rId15" Type="http://schemas.openxmlformats.org/officeDocument/2006/relationships/slideLayout" Target="../slideLayouts/slideLayout161.xml"/><Relationship Id="rId23" Type="http://schemas.openxmlformats.org/officeDocument/2006/relationships/slideLayout" Target="../slideLayouts/slideLayout169.xml"/><Relationship Id="rId28" Type="http://schemas.openxmlformats.org/officeDocument/2006/relationships/slideLayout" Target="../slideLayouts/slideLayout174.xml"/><Relationship Id="rId36" Type="http://schemas.openxmlformats.org/officeDocument/2006/relationships/slideLayout" Target="../slideLayouts/slideLayout182.xml"/><Relationship Id="rId10" Type="http://schemas.openxmlformats.org/officeDocument/2006/relationships/slideLayout" Target="../slideLayouts/slideLayout156.xml"/><Relationship Id="rId19" Type="http://schemas.openxmlformats.org/officeDocument/2006/relationships/slideLayout" Target="../slideLayouts/slideLayout165.xml"/><Relationship Id="rId31" Type="http://schemas.openxmlformats.org/officeDocument/2006/relationships/slideLayout" Target="../slideLayouts/slideLayout177.xml"/><Relationship Id="rId4" Type="http://schemas.openxmlformats.org/officeDocument/2006/relationships/slideLayout" Target="../slideLayouts/slideLayout150.xml"/><Relationship Id="rId9" Type="http://schemas.openxmlformats.org/officeDocument/2006/relationships/slideLayout" Target="../slideLayouts/slideLayout155.xml"/><Relationship Id="rId14" Type="http://schemas.openxmlformats.org/officeDocument/2006/relationships/slideLayout" Target="../slideLayouts/slideLayout160.xml"/><Relationship Id="rId22" Type="http://schemas.openxmlformats.org/officeDocument/2006/relationships/slideLayout" Target="../slideLayouts/slideLayout168.xml"/><Relationship Id="rId27" Type="http://schemas.openxmlformats.org/officeDocument/2006/relationships/slideLayout" Target="../slideLayouts/slideLayout173.xml"/><Relationship Id="rId30" Type="http://schemas.openxmlformats.org/officeDocument/2006/relationships/slideLayout" Target="../slideLayouts/slideLayout176.xml"/><Relationship Id="rId35" Type="http://schemas.openxmlformats.org/officeDocument/2006/relationships/slideLayout" Target="../slideLayouts/slideLayout181.xml"/><Relationship Id="rId8" Type="http://schemas.openxmlformats.org/officeDocument/2006/relationships/slideLayout" Target="../slideLayouts/slideLayout154.xml"/><Relationship Id="rId3" Type="http://schemas.openxmlformats.org/officeDocument/2006/relationships/slideLayout" Target="../slideLayouts/slideLayout14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2020 IBM Corporation</a:t>
            </a:r>
          </a:p>
        </p:txBody>
      </p:sp>
    </p:spTree>
    <p:extLst>
      <p:ext uri="{BB962C8B-B14F-4D97-AF65-F5344CB8AC3E}">
        <p14:creationId xmlns:p14="http://schemas.microsoft.com/office/powerpoint/2010/main" val="117404520"/>
      </p:ext>
    </p:extLst>
  </p:cSld>
  <p:clrMap bg1="lt1" tx1="dk1" bg2="lt2" tx2="dk2" accent1="accent1" accent2="accent2" accent3="accent3" accent4="accent4" accent5="accent5" accent6="accent6" hlink="hlink" folHlink="folHlink"/>
  <p:sldLayoutIdLst>
    <p:sldLayoutId id="2147483673" r:id="rId1"/>
    <p:sldLayoutId id="2147483826" r:id="rId2"/>
    <p:sldLayoutId id="2147483828" r:id="rId3"/>
    <p:sldLayoutId id="2147483827" r:id="rId4"/>
    <p:sldLayoutId id="2147483674" r:id="rId5"/>
    <p:sldLayoutId id="2147483819"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 id="2147483687" r:id="rId18"/>
    <p:sldLayoutId id="2147483688" r:id="rId19"/>
    <p:sldLayoutId id="2147483689" r:id="rId20"/>
    <p:sldLayoutId id="2147483690" r:id="rId21"/>
    <p:sldLayoutId id="2147483691" r:id="rId22"/>
    <p:sldLayoutId id="2147483692" r:id="rId23"/>
    <p:sldLayoutId id="2147483693" r:id="rId24"/>
    <p:sldLayoutId id="2147483694" r:id="rId25"/>
    <p:sldLayoutId id="2147483695" r:id="rId26"/>
    <p:sldLayoutId id="2147483696" r:id="rId27"/>
    <p:sldLayoutId id="2147483697" r:id="rId28"/>
    <p:sldLayoutId id="2147483698" r:id="rId29"/>
    <p:sldLayoutId id="2147483699" r:id="rId30"/>
    <p:sldLayoutId id="2147483700" r:id="rId31"/>
    <p:sldLayoutId id="2147483701" r:id="rId32"/>
    <p:sldLayoutId id="2147483702" r:id="rId33"/>
    <p:sldLayoutId id="2147483703" r:id="rId34"/>
    <p:sldLayoutId id="2147483704" r:id="rId35"/>
    <p:sldLayoutId id="2147483705" r:id="rId36"/>
    <p:sldLayoutId id="2147483822" r:id="rId37"/>
    <p:sldLayoutId id="2147483707"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9"/>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639731415"/>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829"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 id="2147483758" r:id="rId14"/>
    <p:sldLayoutId id="2147483759" r:id="rId15"/>
    <p:sldLayoutId id="2147483760" r:id="rId16"/>
    <p:sldLayoutId id="2147483761" r:id="rId17"/>
    <p:sldLayoutId id="2147483762" r:id="rId18"/>
    <p:sldLayoutId id="2147483763" r:id="rId19"/>
    <p:sldLayoutId id="2147483764" r:id="rId20"/>
    <p:sldLayoutId id="2147483765" r:id="rId21"/>
    <p:sldLayoutId id="2147483766" r:id="rId22"/>
    <p:sldLayoutId id="2147483767" r:id="rId23"/>
    <p:sldLayoutId id="2147483768" r:id="rId24"/>
    <p:sldLayoutId id="2147483769" r:id="rId25"/>
    <p:sldLayoutId id="2147483770" r:id="rId26"/>
    <p:sldLayoutId id="2147483771" r:id="rId27"/>
    <p:sldLayoutId id="2147483772" r:id="rId28"/>
    <p:sldLayoutId id="2147483773" r:id="rId29"/>
    <p:sldLayoutId id="2147483774" r:id="rId30"/>
    <p:sldLayoutId id="2147483775" r:id="rId31"/>
    <p:sldLayoutId id="2147483776" r:id="rId32"/>
    <p:sldLayoutId id="2147483777" r:id="rId33"/>
    <p:sldLayoutId id="2147483778" r:id="rId34"/>
    <p:sldLayoutId id="2147483824" r:id="rId35"/>
    <p:sldLayoutId id="2147483780" r:id="rId36"/>
    <p:sldLayoutId id="2147483867" r:id="rId37"/>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a:p>
        </p:txBody>
      </p:sp>
      <p:pic>
        <p:nvPicPr>
          <p:cNvPr id="6" name="Picture 5">
            <a:extLst>
              <a:ext uri="{FF2B5EF4-FFF2-40B4-BE49-F238E27FC236}">
                <a16:creationId xmlns:a16="http://schemas.microsoft.com/office/drawing/2014/main" id="{0FBFD3BC-3F09-2648-8A4C-0B1BB9C5C1D6}"/>
              </a:ext>
            </a:extLst>
          </p:cNvPr>
          <p:cNvPicPr>
            <a:picLocks noChangeAspect="1"/>
          </p:cNvPicPr>
          <p:nvPr userDrawn="1"/>
        </p:nvPicPr>
        <p:blipFill>
          <a:blip r:embed="rId37"/>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74A8DE0E-4643-AB48-8185-8191FC0DAAB5}"/>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2020 IBM Corporation</a:t>
            </a:r>
          </a:p>
        </p:txBody>
      </p:sp>
    </p:spTree>
    <p:extLst>
      <p:ext uri="{BB962C8B-B14F-4D97-AF65-F5344CB8AC3E}">
        <p14:creationId xmlns:p14="http://schemas.microsoft.com/office/powerpoint/2010/main" val="136730811"/>
      </p:ext>
    </p:extLst>
  </p:cSld>
  <p:clrMap bg1="lt1" tx1="dk1" bg2="lt2" tx2="dk2" accent1="accent1" accent2="accent2" accent3="accent3" accent4="accent4" accent5="accent5" accent6="accent6" hlink="hlink" folHlink="folHlink"/>
  <p:sldLayoutIdLst>
    <p:sldLayoutId id="2147483782" r:id="rId1"/>
    <p:sldLayoutId id="2147483783" r:id="rId2"/>
    <p:sldLayoutId id="2147483817"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793" r:id="rId12"/>
    <p:sldLayoutId id="2147483794" r:id="rId13"/>
    <p:sldLayoutId id="2147483795" r:id="rId14"/>
    <p:sldLayoutId id="2147483796" r:id="rId15"/>
    <p:sldLayoutId id="2147483797" r:id="rId16"/>
    <p:sldLayoutId id="2147483798" r:id="rId17"/>
    <p:sldLayoutId id="2147483799" r:id="rId18"/>
    <p:sldLayoutId id="2147483800" r:id="rId19"/>
    <p:sldLayoutId id="2147483801" r:id="rId20"/>
    <p:sldLayoutId id="2147483802" r:id="rId21"/>
    <p:sldLayoutId id="2147483803" r:id="rId22"/>
    <p:sldLayoutId id="2147483804" r:id="rId23"/>
    <p:sldLayoutId id="2147483805" r:id="rId24"/>
    <p:sldLayoutId id="2147483806" r:id="rId25"/>
    <p:sldLayoutId id="2147483807" r:id="rId26"/>
    <p:sldLayoutId id="2147483808" r:id="rId27"/>
    <p:sldLayoutId id="2147483809" r:id="rId28"/>
    <p:sldLayoutId id="2147483810" r:id="rId29"/>
    <p:sldLayoutId id="2147483811" r:id="rId30"/>
    <p:sldLayoutId id="2147483812" r:id="rId31"/>
    <p:sldLayoutId id="2147483813" r:id="rId32"/>
    <p:sldLayoutId id="2147483814" r:id="rId33"/>
    <p:sldLayoutId id="2147483825" r:id="rId34"/>
    <p:sldLayoutId id="2147483816" r:id="rId35"/>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dirty="0"/>
              <a:t>Click to edit Master title style</a:t>
            </a:r>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tx1"/>
                </a:solidFill>
                <a:latin typeface="+mn-lt"/>
                <a:ea typeface="Arial" charset="0"/>
                <a:cs typeface="Arial" charset="0"/>
              </a:defRPr>
            </a:lvl1pPr>
          </a:lstStyle>
          <a:p>
            <a:fld id="{D0BE6F14-FF48-0F4F-A8AA-2E3F25371E4A}" type="slidenum">
              <a:rPr lang="en-US" smtClean="0"/>
              <a:pPr/>
              <a:t>‹#›</a:t>
            </a:fld>
            <a:endParaRPr lang="en-US" dirty="0"/>
          </a:p>
        </p:txBody>
      </p:sp>
      <p:pic>
        <p:nvPicPr>
          <p:cNvPr id="6" name="Picture 5">
            <a:extLst>
              <a:ext uri="{FF2B5EF4-FFF2-40B4-BE49-F238E27FC236}">
                <a16:creationId xmlns:a16="http://schemas.microsoft.com/office/drawing/2014/main" id="{A890A53A-9C76-AE49-A5AC-E96C6C91AD14}"/>
              </a:ext>
            </a:extLst>
          </p:cNvPr>
          <p:cNvPicPr>
            <a:picLocks noChangeAspect="1"/>
          </p:cNvPicPr>
          <p:nvPr userDrawn="1"/>
        </p:nvPicPr>
        <p:blipFill>
          <a:blip r:embed="rId38"/>
          <a:stretch>
            <a:fillRect/>
          </a:stretch>
        </p:blipFill>
        <p:spPr>
          <a:xfrm>
            <a:off x="-8872" y="4552306"/>
            <a:ext cx="1854877" cy="570907"/>
          </a:xfrm>
          <a:prstGeom prst="rect">
            <a:avLst/>
          </a:prstGeom>
        </p:spPr>
      </p:pic>
      <p:sp>
        <p:nvSpPr>
          <p:cNvPr id="8" name="Footer Placeholder 1">
            <a:extLst>
              <a:ext uri="{FF2B5EF4-FFF2-40B4-BE49-F238E27FC236}">
                <a16:creationId xmlns:a16="http://schemas.microsoft.com/office/drawing/2014/main" id="{838E5AAC-B6E5-CE43-B95E-C10DD5F3FC1A}"/>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tx1"/>
                </a:solidFill>
              </a:rPr>
              <a:t>/ © 2018 IBM Corporation</a:t>
            </a:r>
          </a:p>
        </p:txBody>
      </p:sp>
    </p:spTree>
    <p:extLst>
      <p:ext uri="{BB962C8B-B14F-4D97-AF65-F5344CB8AC3E}">
        <p14:creationId xmlns:p14="http://schemas.microsoft.com/office/powerpoint/2010/main" val="1611116549"/>
      </p:ext>
    </p:extLst>
  </p:cSld>
  <p:clrMap bg1="lt1" tx1="dk1" bg2="lt2" tx2="dk2" accent1="accent1" accent2="accent2" accent3="accent3" accent4="accent4" accent5="accent5" accent6="accent6" hlink="hlink" folHlink="folHlink"/>
  <p:sldLayoutIdLst>
    <p:sldLayoutId id="2147483831" r:id="rId1"/>
    <p:sldLayoutId id="2147483832" r:id="rId2"/>
    <p:sldLayoutId id="2147483833" r:id="rId3"/>
    <p:sldLayoutId id="2147483834" r:id="rId4"/>
    <p:sldLayoutId id="2147483835" r:id="rId5"/>
    <p:sldLayoutId id="2147483836" r:id="rId6"/>
    <p:sldLayoutId id="2147483837" r:id="rId7"/>
    <p:sldLayoutId id="2147483838" r:id="rId8"/>
    <p:sldLayoutId id="2147483839" r:id="rId9"/>
    <p:sldLayoutId id="2147483840" r:id="rId10"/>
    <p:sldLayoutId id="2147483841" r:id="rId11"/>
    <p:sldLayoutId id="2147483842" r:id="rId12"/>
    <p:sldLayoutId id="2147483843" r:id="rId13"/>
    <p:sldLayoutId id="2147483844" r:id="rId14"/>
    <p:sldLayoutId id="2147483845" r:id="rId15"/>
    <p:sldLayoutId id="2147483846" r:id="rId16"/>
    <p:sldLayoutId id="2147483847" r:id="rId17"/>
    <p:sldLayoutId id="2147483848" r:id="rId18"/>
    <p:sldLayoutId id="2147483849" r:id="rId19"/>
    <p:sldLayoutId id="2147483850" r:id="rId20"/>
    <p:sldLayoutId id="2147483851" r:id="rId21"/>
    <p:sldLayoutId id="2147483852" r:id="rId22"/>
    <p:sldLayoutId id="2147483853" r:id="rId23"/>
    <p:sldLayoutId id="2147483854" r:id="rId24"/>
    <p:sldLayoutId id="2147483855" r:id="rId25"/>
    <p:sldLayoutId id="2147483856" r:id="rId26"/>
    <p:sldLayoutId id="2147483857" r:id="rId27"/>
    <p:sldLayoutId id="2147483858" r:id="rId28"/>
    <p:sldLayoutId id="2147483859" r:id="rId29"/>
    <p:sldLayoutId id="2147483860" r:id="rId30"/>
    <p:sldLayoutId id="2147483861" r:id="rId31"/>
    <p:sldLayoutId id="2147483862" r:id="rId32"/>
    <p:sldLayoutId id="2147483863" r:id="rId33"/>
    <p:sldLayoutId id="2147483864" r:id="rId34"/>
    <p:sldLayoutId id="2147483865" r:id="rId35"/>
    <p:sldLayoutId id="2147483866" r:id="rId36"/>
  </p:sldLayoutIdLst>
  <p:hf sldNum="0" hdr="0" dt="0"/>
  <p:txStyles>
    <p:titleStyle>
      <a:lvl1pPr algn="l" defTabSz="457200" rtl="0" eaLnBrk="1" latinLnBrk="0" hangingPunct="1">
        <a:lnSpc>
          <a:spcPct val="90000"/>
        </a:lnSpc>
        <a:spcBef>
          <a:spcPct val="0"/>
        </a:spcBef>
        <a:buNone/>
        <a:defRPr sz="2400" kern="1200">
          <a:solidFill>
            <a:schemeClr val="tx1"/>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tx1"/>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tx1"/>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2">
            <a:lumMod val="1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 y="201168"/>
            <a:ext cx="4114800" cy="4491101"/>
          </a:xfrm>
          <a:prstGeom prst="rect">
            <a:avLst/>
          </a:prstGeom>
        </p:spPr>
        <p:txBody>
          <a:bodyPr vert="horz" lIns="0" tIns="0" rIns="0" bIns="0" rtlCol="0" anchor="t" anchorCtr="0">
            <a:noAutofit/>
          </a:bodyPr>
          <a:lstStyle/>
          <a:p>
            <a:r>
              <a:rPr lang="en-US" noProof="0"/>
              <a:t>Click to edit Master title style</a:t>
            </a:r>
            <a:endParaRPr lang="en-US" noProof="0" dirty="0"/>
          </a:p>
        </p:txBody>
      </p:sp>
      <p:sp>
        <p:nvSpPr>
          <p:cNvPr id="3" name="Text Placeholder 2"/>
          <p:cNvSpPr>
            <a:spLocks noGrp="1"/>
          </p:cNvSpPr>
          <p:nvPr>
            <p:ph type="body" idx="1"/>
          </p:nvPr>
        </p:nvSpPr>
        <p:spPr>
          <a:xfrm>
            <a:off x="4800600" y="192024"/>
            <a:ext cx="4114800" cy="4500245"/>
          </a:xfrm>
          <a:prstGeom prst="rect">
            <a:avLst/>
          </a:prstGeom>
        </p:spPr>
        <p:txBody>
          <a:bodyPr vert="horz" lIns="0" tIns="0" rIns="0" bIns="0" rtlCol="0">
            <a:noAutofit/>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 name="Slide Number Placeholder 6"/>
          <p:cNvSpPr>
            <a:spLocks noGrp="1"/>
          </p:cNvSpPr>
          <p:nvPr>
            <p:ph type="sldNum" sz="quarter" idx="4"/>
          </p:nvPr>
        </p:nvSpPr>
        <p:spPr>
          <a:xfrm>
            <a:off x="6858000" y="4826480"/>
            <a:ext cx="2057400" cy="137160"/>
          </a:xfrm>
          <a:prstGeom prst="rect">
            <a:avLst/>
          </a:prstGeom>
        </p:spPr>
        <p:txBody>
          <a:bodyPr vert="horz" lIns="0" tIns="0" rIns="0" bIns="0" rtlCol="0" anchor="ctr"/>
          <a:lstStyle>
            <a:lvl1pPr algn="r">
              <a:defRPr sz="600" baseline="0">
                <a:solidFill>
                  <a:schemeClr val="bg2"/>
                </a:solidFill>
                <a:latin typeface="+mn-lt"/>
                <a:ea typeface="Arial" charset="0"/>
                <a:cs typeface="Arial" charset="0"/>
              </a:defRPr>
            </a:lvl1pPr>
          </a:lstStyle>
          <a:p>
            <a:fld id="{3FD999D4-B456-9943-89B7-30D56181CE18}" type="slidenum">
              <a:rPr lang="en-US" smtClean="0"/>
              <a:pPr/>
              <a:t>‹#›</a:t>
            </a:fld>
            <a:endParaRPr lang="en-US"/>
          </a:p>
        </p:txBody>
      </p:sp>
      <p:pic>
        <p:nvPicPr>
          <p:cNvPr id="11" name="Picture 10">
            <a:extLst>
              <a:ext uri="{FF2B5EF4-FFF2-40B4-BE49-F238E27FC236}">
                <a16:creationId xmlns:a16="http://schemas.microsoft.com/office/drawing/2014/main" id="{3DB9C487-8FC3-3D4E-BB54-543ECB6C6D45}"/>
              </a:ext>
            </a:extLst>
          </p:cNvPr>
          <p:cNvPicPr>
            <a:picLocks noChangeAspect="1"/>
          </p:cNvPicPr>
          <p:nvPr userDrawn="1"/>
        </p:nvPicPr>
        <p:blipFill>
          <a:blip r:embed="rId40"/>
          <a:stretch>
            <a:fillRect/>
          </a:stretch>
        </p:blipFill>
        <p:spPr>
          <a:xfrm>
            <a:off x="-8872" y="4552569"/>
            <a:ext cx="1854877" cy="570380"/>
          </a:xfrm>
          <a:prstGeom prst="rect">
            <a:avLst/>
          </a:prstGeom>
        </p:spPr>
      </p:pic>
      <p:sp>
        <p:nvSpPr>
          <p:cNvPr id="12" name="Footer Placeholder 1">
            <a:extLst>
              <a:ext uri="{FF2B5EF4-FFF2-40B4-BE49-F238E27FC236}">
                <a16:creationId xmlns:a16="http://schemas.microsoft.com/office/drawing/2014/main" id="{BAFCBDC9-B974-824E-8D59-79650130831B}"/>
              </a:ext>
            </a:extLst>
          </p:cNvPr>
          <p:cNvSpPr txBox="1">
            <a:spLocks/>
          </p:cNvSpPr>
          <p:nvPr userDrawn="1"/>
        </p:nvSpPr>
        <p:spPr>
          <a:xfrm>
            <a:off x="1687482" y="4783886"/>
            <a:ext cx="2520000" cy="137160"/>
          </a:xfrm>
          <a:prstGeom prst="rect">
            <a:avLst/>
          </a:prstGeom>
        </p:spPr>
        <p:txBody>
          <a:bodyPr vert="horz" lIns="0" tIns="0" rIns="0" bIns="0" rtlCol="0" anchor="ctr"/>
          <a:lstStyle>
            <a:defPPr>
              <a:defRPr lang="en-US"/>
            </a:defPPr>
            <a:lvl1pPr marL="0" algn="r" defTabSz="685800" rtl="0" eaLnBrk="1" latinLnBrk="0" hangingPunct="1">
              <a:defRPr sz="600" kern="1200" baseline="0">
                <a:solidFill>
                  <a:schemeClr val="bg2"/>
                </a:solidFill>
                <a:latin typeface="+mn-lt"/>
                <a:ea typeface="Arial" charset="0"/>
                <a:cs typeface="Arial"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l"/>
            <a:r>
              <a:rPr lang="en-US" sz="700" dirty="0">
                <a:solidFill>
                  <a:schemeClr val="bg2"/>
                </a:solidFill>
              </a:rPr>
              <a:t>/ © 2019 IBM Corporation</a:t>
            </a:r>
          </a:p>
        </p:txBody>
      </p:sp>
    </p:spTree>
    <p:extLst>
      <p:ext uri="{BB962C8B-B14F-4D97-AF65-F5344CB8AC3E}">
        <p14:creationId xmlns:p14="http://schemas.microsoft.com/office/powerpoint/2010/main" val="2710331960"/>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 id="2147483885" r:id="rId17"/>
    <p:sldLayoutId id="2147483886" r:id="rId18"/>
    <p:sldLayoutId id="2147483887" r:id="rId19"/>
    <p:sldLayoutId id="2147483888" r:id="rId20"/>
    <p:sldLayoutId id="2147483889" r:id="rId21"/>
    <p:sldLayoutId id="2147483890" r:id="rId22"/>
    <p:sldLayoutId id="2147483891" r:id="rId23"/>
    <p:sldLayoutId id="2147483892" r:id="rId24"/>
    <p:sldLayoutId id="2147483893" r:id="rId25"/>
    <p:sldLayoutId id="2147483894" r:id="rId26"/>
    <p:sldLayoutId id="2147483895" r:id="rId27"/>
    <p:sldLayoutId id="2147483896" r:id="rId28"/>
    <p:sldLayoutId id="2147483897" r:id="rId29"/>
    <p:sldLayoutId id="2147483898" r:id="rId30"/>
    <p:sldLayoutId id="2147483899" r:id="rId31"/>
    <p:sldLayoutId id="2147483900" r:id="rId32"/>
    <p:sldLayoutId id="2147483901" r:id="rId33"/>
    <p:sldLayoutId id="2147483902" r:id="rId34"/>
    <p:sldLayoutId id="2147483903" r:id="rId35"/>
    <p:sldLayoutId id="2147483904" r:id="rId36"/>
    <p:sldLayoutId id="2147483905" r:id="rId37"/>
    <p:sldLayoutId id="2147483906" r:id="rId38"/>
  </p:sldLayoutIdLst>
  <p:hf sldNum="0" hdr="0" dt="0"/>
  <p:txStyles>
    <p:titleStyle>
      <a:lvl1pPr algn="l" defTabSz="457200" rtl="0" eaLnBrk="1" latinLnBrk="0" hangingPunct="1">
        <a:lnSpc>
          <a:spcPct val="90000"/>
        </a:lnSpc>
        <a:spcBef>
          <a:spcPct val="0"/>
        </a:spcBef>
        <a:buNone/>
        <a:defRPr sz="2400" kern="1200">
          <a:solidFill>
            <a:schemeClr val="bg2"/>
          </a:solidFill>
          <a:latin typeface="+mj-lt"/>
          <a:ea typeface="Arial" charset="0"/>
          <a:cs typeface="Arial" charset="0"/>
        </a:defRPr>
      </a:lvl1pPr>
    </p:titleStyle>
    <p:body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296">
          <p15:clr>
            <a:srgbClr val="F26B43"/>
          </p15:clr>
        </p15:guide>
        <p15:guide id="2" orient="horz" pos="1619">
          <p15:clr>
            <a:srgbClr val="F26B43"/>
          </p15:clr>
        </p15:guide>
        <p15:guide id="3" orient="horz" pos="1216">
          <p15:clr>
            <a:srgbClr val="F26B43"/>
          </p15:clr>
        </p15:guide>
        <p15:guide id="5" orient="horz" pos="813">
          <p15:clr>
            <a:srgbClr val="F26B43"/>
          </p15:clr>
        </p15:guide>
        <p15:guide id="7" orient="horz" pos="2022">
          <p15:clr>
            <a:srgbClr val="F26B43"/>
          </p15:clr>
        </p15:guide>
        <p15:guide id="8" orient="horz" pos="2426">
          <p15:clr>
            <a:srgbClr val="F26B43"/>
          </p15:clr>
        </p15:guide>
        <p15:guide id="9" orient="horz" pos="2829">
          <p15:clr>
            <a:srgbClr val="F26B43"/>
          </p15:clr>
        </p15:guide>
        <p15:guide id="11" pos="2880">
          <p15:clr>
            <a:srgbClr val="F26B43"/>
          </p15:clr>
        </p15:guide>
        <p15:guide id="13" pos="2736">
          <p15:clr>
            <a:srgbClr val="F26B43"/>
          </p15:clr>
        </p15:guide>
        <p15:guide id="15" pos="1584">
          <p15:clr>
            <a:srgbClr val="F26B43"/>
          </p15:clr>
        </p15:guide>
        <p15:guide id="17" pos="1440">
          <p15:clr>
            <a:srgbClr val="F26B43"/>
          </p15:clr>
        </p15:guide>
        <p15:guide id="20" pos="3024">
          <p15:clr>
            <a:srgbClr val="F26B43"/>
          </p15:clr>
        </p15:guide>
        <p15:guide id="22" pos="4320">
          <p15:clr>
            <a:srgbClr val="F26B43"/>
          </p15:clr>
        </p15:guide>
        <p15:guide id="24" pos="144">
          <p15:clr>
            <a:srgbClr val="F26B43"/>
          </p15:clr>
        </p15:guide>
        <p15:guide id="26" pos="5616">
          <p15:clr>
            <a:srgbClr val="F26B43"/>
          </p15:clr>
        </p15:guide>
        <p15:guide id="27" orient="horz" pos="142">
          <p15:clr>
            <a:srgbClr val="F26B43"/>
          </p15:clr>
        </p15:guide>
        <p15:guide id="31" pos="4176">
          <p15:clr>
            <a:srgbClr val="F26B43"/>
          </p15:clr>
        </p15:guide>
        <p15:guide id="32" pos="4464">
          <p15:clr>
            <a:srgbClr val="F26B43"/>
          </p15:clr>
        </p15:guide>
        <p15:guide id="34" orient="horz" pos="3098">
          <p15:clr>
            <a:srgbClr val="F26B43"/>
          </p15:clr>
        </p15:guide>
        <p15:guide id="35" orient="horz" pos="420">
          <p15:clr>
            <a:srgbClr val="F26B43"/>
          </p15:clr>
        </p15:guide>
        <p15:guide id="36" orient="horz" pos="73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8" Type="http://schemas.openxmlformats.org/officeDocument/2006/relationships/hyperlink" Target="https://ibm.webex.com/ibm/j.php?RGID=rc73c104df8bac91cc1a50a713f0dc75a" TargetMode="External"/><Relationship Id="rId3" Type="http://schemas.openxmlformats.org/officeDocument/2006/relationships/hyperlink" Target="https://ibm.webex.com/ibm/j.php?RGID=r2dd1f36b65bc9d9526e9c9f1e48f1aaf" TargetMode="External"/><Relationship Id="rId7" Type="http://schemas.openxmlformats.org/officeDocument/2006/relationships/hyperlink" Target="https://ibm.webex.com/ibm/j.php?RGID=r6bba5aefd3b0e99998633f3075064dde" TargetMode="External"/><Relationship Id="rId2" Type="http://schemas.openxmlformats.org/officeDocument/2006/relationships/hyperlink" Target="https://ibm.webex.com/ibm/j.php?RGID=rf398aebb385b43b183b1106abf290361" TargetMode="External"/><Relationship Id="rId1" Type="http://schemas.openxmlformats.org/officeDocument/2006/relationships/slideLayout" Target="../slideLayouts/slideLayout2.xml"/><Relationship Id="rId6" Type="http://schemas.openxmlformats.org/officeDocument/2006/relationships/hyperlink" Target="https://ibm.webex.com/ibm/j.php?RGID=r8fc1848f5af678516f23118a9f138dc8" TargetMode="External"/><Relationship Id="rId5" Type="http://schemas.openxmlformats.org/officeDocument/2006/relationships/hyperlink" Target="https://ibm.webex.com/ibm/j.php?RGID=r4da995074be85639a215d32bf707af7d" TargetMode="External"/><Relationship Id="rId10" Type="http://schemas.openxmlformats.org/officeDocument/2006/relationships/hyperlink" Target="https://www.ibm.com/support/knowledgecenter/SSDLQA/2_Assess_Training/1UpcomingEnablements.html" TargetMode="External"/><Relationship Id="rId4" Type="http://schemas.openxmlformats.org/officeDocument/2006/relationships/hyperlink" Target="https://ibm.webex.com/ibm/j.php?RGID=rba9c35b35c1bee41b6fa8080bc63da64" TargetMode="External"/><Relationship Id="rId9" Type="http://schemas.openxmlformats.org/officeDocument/2006/relationships/hyperlink" Target="https://ibm.webex.com/ibm/j.php?RGID=r3700e0b78c96f5cbff895455a561c959" TargetMode="External"/></Relationships>
</file>

<file path=ppt/slides/_rels/slide3.xml.rels><?xml version="1.0" encoding="UTF-8" standalone="yes"?>
<Relationships xmlns="http://schemas.openxmlformats.org/package/2006/relationships"><Relationship Id="rId8" Type="http://schemas.openxmlformats.org/officeDocument/2006/relationships/hyperlink" Target="https://ibm.webex.com/ibm/j.php?RGID=r9aaf09ee05bc691f5b7184d9e70fb7f5" TargetMode="External"/><Relationship Id="rId3" Type="http://schemas.openxmlformats.org/officeDocument/2006/relationships/hyperlink" Target="https://ibm.webex.com/ibm/j.php?RGID=r850a2e494c302a5bd8533a3e43ea5ea4" TargetMode="External"/><Relationship Id="rId7" Type="http://schemas.openxmlformats.org/officeDocument/2006/relationships/hyperlink" Target="https://ibm.webex.com/ibm/j.php?RGID=r3308eb186eba7566fcdd69c809a8fad3" TargetMode="External"/><Relationship Id="rId2" Type="http://schemas.openxmlformats.org/officeDocument/2006/relationships/hyperlink" Target="https://ibm.webex.com/ibm/j.php?RGID=r87f21a8de39a477ba3595a9f297c42ee" TargetMode="External"/><Relationship Id="rId1" Type="http://schemas.openxmlformats.org/officeDocument/2006/relationships/slideLayout" Target="../slideLayouts/slideLayout148.xml"/><Relationship Id="rId6" Type="http://schemas.openxmlformats.org/officeDocument/2006/relationships/hyperlink" Target="https://ibm.webex.com/ibm/j.php?RGID=rbc21e208d47f6b51a5f293a83f6b1543" TargetMode="External"/><Relationship Id="rId11" Type="http://schemas.openxmlformats.org/officeDocument/2006/relationships/hyperlink" Target="https://www.ibm.com/support/knowledgecenter/SSDLQA/2_Assess_Training/1UpcomingEnablements.html" TargetMode="External"/><Relationship Id="rId5" Type="http://schemas.openxmlformats.org/officeDocument/2006/relationships/hyperlink" Target="https://ibm.webex.com/ibm/j.php?RGID=rb5d258f6af1f2940f435c56e82bb3b85" TargetMode="External"/><Relationship Id="rId10" Type="http://schemas.openxmlformats.org/officeDocument/2006/relationships/hyperlink" Target="https://ibm.webex.com/ibm/j.php?RGID=rb2ee961bc9c1947f298d59017f8e3240" TargetMode="External"/><Relationship Id="rId4" Type="http://schemas.openxmlformats.org/officeDocument/2006/relationships/hyperlink" Target="https://ibm.webex.com/ibm/j.php?RGID=re31b80e020f7f7f12e636f7a3cc97160" TargetMode="External"/><Relationship Id="rId9" Type="http://schemas.openxmlformats.org/officeDocument/2006/relationships/hyperlink" Target="https://ibm.webex.com/ibm/j.php?RGID=rb6e5c83c8cd8ffa55b10bc92634aa4d8"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5.xml"/><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5.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7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75.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5.xml"/></Relationships>
</file>

<file path=ppt/slides/_rels/slide1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18.xml.rels><?xml version="1.0" encoding="UTF-8" standalone="yes"?>
<Relationships xmlns="http://schemas.openxmlformats.org/package/2006/relationships"><Relationship Id="rId3" Type="http://schemas.openxmlformats.org/officeDocument/2006/relationships/hyperlink" Target="https://documentation.infinite.com/docs/interview-management-configuring-interview-manager" TargetMode="External"/><Relationship Id="rId2" Type="http://schemas.openxmlformats.org/officeDocument/2006/relationships/hyperlink" Target="https://documentation.infinite.com/docs/interview-management" TargetMode="External"/><Relationship Id="rId1" Type="http://schemas.openxmlformats.org/officeDocument/2006/relationships/slideLayout" Target="../slideLayouts/slideLayout7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6412231" cy="4479344"/>
          </a:xfrm>
        </p:spPr>
        <p:txBody>
          <a:bodyPr/>
          <a:lstStyle/>
          <a:p>
            <a:br>
              <a:rPr lang="en-US" dirty="0"/>
            </a:br>
            <a:r>
              <a:rPr lang="en-US" dirty="0"/>
              <a:t>BrassRing Interview Manager </a:t>
            </a:r>
            <a:br>
              <a:rPr lang="en-US" dirty="0"/>
            </a:br>
            <a:r>
              <a:rPr lang="en-US" dirty="0"/>
              <a:t>BrassRing</a:t>
            </a:r>
            <a:br>
              <a:rPr lang="en-US" dirty="0"/>
            </a:br>
            <a:br>
              <a:rPr lang="en-US" dirty="0"/>
            </a:br>
            <a:br>
              <a:rPr lang="en-US" sz="1800" b="1" dirty="0"/>
            </a:br>
            <a:r>
              <a:rPr lang="en-US" sz="1600" dirty="0"/>
              <a:t>—</a:t>
            </a:r>
            <a:br>
              <a:rPr lang="en-US" sz="1800" dirty="0"/>
            </a:br>
            <a:r>
              <a:rPr lang="en-US" sz="1800" b="1" dirty="0"/>
              <a:t>Client Training and Enablement Session</a:t>
            </a:r>
            <a:br>
              <a:rPr lang="en-US" sz="1800" dirty="0"/>
            </a:br>
            <a:br>
              <a:rPr lang="en-US" sz="1800" dirty="0"/>
            </a:br>
            <a:br>
              <a:rPr lang="en-US" sz="1600" b="1" dirty="0">
                <a:latin typeface="IBM Plex Sans SemiBold" panose="020B0503050000000000" pitchFamily="34" charset="77"/>
              </a:rPr>
            </a:br>
            <a:r>
              <a:rPr lang="en-US" sz="1600" dirty="0">
                <a:latin typeface="IBM Plex Sans" charset="0"/>
              </a:rPr>
              <a:t>January 14</a:t>
            </a:r>
            <a:r>
              <a:rPr lang="en-US" sz="1600" baseline="30000" dirty="0">
                <a:latin typeface="IBM Plex Sans" charset="0"/>
              </a:rPr>
              <a:t>th</a:t>
            </a:r>
            <a:r>
              <a:rPr lang="en-US" sz="1600" dirty="0">
                <a:latin typeface="IBM Plex Sans" charset="0"/>
              </a:rPr>
              <a:t>, 2020	</a:t>
            </a:r>
            <a:endParaRPr lang="en-US" sz="1600" i="1" dirty="0">
              <a:latin typeface="IBM Plex Sans" charset="0"/>
              <a:ea typeface="IBM Plex Sans" charset="0"/>
              <a:cs typeface="IBM Plex Sans" charset="0"/>
            </a:endParaRPr>
          </a:p>
        </p:txBody>
      </p:sp>
    </p:spTree>
    <p:extLst>
      <p:ext uri="{BB962C8B-B14F-4D97-AF65-F5344CB8AC3E}">
        <p14:creationId xmlns:p14="http://schemas.microsoft.com/office/powerpoint/2010/main" val="19610285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January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1588700591"/>
              </p:ext>
            </p:extLst>
          </p:nvPr>
        </p:nvGraphicFramePr>
        <p:xfrm>
          <a:off x="228600" y="808589"/>
          <a:ext cx="8726214" cy="4231335"/>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435823">
                  <a:extLst>
                    <a:ext uri="{9D8B030D-6E8A-4147-A177-3AD203B41FA5}">
                      <a16:colId xmlns:a16="http://schemas.microsoft.com/office/drawing/2014/main" val="1806861775"/>
                    </a:ext>
                  </a:extLst>
                </a:gridCol>
                <a:gridCol w="1243013">
                  <a:extLst>
                    <a:ext uri="{9D8B030D-6E8A-4147-A177-3AD203B41FA5}">
                      <a16:colId xmlns:a16="http://schemas.microsoft.com/office/drawing/2014/main" val="4008877000"/>
                    </a:ext>
                  </a:extLst>
                </a:gridCol>
                <a:gridCol w="1060970">
                  <a:extLst>
                    <a:ext uri="{9D8B030D-6E8A-4147-A177-3AD203B41FA5}">
                      <a16:colId xmlns:a16="http://schemas.microsoft.com/office/drawing/2014/main" val="554407507"/>
                    </a:ext>
                  </a:extLst>
                </a:gridCol>
              </a:tblGrid>
              <a:tr h="294997">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492098">
                <a:tc>
                  <a:txBody>
                    <a:bodyPr/>
                    <a:lstStyle/>
                    <a:p>
                      <a:endParaRPr lang="en-US" sz="1050" dirty="0"/>
                    </a:p>
                  </a:txBody>
                  <a:tcPr/>
                </a:tc>
                <a:tc>
                  <a:txBody>
                    <a:bodyPr/>
                    <a:lstStyle/>
                    <a:p>
                      <a:r>
                        <a:rPr lang="en-US" sz="1050" dirty="0"/>
                        <a:t> </a:t>
                      </a:r>
                    </a:p>
                  </a:txBody>
                  <a:tcPr/>
                </a:tc>
                <a:tc>
                  <a:txBody>
                    <a:bodyPr/>
                    <a:lstStyle/>
                    <a:p>
                      <a:endParaRPr lang="en-US" sz="800" b="1" dirty="0"/>
                    </a:p>
                  </a:txBody>
                  <a:tcPr/>
                </a:tc>
                <a:tc>
                  <a:txBody>
                    <a:bodyPr/>
                    <a:lstStyle/>
                    <a:p>
                      <a:r>
                        <a:rPr lang="en-US" sz="1000" dirty="0"/>
                        <a:t>1</a:t>
                      </a:r>
                    </a:p>
                  </a:txBody>
                  <a:tcPr/>
                </a:tc>
                <a:tc>
                  <a:txBody>
                    <a:bodyPr/>
                    <a:lstStyle/>
                    <a:p>
                      <a:r>
                        <a:rPr lang="en-US" sz="1000" dirty="0"/>
                        <a:t>2</a:t>
                      </a:r>
                    </a:p>
                  </a:txBody>
                  <a:tcPr/>
                </a:tc>
                <a:tc>
                  <a:txBody>
                    <a:bodyPr/>
                    <a:lstStyle/>
                    <a:p>
                      <a:r>
                        <a:rPr lang="en-US" sz="1050" dirty="0">
                          <a:solidFill>
                            <a:schemeClr val="tx1"/>
                          </a:solidFill>
                        </a:rPr>
                        <a:t>3</a:t>
                      </a:r>
                    </a:p>
                    <a:p>
                      <a:endParaRPr lang="en-US" sz="700" dirty="0">
                        <a:solidFill>
                          <a:schemeClr val="tx1"/>
                        </a:solidFill>
                      </a:endParaRPr>
                    </a:p>
                  </a:txBody>
                  <a:tcPr/>
                </a:tc>
                <a:tc>
                  <a:txBody>
                    <a:bodyPr/>
                    <a:lstStyle/>
                    <a:p>
                      <a:r>
                        <a:rPr lang="en-US" sz="1050" dirty="0"/>
                        <a:t>4</a:t>
                      </a:r>
                    </a:p>
                  </a:txBody>
                  <a:tcPr/>
                </a:tc>
                <a:extLst>
                  <a:ext uri="{0D108BD9-81ED-4DB2-BD59-A6C34878D82A}">
                    <a16:rowId xmlns:a16="http://schemas.microsoft.com/office/drawing/2014/main" val="2963636183"/>
                  </a:ext>
                </a:extLst>
              </a:tr>
              <a:tr h="492098">
                <a:tc>
                  <a:txBody>
                    <a:bodyPr/>
                    <a:lstStyle/>
                    <a:p>
                      <a:r>
                        <a:rPr lang="en-US" sz="1050" dirty="0"/>
                        <a:t>5</a:t>
                      </a:r>
                    </a:p>
                  </a:txBody>
                  <a:tcPr/>
                </a:tc>
                <a:tc>
                  <a:txBody>
                    <a:bodyPr/>
                    <a:lstStyle/>
                    <a:p>
                      <a:r>
                        <a:rPr lang="en-US" sz="1050" dirty="0"/>
                        <a:t>6</a:t>
                      </a:r>
                    </a:p>
                  </a:txBody>
                  <a:tcPr/>
                </a:tc>
                <a:tc>
                  <a:txBody>
                    <a:bodyPr/>
                    <a:lstStyle/>
                    <a:p>
                      <a:r>
                        <a:rPr lang="en-US" sz="1050" dirty="0">
                          <a:solidFill>
                            <a:schemeClr val="tx1"/>
                          </a:solidFill>
                        </a:rPr>
                        <a:t>7</a:t>
                      </a:r>
                    </a:p>
                    <a:p>
                      <a:r>
                        <a:rPr lang="en-US" sz="1000" b="1" dirty="0">
                          <a:solidFill>
                            <a:schemeClr val="tx1"/>
                          </a:solidFill>
                        </a:rPr>
                        <a:t>Client</a:t>
                      </a:r>
                      <a:r>
                        <a:rPr lang="en-US" sz="1000" b="0" dirty="0">
                          <a:solidFill>
                            <a:schemeClr val="tx1"/>
                          </a:solidFill>
                        </a:rPr>
                        <a:t>: </a:t>
                      </a:r>
                      <a:r>
                        <a:rPr lang="en-US" sz="1000" b="0" strike="sngStrike" dirty="0">
                          <a:solidFill>
                            <a:schemeClr val="tx1"/>
                          </a:solidFill>
                          <a:hlinkClick r:id="rId2"/>
                        </a:rPr>
                        <a:t>Interview Manager – Client Panel (11:00 AM EST)</a:t>
                      </a:r>
                      <a:r>
                        <a:rPr lang="en-US" sz="1000" b="0" strike="noStrike" dirty="0">
                          <a:solidFill>
                            <a:schemeClr val="tx1"/>
                          </a:solidFill>
                        </a:rPr>
                        <a:t> - Cancelled</a:t>
                      </a:r>
                      <a:endParaRPr lang="en-US" sz="1000" b="1" strike="noStrike" dirty="0">
                        <a:solidFill>
                          <a:schemeClr val="tx1"/>
                        </a:solidFill>
                      </a:endParaRPr>
                    </a:p>
                  </a:txBody>
                  <a:tcPr/>
                </a:tc>
                <a:tc>
                  <a:txBody>
                    <a:bodyPr/>
                    <a:lstStyle/>
                    <a:p>
                      <a:r>
                        <a:rPr lang="en-US" sz="1050" dirty="0"/>
                        <a:t>8</a:t>
                      </a:r>
                    </a:p>
                    <a:p>
                      <a:endParaRPr lang="en-US" sz="800" dirty="0"/>
                    </a:p>
                  </a:txBody>
                  <a:tcPr/>
                </a:tc>
                <a:tc>
                  <a:txBody>
                    <a:bodyPr/>
                    <a:lstStyle/>
                    <a:p>
                      <a:r>
                        <a:rPr lang="en-US" sz="1050" dirty="0"/>
                        <a:t>9</a:t>
                      </a:r>
                    </a:p>
                  </a:txBody>
                  <a:tcPr/>
                </a:tc>
                <a:tc>
                  <a:txBody>
                    <a:bodyPr/>
                    <a:lstStyle/>
                    <a:p>
                      <a:r>
                        <a:rPr lang="en-US" sz="1050" dirty="0"/>
                        <a:t>10</a:t>
                      </a:r>
                    </a:p>
                  </a:txBody>
                  <a:tcPr/>
                </a:tc>
                <a:tc>
                  <a:txBody>
                    <a:bodyPr/>
                    <a:lstStyle/>
                    <a:p>
                      <a:r>
                        <a:rPr lang="en-US" sz="1050" dirty="0"/>
                        <a:t>11</a:t>
                      </a:r>
                    </a:p>
                  </a:txBody>
                  <a:tcPr/>
                </a:tc>
                <a:extLst>
                  <a:ext uri="{0D108BD9-81ED-4DB2-BD59-A6C34878D82A}">
                    <a16:rowId xmlns:a16="http://schemas.microsoft.com/office/drawing/2014/main" val="1628256478"/>
                  </a:ext>
                </a:extLst>
              </a:tr>
              <a:tr h="492098">
                <a:tc>
                  <a:txBody>
                    <a:bodyPr/>
                    <a:lstStyle/>
                    <a:p>
                      <a:r>
                        <a:rPr lang="en-US" sz="1050" dirty="0"/>
                        <a:t>12</a:t>
                      </a:r>
                    </a:p>
                  </a:txBody>
                  <a:tcPr/>
                </a:tc>
                <a:tc>
                  <a:txBody>
                    <a:bodyPr/>
                    <a:lstStyle/>
                    <a:p>
                      <a:r>
                        <a:rPr lang="en-US" sz="1050" dirty="0"/>
                        <a:t>13</a:t>
                      </a:r>
                    </a:p>
                    <a:p>
                      <a:r>
                        <a:rPr lang="en-US" sz="1000" b="1" dirty="0"/>
                        <a:t>Client</a:t>
                      </a:r>
                      <a:r>
                        <a:rPr lang="en-US" sz="1000" dirty="0"/>
                        <a:t>: </a:t>
                      </a:r>
                      <a:r>
                        <a:rPr lang="en-US" sz="1000" dirty="0">
                          <a:hlinkClick r:id="rId3"/>
                        </a:rPr>
                        <a:t>Assess New User Training (11:00 AM EST)</a:t>
                      </a:r>
                      <a:endParaRPr lang="en-US" sz="1000" dirty="0"/>
                    </a:p>
                  </a:txBody>
                  <a:tcPr/>
                </a:tc>
                <a:tc>
                  <a:txBody>
                    <a:bodyPr/>
                    <a:lstStyle/>
                    <a:p>
                      <a:r>
                        <a:rPr lang="en-US" sz="1050" dirty="0"/>
                        <a:t>14</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4"/>
                        </a:rPr>
                        <a:t>Interview Manager – User Session (11 AM EST)</a:t>
                      </a:r>
                      <a:endParaRPr lang="en-US" sz="1000" b="1" dirty="0">
                        <a:solidFill>
                          <a:schemeClr val="tx1"/>
                        </a:solidFill>
                      </a:endParaRPr>
                    </a:p>
                  </a:txBody>
                  <a:tcPr/>
                </a:tc>
                <a:tc>
                  <a:txBody>
                    <a:bodyPr/>
                    <a:lstStyle/>
                    <a:p>
                      <a:r>
                        <a:rPr lang="en-US" sz="1050" dirty="0"/>
                        <a:t>15</a:t>
                      </a:r>
                    </a:p>
                    <a:p>
                      <a:endParaRPr lang="en-US" sz="800" dirty="0"/>
                    </a:p>
                  </a:txBody>
                  <a:tcPr/>
                </a:tc>
                <a:tc>
                  <a:txBody>
                    <a:bodyPr/>
                    <a:lstStyle/>
                    <a:p>
                      <a:r>
                        <a:rPr lang="en-US" sz="1050" dirty="0"/>
                        <a:t>16</a:t>
                      </a:r>
                    </a:p>
                    <a:p>
                      <a:r>
                        <a:rPr lang="en-US" sz="1000" b="1" dirty="0"/>
                        <a:t>Client:</a:t>
                      </a:r>
                      <a:r>
                        <a:rPr lang="en-US" sz="1000" b="0" dirty="0"/>
                        <a:t> BrassRing 20.01.13 &amp;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800" b="0" dirty="0"/>
                    </a:p>
                  </a:txBody>
                  <a:tcPr/>
                </a:tc>
                <a:tc>
                  <a:txBody>
                    <a:bodyPr/>
                    <a:lstStyle/>
                    <a:p>
                      <a:r>
                        <a:rPr lang="en-US" sz="1050" dirty="0"/>
                        <a:t>17</a:t>
                      </a:r>
                    </a:p>
                  </a:txBody>
                  <a:tcPr/>
                </a:tc>
                <a:tc>
                  <a:txBody>
                    <a:bodyPr/>
                    <a:lstStyle/>
                    <a:p>
                      <a:r>
                        <a:rPr lang="en-US" sz="1050" dirty="0"/>
                        <a:t>18</a:t>
                      </a:r>
                    </a:p>
                  </a:txBody>
                  <a:tcPr/>
                </a:tc>
                <a:extLst>
                  <a:ext uri="{0D108BD9-81ED-4DB2-BD59-A6C34878D82A}">
                    <a16:rowId xmlns:a16="http://schemas.microsoft.com/office/drawing/2014/main" val="634571686"/>
                  </a:ext>
                </a:extLst>
              </a:tr>
              <a:tr h="492098">
                <a:tc>
                  <a:txBody>
                    <a:bodyPr/>
                    <a:lstStyle/>
                    <a:p>
                      <a:r>
                        <a:rPr lang="en-US" sz="1050" dirty="0"/>
                        <a:t>19</a:t>
                      </a:r>
                    </a:p>
                  </a:txBody>
                  <a:tcPr/>
                </a:tc>
                <a:tc>
                  <a:txBody>
                    <a:bodyPr/>
                    <a:lstStyle/>
                    <a:p>
                      <a:r>
                        <a:rPr lang="en-US" sz="1050" dirty="0"/>
                        <a:t>20</a:t>
                      </a:r>
                    </a:p>
                    <a:p>
                      <a:r>
                        <a:rPr lang="en-US" sz="1000" b="1" dirty="0"/>
                        <a:t>Client</a:t>
                      </a:r>
                      <a:r>
                        <a:rPr lang="en-US" sz="1000" b="0" dirty="0"/>
                        <a:t>: </a:t>
                      </a:r>
                      <a:r>
                        <a:rPr lang="en-US" sz="1000" b="0" dirty="0">
                          <a:hlinkClick r:id="rId7"/>
                        </a:rPr>
                        <a:t>Assess Transitioning to the New UI (Phase 4) (11 AM EST)</a:t>
                      </a:r>
                      <a:endParaRPr lang="en-US" sz="1000" b="1" dirty="0"/>
                    </a:p>
                  </a:txBody>
                  <a:tcPr/>
                </a:tc>
                <a:tc>
                  <a:txBody>
                    <a:bodyPr/>
                    <a:lstStyle/>
                    <a:p>
                      <a:r>
                        <a:rPr lang="en-US" sz="1050" dirty="0"/>
                        <a:t>21</a:t>
                      </a:r>
                    </a:p>
                    <a:p>
                      <a:r>
                        <a:rPr lang="en-US" sz="1000" b="1" dirty="0"/>
                        <a:t>Client:</a:t>
                      </a:r>
                      <a:r>
                        <a:rPr lang="en-US" sz="1000" b="0" dirty="0"/>
                        <a:t> </a:t>
                      </a:r>
                      <a:r>
                        <a:rPr lang="en-US" sz="1000" b="0" dirty="0">
                          <a:hlinkClick r:id="rId8"/>
                        </a:rPr>
                        <a:t>Interview Manager – Admin Session (11 AM EST)</a:t>
                      </a:r>
                      <a:endParaRPr lang="en-US" sz="1000" b="1" dirty="0"/>
                    </a:p>
                  </a:txBody>
                  <a:tcPr/>
                </a:tc>
                <a:tc>
                  <a:txBody>
                    <a:bodyPr/>
                    <a:lstStyle/>
                    <a:p>
                      <a:r>
                        <a:rPr lang="en-US" sz="1050" b="0" dirty="0"/>
                        <a:t>22</a:t>
                      </a:r>
                    </a:p>
                    <a:p>
                      <a:endParaRPr lang="en-US" sz="800" b="0" dirty="0"/>
                    </a:p>
                  </a:txBody>
                  <a:tcPr/>
                </a:tc>
                <a:tc>
                  <a:txBody>
                    <a:bodyPr/>
                    <a:lstStyle/>
                    <a:p>
                      <a:r>
                        <a:rPr lang="en-US" sz="1050" dirty="0"/>
                        <a:t>23</a:t>
                      </a:r>
                    </a:p>
                  </a:txBody>
                  <a:tcPr/>
                </a:tc>
                <a:tc>
                  <a:txBody>
                    <a:bodyPr/>
                    <a:lstStyle/>
                    <a:p>
                      <a:r>
                        <a:rPr lang="en-US" sz="1050" dirty="0"/>
                        <a:t>24</a:t>
                      </a:r>
                    </a:p>
                  </a:txBody>
                  <a:tcPr/>
                </a:tc>
                <a:tc>
                  <a:txBody>
                    <a:bodyPr/>
                    <a:lstStyle/>
                    <a:p>
                      <a:r>
                        <a:rPr lang="en-US" sz="1050" dirty="0"/>
                        <a:t>25</a:t>
                      </a:r>
                    </a:p>
                  </a:txBody>
                  <a:tcPr/>
                </a:tc>
                <a:extLst>
                  <a:ext uri="{0D108BD9-81ED-4DB2-BD59-A6C34878D82A}">
                    <a16:rowId xmlns:a16="http://schemas.microsoft.com/office/drawing/2014/main" val="1980404736"/>
                  </a:ext>
                </a:extLst>
              </a:tr>
              <a:tr h="492098">
                <a:tc>
                  <a:txBody>
                    <a:bodyPr/>
                    <a:lstStyle/>
                    <a:p>
                      <a:r>
                        <a:rPr lang="en-US" sz="1050" dirty="0"/>
                        <a:t>26</a:t>
                      </a:r>
                    </a:p>
                  </a:txBody>
                  <a:tcPr/>
                </a:tc>
                <a:tc>
                  <a:txBody>
                    <a:bodyPr/>
                    <a:lstStyle/>
                    <a:p>
                      <a:r>
                        <a:rPr lang="en-US" sz="1050" dirty="0"/>
                        <a:t>27</a:t>
                      </a:r>
                    </a:p>
                    <a:p>
                      <a:r>
                        <a:rPr lang="en-US" sz="1000" b="1" dirty="0"/>
                        <a:t>Client:</a:t>
                      </a:r>
                      <a:r>
                        <a:rPr lang="en-US" sz="1000" b="0" dirty="0"/>
                        <a:t> </a:t>
                      </a:r>
                      <a:r>
                        <a:rPr lang="en-US" sz="1000" b="0" dirty="0">
                          <a:hlinkClick r:id="rId9"/>
                        </a:rPr>
                        <a:t>Assess New Features and Updates (11 AM EST)</a:t>
                      </a:r>
                      <a:endParaRPr lang="en-US" sz="1000" b="1" dirty="0"/>
                    </a:p>
                  </a:txBody>
                  <a:tcPr/>
                </a:tc>
                <a:tc>
                  <a:txBody>
                    <a:bodyPr/>
                    <a:lstStyle/>
                    <a:p>
                      <a:r>
                        <a:rPr lang="en-US" sz="1050" dirty="0"/>
                        <a:t>28</a:t>
                      </a:r>
                      <a:endParaRPr lang="en-US" sz="800" dirty="0"/>
                    </a:p>
                  </a:txBody>
                  <a:tcPr/>
                </a:tc>
                <a:tc>
                  <a:txBody>
                    <a:bodyPr/>
                    <a:lstStyle/>
                    <a:p>
                      <a:r>
                        <a:rPr lang="en-US" sz="1050" b="0" dirty="0"/>
                        <a:t>29</a:t>
                      </a:r>
                    </a:p>
                  </a:txBody>
                  <a:tcPr/>
                </a:tc>
                <a:tc>
                  <a:txBody>
                    <a:bodyPr/>
                    <a:lstStyle/>
                    <a:p>
                      <a:r>
                        <a:rPr lang="en-US" sz="1000" dirty="0"/>
                        <a:t>30</a:t>
                      </a:r>
                    </a:p>
                  </a:txBody>
                  <a:tcPr/>
                </a:tc>
                <a:tc>
                  <a:txBody>
                    <a:bodyPr/>
                    <a:lstStyle/>
                    <a:p>
                      <a:r>
                        <a:rPr lang="en-US" sz="1000" dirty="0"/>
                        <a:t>31</a:t>
                      </a:r>
                    </a:p>
                  </a:txBody>
                  <a:tcPr/>
                </a:tc>
                <a:tc>
                  <a:txBody>
                    <a:bodyPr/>
                    <a:lstStyle/>
                    <a:p>
                      <a:endParaRPr lang="en-US" sz="1050" dirty="0"/>
                    </a:p>
                  </a:txBody>
                  <a:tcPr/>
                </a:tc>
                <a:extLst>
                  <a:ext uri="{0D108BD9-81ED-4DB2-BD59-A6C34878D82A}">
                    <a16:rowId xmlns:a16="http://schemas.microsoft.com/office/drawing/2014/main" val="1218527354"/>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0"/>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252611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1"/>
          <p:cNvSpPr>
            <a:spLocks noGrp="1"/>
          </p:cNvSpPr>
          <p:nvPr>
            <p:ph type="title"/>
          </p:nvPr>
        </p:nvSpPr>
        <p:spPr>
          <a:xfrm>
            <a:off x="228599" y="203781"/>
            <a:ext cx="8726215" cy="357471"/>
          </a:xfrm>
        </p:spPr>
        <p:txBody>
          <a:bodyPr/>
          <a:lstStyle/>
          <a:p>
            <a:pPr algn="ctr"/>
            <a:r>
              <a:rPr lang="en-US" dirty="0"/>
              <a:t>February VIRTUAL TRAINING SESSIONS</a:t>
            </a:r>
            <a:endParaRPr lang="en-US" sz="1600" i="1" dirty="0">
              <a:latin typeface="IBM Plex Sans" charset="0"/>
              <a:ea typeface="IBM Plex Sans" charset="0"/>
              <a:cs typeface="IBM Plex Sans" charset="0"/>
            </a:endParaRPr>
          </a:p>
        </p:txBody>
      </p:sp>
      <p:graphicFrame>
        <p:nvGraphicFramePr>
          <p:cNvPr id="3" name="Table 2">
            <a:extLst>
              <a:ext uri="{FF2B5EF4-FFF2-40B4-BE49-F238E27FC236}">
                <a16:creationId xmlns:a16="http://schemas.microsoft.com/office/drawing/2014/main" id="{3C167B89-1E38-4EF7-9127-C289B5579B9D}"/>
              </a:ext>
            </a:extLst>
          </p:cNvPr>
          <p:cNvGraphicFramePr>
            <a:graphicFrameLocks noGrp="1"/>
          </p:cNvGraphicFramePr>
          <p:nvPr>
            <p:extLst>
              <p:ext uri="{D42A27DB-BD31-4B8C-83A1-F6EECF244321}">
                <p14:modId xmlns:p14="http://schemas.microsoft.com/office/powerpoint/2010/main" val="2686715499"/>
              </p:ext>
            </p:extLst>
          </p:nvPr>
        </p:nvGraphicFramePr>
        <p:xfrm>
          <a:off x="228600" y="808589"/>
          <a:ext cx="8726214" cy="4176160"/>
        </p:xfrm>
        <a:graphic>
          <a:graphicData uri="http://schemas.openxmlformats.org/drawingml/2006/table">
            <a:tbl>
              <a:tblPr firstRow="1" bandRow="1">
                <a:tableStyleId>{93296810-A885-4BE3-A3E7-6D5BEEA58F35}</a:tableStyleId>
              </a:tblPr>
              <a:tblGrid>
                <a:gridCol w="1246602">
                  <a:extLst>
                    <a:ext uri="{9D8B030D-6E8A-4147-A177-3AD203B41FA5}">
                      <a16:colId xmlns:a16="http://schemas.microsoft.com/office/drawing/2014/main" val="1350891789"/>
                    </a:ext>
                  </a:extLst>
                </a:gridCol>
                <a:gridCol w="1246602">
                  <a:extLst>
                    <a:ext uri="{9D8B030D-6E8A-4147-A177-3AD203B41FA5}">
                      <a16:colId xmlns:a16="http://schemas.microsoft.com/office/drawing/2014/main" val="1325881092"/>
                    </a:ext>
                  </a:extLst>
                </a:gridCol>
                <a:gridCol w="1246602">
                  <a:extLst>
                    <a:ext uri="{9D8B030D-6E8A-4147-A177-3AD203B41FA5}">
                      <a16:colId xmlns:a16="http://schemas.microsoft.com/office/drawing/2014/main" val="1573733701"/>
                    </a:ext>
                  </a:extLst>
                </a:gridCol>
                <a:gridCol w="1246602">
                  <a:extLst>
                    <a:ext uri="{9D8B030D-6E8A-4147-A177-3AD203B41FA5}">
                      <a16:colId xmlns:a16="http://schemas.microsoft.com/office/drawing/2014/main" val="515021033"/>
                    </a:ext>
                  </a:extLst>
                </a:gridCol>
                <a:gridCol w="1246602">
                  <a:extLst>
                    <a:ext uri="{9D8B030D-6E8A-4147-A177-3AD203B41FA5}">
                      <a16:colId xmlns:a16="http://schemas.microsoft.com/office/drawing/2014/main" val="1806861775"/>
                    </a:ext>
                  </a:extLst>
                </a:gridCol>
                <a:gridCol w="1389371">
                  <a:extLst>
                    <a:ext uri="{9D8B030D-6E8A-4147-A177-3AD203B41FA5}">
                      <a16:colId xmlns:a16="http://schemas.microsoft.com/office/drawing/2014/main" val="4008877000"/>
                    </a:ext>
                  </a:extLst>
                </a:gridCol>
                <a:gridCol w="1103833">
                  <a:extLst>
                    <a:ext uri="{9D8B030D-6E8A-4147-A177-3AD203B41FA5}">
                      <a16:colId xmlns:a16="http://schemas.microsoft.com/office/drawing/2014/main" val="554407507"/>
                    </a:ext>
                  </a:extLst>
                </a:gridCol>
              </a:tblGrid>
              <a:tr h="306948">
                <a:tc>
                  <a:txBody>
                    <a:bodyPr/>
                    <a:lstStyle/>
                    <a:p>
                      <a:r>
                        <a:rPr lang="en-US" sz="1050" dirty="0"/>
                        <a:t>Sunday</a:t>
                      </a:r>
                    </a:p>
                  </a:txBody>
                  <a:tcPr/>
                </a:tc>
                <a:tc>
                  <a:txBody>
                    <a:bodyPr/>
                    <a:lstStyle/>
                    <a:p>
                      <a:r>
                        <a:rPr lang="en-US" sz="1050" dirty="0"/>
                        <a:t>Monday</a:t>
                      </a:r>
                    </a:p>
                  </a:txBody>
                  <a:tcPr/>
                </a:tc>
                <a:tc>
                  <a:txBody>
                    <a:bodyPr/>
                    <a:lstStyle/>
                    <a:p>
                      <a:r>
                        <a:rPr lang="en-US" sz="1050" dirty="0"/>
                        <a:t>Tuesday</a:t>
                      </a:r>
                    </a:p>
                  </a:txBody>
                  <a:tcPr/>
                </a:tc>
                <a:tc>
                  <a:txBody>
                    <a:bodyPr/>
                    <a:lstStyle/>
                    <a:p>
                      <a:r>
                        <a:rPr lang="en-US" sz="1050" dirty="0"/>
                        <a:t>Wednesday</a:t>
                      </a:r>
                    </a:p>
                  </a:txBody>
                  <a:tcPr/>
                </a:tc>
                <a:tc>
                  <a:txBody>
                    <a:bodyPr/>
                    <a:lstStyle/>
                    <a:p>
                      <a:r>
                        <a:rPr lang="en-US" sz="1050" dirty="0"/>
                        <a:t>Thursday</a:t>
                      </a:r>
                    </a:p>
                  </a:txBody>
                  <a:tcPr/>
                </a:tc>
                <a:tc>
                  <a:txBody>
                    <a:bodyPr/>
                    <a:lstStyle/>
                    <a:p>
                      <a:r>
                        <a:rPr lang="en-US" sz="1050" dirty="0"/>
                        <a:t>Friday</a:t>
                      </a:r>
                    </a:p>
                  </a:txBody>
                  <a:tcPr/>
                </a:tc>
                <a:tc>
                  <a:txBody>
                    <a:bodyPr/>
                    <a:lstStyle/>
                    <a:p>
                      <a:r>
                        <a:rPr lang="en-US" sz="1050" dirty="0"/>
                        <a:t>Saturday</a:t>
                      </a:r>
                    </a:p>
                  </a:txBody>
                  <a:tcPr/>
                </a:tc>
                <a:extLst>
                  <a:ext uri="{0D108BD9-81ED-4DB2-BD59-A6C34878D82A}">
                    <a16:rowId xmlns:a16="http://schemas.microsoft.com/office/drawing/2014/main" val="2067481760"/>
                  </a:ext>
                </a:extLst>
              </a:tr>
              <a:tr h="888016">
                <a:tc>
                  <a:txBody>
                    <a:bodyPr/>
                    <a:lstStyle/>
                    <a:p>
                      <a:r>
                        <a:rPr lang="en-US" sz="1000" dirty="0"/>
                        <a:t>2</a:t>
                      </a:r>
                    </a:p>
                  </a:txBody>
                  <a:tcPr/>
                </a:tc>
                <a:tc>
                  <a:txBody>
                    <a:bodyPr/>
                    <a:lstStyle/>
                    <a:p>
                      <a:r>
                        <a:rPr lang="en-US" sz="1000" dirty="0"/>
                        <a:t> 3</a:t>
                      </a:r>
                    </a:p>
                  </a:txBody>
                  <a:tcPr/>
                </a:tc>
                <a:tc>
                  <a:txBody>
                    <a:bodyPr/>
                    <a:lstStyle/>
                    <a:p>
                      <a:r>
                        <a:rPr lang="en-US" sz="1000" b="0" dirty="0"/>
                        <a:t>4</a:t>
                      </a:r>
                    </a:p>
                    <a:p>
                      <a:r>
                        <a:rPr lang="en-US" sz="1000" b="1" dirty="0"/>
                        <a:t>Client:</a:t>
                      </a:r>
                      <a:r>
                        <a:rPr lang="en-US" sz="1000" b="0" dirty="0"/>
                        <a:t> </a:t>
                      </a:r>
                      <a:r>
                        <a:rPr lang="en-US" sz="1000" b="0" dirty="0">
                          <a:hlinkClick r:id="rId2"/>
                        </a:rPr>
                        <a:t>Interview Manager – User Session (11:00 AM EST)</a:t>
                      </a:r>
                      <a:endParaRPr lang="en-US" sz="1000" b="1" dirty="0"/>
                    </a:p>
                  </a:txBody>
                  <a:tcPr/>
                </a:tc>
                <a:tc>
                  <a:txBody>
                    <a:bodyPr/>
                    <a:lstStyle/>
                    <a:p>
                      <a:r>
                        <a:rPr lang="en-US" sz="1000" dirty="0"/>
                        <a:t>5</a:t>
                      </a:r>
                    </a:p>
                  </a:txBody>
                  <a:tcPr/>
                </a:tc>
                <a:tc>
                  <a:txBody>
                    <a:bodyPr/>
                    <a:lstStyle/>
                    <a:p>
                      <a:r>
                        <a:rPr lang="en-US" sz="1000" dirty="0"/>
                        <a:t>6</a:t>
                      </a:r>
                    </a:p>
                    <a:p>
                      <a:r>
                        <a:rPr lang="en-US" sz="1000" b="1" dirty="0"/>
                        <a:t>Client:</a:t>
                      </a:r>
                      <a:r>
                        <a:rPr lang="en-US" sz="1000" b="0" dirty="0"/>
                        <a:t> </a:t>
                      </a:r>
                      <a:r>
                        <a:rPr lang="en-US" sz="1000" b="0" dirty="0">
                          <a:hlinkClick r:id="rId3"/>
                        </a:rPr>
                        <a:t>Interview Manager – Admin Session (11:00 AM EST)</a:t>
                      </a:r>
                      <a:endParaRPr lang="en-US" sz="1000" b="1" dirty="0"/>
                    </a:p>
                  </a:txBody>
                  <a:tcPr/>
                </a:tc>
                <a:tc>
                  <a:txBody>
                    <a:bodyPr/>
                    <a:lstStyle/>
                    <a:p>
                      <a:r>
                        <a:rPr lang="en-US" sz="1000" dirty="0">
                          <a:solidFill>
                            <a:schemeClr val="tx1"/>
                          </a:solidFill>
                        </a:rPr>
                        <a:t>7</a:t>
                      </a:r>
                    </a:p>
                    <a:p>
                      <a:endParaRPr lang="en-US" sz="1000" dirty="0">
                        <a:solidFill>
                          <a:schemeClr val="tx1"/>
                        </a:solidFill>
                      </a:endParaRPr>
                    </a:p>
                  </a:txBody>
                  <a:tcPr/>
                </a:tc>
                <a:tc>
                  <a:txBody>
                    <a:bodyPr/>
                    <a:lstStyle/>
                    <a:p>
                      <a:r>
                        <a:rPr lang="en-US" sz="1000" dirty="0"/>
                        <a:t>8</a:t>
                      </a:r>
                    </a:p>
                  </a:txBody>
                  <a:tcPr/>
                </a:tc>
                <a:extLst>
                  <a:ext uri="{0D108BD9-81ED-4DB2-BD59-A6C34878D82A}">
                    <a16:rowId xmlns:a16="http://schemas.microsoft.com/office/drawing/2014/main" val="2963636183"/>
                  </a:ext>
                </a:extLst>
              </a:tr>
              <a:tr h="1046590">
                <a:tc>
                  <a:txBody>
                    <a:bodyPr/>
                    <a:lstStyle/>
                    <a:p>
                      <a:r>
                        <a:rPr lang="en-US" sz="1000" dirty="0"/>
                        <a:t>9</a:t>
                      </a:r>
                    </a:p>
                  </a:txBody>
                  <a:tcPr/>
                </a:tc>
                <a:tc>
                  <a:txBody>
                    <a:bodyPr/>
                    <a:lstStyle/>
                    <a:p>
                      <a:r>
                        <a:rPr lang="en-US" sz="1000" dirty="0"/>
                        <a:t>10</a:t>
                      </a:r>
                    </a:p>
                    <a:p>
                      <a:r>
                        <a:rPr lang="en-US" sz="1000" b="1" dirty="0"/>
                        <a:t>Client:</a:t>
                      </a:r>
                      <a:r>
                        <a:rPr lang="en-US" sz="1000" b="0" dirty="0"/>
                        <a:t> </a:t>
                      </a:r>
                      <a:r>
                        <a:rPr lang="en-US" sz="1000" b="0" dirty="0">
                          <a:hlinkClick r:id="rId4"/>
                        </a:rPr>
                        <a:t>Assess New User Training (11:00 AM EST)</a:t>
                      </a:r>
                      <a:endParaRPr lang="en-US" sz="1000" b="1" dirty="0"/>
                    </a:p>
                  </a:txBody>
                  <a:tcPr/>
                </a:tc>
                <a:tc>
                  <a:txBody>
                    <a:bodyPr/>
                    <a:lstStyle/>
                    <a:p>
                      <a:r>
                        <a:rPr lang="en-US" sz="1000" dirty="0">
                          <a:solidFill>
                            <a:schemeClr val="tx1"/>
                          </a:solidFill>
                        </a:rPr>
                        <a:t>11</a:t>
                      </a:r>
                    </a:p>
                  </a:txBody>
                  <a:tcPr/>
                </a:tc>
                <a:tc>
                  <a:txBody>
                    <a:bodyPr/>
                    <a:lstStyle/>
                    <a:p>
                      <a:r>
                        <a:rPr lang="en-US" sz="1000" dirty="0"/>
                        <a:t>12</a:t>
                      </a:r>
                    </a:p>
                  </a:txBody>
                  <a:tcPr/>
                </a:tc>
                <a:tc>
                  <a:txBody>
                    <a:bodyPr/>
                    <a:lstStyle/>
                    <a:p>
                      <a:r>
                        <a:rPr lang="en-US" sz="1000" dirty="0"/>
                        <a:t>13</a:t>
                      </a:r>
                    </a:p>
                    <a:p>
                      <a:r>
                        <a:rPr lang="en-US" sz="1000" b="1" dirty="0"/>
                        <a:t>Client</a:t>
                      </a:r>
                      <a:r>
                        <a:rPr lang="en-US" sz="1000" b="0" dirty="0"/>
                        <a:t>: BrassRing 20.02.10 and Onboard Release (</a:t>
                      </a:r>
                      <a:r>
                        <a:rPr lang="en-US" sz="1000" b="0" dirty="0">
                          <a:hlinkClick r:id="rId5"/>
                        </a:rPr>
                        <a:t>4 AM EST</a:t>
                      </a:r>
                      <a:r>
                        <a:rPr lang="en-US" sz="1000" b="0" dirty="0"/>
                        <a:t>; </a:t>
                      </a:r>
                      <a:r>
                        <a:rPr lang="en-US" sz="1000" b="0" dirty="0">
                          <a:hlinkClick r:id="rId6"/>
                        </a:rPr>
                        <a:t>11 AM EST</a:t>
                      </a:r>
                      <a:r>
                        <a:rPr lang="en-US" sz="1000" b="0" dirty="0"/>
                        <a:t>)</a:t>
                      </a:r>
                      <a:endParaRPr lang="en-US" sz="1000" b="1" dirty="0"/>
                    </a:p>
                  </a:txBody>
                  <a:tcPr/>
                </a:tc>
                <a:tc>
                  <a:txBody>
                    <a:bodyPr/>
                    <a:lstStyle/>
                    <a:p>
                      <a:r>
                        <a:rPr lang="en-US" sz="1000" dirty="0"/>
                        <a:t>14</a:t>
                      </a:r>
                    </a:p>
                  </a:txBody>
                  <a:tcPr/>
                </a:tc>
                <a:tc>
                  <a:txBody>
                    <a:bodyPr/>
                    <a:lstStyle/>
                    <a:p>
                      <a:r>
                        <a:rPr lang="en-US" sz="1000" dirty="0"/>
                        <a:t>15</a:t>
                      </a:r>
                    </a:p>
                  </a:txBody>
                  <a:tcPr/>
                </a:tc>
                <a:extLst>
                  <a:ext uri="{0D108BD9-81ED-4DB2-BD59-A6C34878D82A}">
                    <a16:rowId xmlns:a16="http://schemas.microsoft.com/office/drawing/2014/main" val="1628256478"/>
                  </a:ext>
                </a:extLst>
              </a:tr>
              <a:tr h="1046590">
                <a:tc>
                  <a:txBody>
                    <a:bodyPr/>
                    <a:lstStyle/>
                    <a:p>
                      <a:r>
                        <a:rPr lang="en-US" sz="1000" dirty="0"/>
                        <a:t>16</a:t>
                      </a:r>
                    </a:p>
                  </a:txBody>
                  <a:tcPr/>
                </a:tc>
                <a:tc>
                  <a:txBody>
                    <a:bodyPr/>
                    <a:lstStyle/>
                    <a:p>
                      <a:r>
                        <a:rPr lang="en-US" sz="1000" dirty="0"/>
                        <a:t>17</a:t>
                      </a:r>
                    </a:p>
                    <a:p>
                      <a:r>
                        <a:rPr lang="en-US" sz="1000" b="1" dirty="0"/>
                        <a:t>Client</a:t>
                      </a:r>
                      <a:r>
                        <a:rPr lang="en-US" sz="1000" dirty="0"/>
                        <a:t>: </a:t>
                      </a:r>
                      <a:r>
                        <a:rPr lang="en-US" sz="1000" dirty="0">
                          <a:hlinkClick r:id="rId7"/>
                        </a:rPr>
                        <a:t>Assess Transitioning to the New UI – Phase 4 (11:00 AM EST)</a:t>
                      </a:r>
                      <a:endParaRPr lang="en-US" sz="1000" dirty="0"/>
                    </a:p>
                  </a:txBody>
                  <a:tcPr/>
                </a:tc>
                <a:tc>
                  <a:txBody>
                    <a:bodyPr/>
                    <a:lstStyle/>
                    <a:p>
                      <a:r>
                        <a:rPr lang="en-US" sz="1000" dirty="0"/>
                        <a:t>18</a:t>
                      </a:r>
                    </a:p>
                    <a:p>
                      <a:r>
                        <a:rPr lang="en-US" sz="1000" b="1" dirty="0">
                          <a:solidFill>
                            <a:schemeClr val="tx1"/>
                          </a:solidFill>
                        </a:rPr>
                        <a:t>Client</a:t>
                      </a:r>
                      <a:r>
                        <a:rPr lang="en-US" sz="1000" b="0" dirty="0">
                          <a:solidFill>
                            <a:schemeClr val="tx1"/>
                          </a:solidFill>
                        </a:rPr>
                        <a:t>: </a:t>
                      </a:r>
                      <a:r>
                        <a:rPr lang="en-US" sz="1000" b="0" dirty="0">
                          <a:solidFill>
                            <a:schemeClr val="tx1"/>
                          </a:solidFill>
                          <a:hlinkClick r:id="rId8"/>
                        </a:rPr>
                        <a:t>Interview Manager – User Session (11 AM EST)</a:t>
                      </a:r>
                      <a:endParaRPr lang="en-US" sz="1000" b="1" dirty="0">
                        <a:solidFill>
                          <a:schemeClr val="tx1"/>
                        </a:solidFill>
                      </a:endParaRPr>
                    </a:p>
                  </a:txBody>
                  <a:tcPr/>
                </a:tc>
                <a:tc>
                  <a:txBody>
                    <a:bodyPr/>
                    <a:lstStyle/>
                    <a:p>
                      <a:r>
                        <a:rPr lang="en-US" sz="1000" dirty="0"/>
                        <a:t>19</a:t>
                      </a:r>
                    </a:p>
                  </a:txBody>
                  <a:tcPr/>
                </a:tc>
                <a:tc>
                  <a:txBody>
                    <a:bodyPr/>
                    <a:lstStyle/>
                    <a:p>
                      <a:r>
                        <a:rPr lang="en-US" sz="1000" dirty="0"/>
                        <a:t>20</a:t>
                      </a:r>
                    </a:p>
                  </a:txBody>
                  <a:tcPr/>
                </a:tc>
                <a:tc>
                  <a:txBody>
                    <a:bodyPr/>
                    <a:lstStyle/>
                    <a:p>
                      <a:r>
                        <a:rPr lang="en-US" sz="1000" dirty="0"/>
                        <a:t>21</a:t>
                      </a:r>
                    </a:p>
                  </a:txBody>
                  <a:tcPr/>
                </a:tc>
                <a:tc>
                  <a:txBody>
                    <a:bodyPr/>
                    <a:lstStyle/>
                    <a:p>
                      <a:r>
                        <a:rPr lang="en-US" sz="1000" dirty="0"/>
                        <a:t>22</a:t>
                      </a:r>
                    </a:p>
                  </a:txBody>
                  <a:tcPr/>
                </a:tc>
                <a:extLst>
                  <a:ext uri="{0D108BD9-81ED-4DB2-BD59-A6C34878D82A}">
                    <a16:rowId xmlns:a16="http://schemas.microsoft.com/office/drawing/2014/main" val="634571686"/>
                  </a:ext>
                </a:extLst>
              </a:tr>
              <a:tr h="888016">
                <a:tc>
                  <a:txBody>
                    <a:bodyPr/>
                    <a:lstStyle/>
                    <a:p>
                      <a:r>
                        <a:rPr lang="en-US" sz="1000" dirty="0"/>
                        <a:t>23</a:t>
                      </a:r>
                    </a:p>
                  </a:txBody>
                  <a:tcPr/>
                </a:tc>
                <a:tc>
                  <a:txBody>
                    <a:bodyPr/>
                    <a:lstStyle/>
                    <a:p>
                      <a:r>
                        <a:rPr lang="en-US" sz="1000" dirty="0"/>
                        <a:t>24</a:t>
                      </a:r>
                    </a:p>
                    <a:p>
                      <a:r>
                        <a:rPr lang="en-US" sz="1000" b="1" dirty="0"/>
                        <a:t>Client</a:t>
                      </a:r>
                      <a:r>
                        <a:rPr lang="en-US" sz="1000" b="0" dirty="0"/>
                        <a:t>: </a:t>
                      </a:r>
                      <a:r>
                        <a:rPr lang="en-US" sz="1000" b="0" dirty="0">
                          <a:hlinkClick r:id="rId9"/>
                        </a:rPr>
                        <a:t>Assess New Features and Updates (11:00 AM EST)</a:t>
                      </a:r>
                      <a:endParaRPr lang="en-US" sz="1000" b="1" dirty="0"/>
                    </a:p>
                  </a:txBody>
                  <a:tcPr/>
                </a:tc>
                <a:tc>
                  <a:txBody>
                    <a:bodyPr/>
                    <a:lstStyle/>
                    <a:p>
                      <a:r>
                        <a:rPr lang="en-US" sz="1000" dirty="0"/>
                        <a:t>25</a:t>
                      </a:r>
                    </a:p>
                    <a:p>
                      <a:r>
                        <a:rPr lang="en-US" sz="1000" b="1" dirty="0"/>
                        <a:t>Client:</a:t>
                      </a:r>
                      <a:r>
                        <a:rPr lang="en-US" sz="1000" b="0" dirty="0"/>
                        <a:t> </a:t>
                      </a:r>
                      <a:r>
                        <a:rPr lang="en-US" sz="1000" b="0" dirty="0">
                          <a:hlinkClick r:id="rId10"/>
                        </a:rPr>
                        <a:t>TA Roadmap (11:00 AM EST)</a:t>
                      </a:r>
                      <a:endParaRPr lang="en-US" sz="1000" b="1" dirty="0"/>
                    </a:p>
                  </a:txBody>
                  <a:tcPr/>
                </a:tc>
                <a:tc>
                  <a:txBody>
                    <a:bodyPr/>
                    <a:lstStyle/>
                    <a:p>
                      <a:r>
                        <a:rPr lang="en-US" sz="1000" dirty="0"/>
                        <a:t>26</a:t>
                      </a:r>
                    </a:p>
                  </a:txBody>
                  <a:tcPr/>
                </a:tc>
                <a:tc>
                  <a:txBody>
                    <a:bodyPr/>
                    <a:lstStyle/>
                    <a:p>
                      <a:r>
                        <a:rPr lang="en-US" sz="1000" dirty="0"/>
                        <a:t>27</a:t>
                      </a:r>
                    </a:p>
                  </a:txBody>
                  <a:tcPr/>
                </a:tc>
                <a:tc>
                  <a:txBody>
                    <a:bodyPr/>
                    <a:lstStyle/>
                    <a:p>
                      <a:r>
                        <a:rPr lang="en-US" sz="1000" dirty="0"/>
                        <a:t>28</a:t>
                      </a:r>
                    </a:p>
                  </a:txBody>
                  <a:tcPr/>
                </a:tc>
                <a:tc>
                  <a:txBody>
                    <a:bodyPr/>
                    <a:lstStyle/>
                    <a:p>
                      <a:r>
                        <a:rPr lang="en-US" sz="1000" dirty="0"/>
                        <a:t>29</a:t>
                      </a:r>
                    </a:p>
                  </a:txBody>
                  <a:tcPr/>
                </a:tc>
                <a:extLst>
                  <a:ext uri="{0D108BD9-81ED-4DB2-BD59-A6C34878D82A}">
                    <a16:rowId xmlns:a16="http://schemas.microsoft.com/office/drawing/2014/main" val="1980404736"/>
                  </a:ext>
                </a:extLst>
              </a:tr>
            </a:tbl>
          </a:graphicData>
        </a:graphic>
      </p:graphicFrame>
      <p:sp>
        <p:nvSpPr>
          <p:cNvPr id="10" name="TextBox 9">
            <a:extLst>
              <a:ext uri="{FF2B5EF4-FFF2-40B4-BE49-F238E27FC236}">
                <a16:creationId xmlns:a16="http://schemas.microsoft.com/office/drawing/2014/main" id="{ED1E3DE1-D347-4861-8099-60E3B68F226A}"/>
              </a:ext>
            </a:extLst>
          </p:cNvPr>
          <p:cNvSpPr txBox="1"/>
          <p:nvPr/>
        </p:nvSpPr>
        <p:spPr>
          <a:xfrm>
            <a:off x="58332" y="467930"/>
            <a:ext cx="2672256" cy="300082"/>
          </a:xfrm>
          <a:prstGeom prst="rect">
            <a:avLst/>
          </a:prstGeom>
          <a:noFill/>
        </p:spPr>
        <p:txBody>
          <a:bodyPr wrap="squar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000000"/>
                </a:solidFill>
                <a:effectLst/>
                <a:uLnTx/>
                <a:uFillTx/>
                <a:latin typeface="IBM Plex Sans"/>
                <a:ea typeface="+mn-ea"/>
                <a:cs typeface="+mn-cs"/>
                <a:hlinkClick r:id="rId11"/>
              </a:rPr>
              <a:t>Client-facing training schedule</a:t>
            </a: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32469137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1" name="Text Placeholder 4">
            <a:extLst>
              <a:ext uri="{FF2B5EF4-FFF2-40B4-BE49-F238E27FC236}">
                <a16:creationId xmlns:a16="http://schemas.microsoft.com/office/drawing/2014/main" id="{BEE11BF4-DB4B-4B73-A290-BC1B3A869D0F}"/>
              </a:ext>
            </a:extLst>
          </p:cNvPr>
          <p:cNvSpPr txBox="1">
            <a:spLocks/>
          </p:cNvSpPr>
          <p:nvPr/>
        </p:nvSpPr>
        <p:spPr>
          <a:xfrm>
            <a:off x="3749749" y="761081"/>
            <a:ext cx="5167227" cy="3878790"/>
          </a:xfrm>
          <a:prstGeom prst="rect">
            <a:avLst/>
          </a:prstGeom>
        </p:spPr>
        <p:txBody>
          <a:bodyPr/>
          <a:lstStyle>
            <a:lvl1pPr marL="0" indent="0" algn="l" defTabSz="457200" rtl="0" eaLnBrk="1" latinLnBrk="0" hangingPunct="1">
              <a:lnSpc>
                <a:spcPct val="100000"/>
              </a:lnSpc>
              <a:spcBef>
                <a:spcPts val="1100"/>
              </a:spcBef>
              <a:buFont typeface="Arial"/>
              <a:buNone/>
              <a:defRPr sz="1400" kern="1200">
                <a:solidFill>
                  <a:schemeClr val="bg2"/>
                </a:solidFill>
                <a:latin typeface="+mn-lt"/>
                <a:ea typeface="Arial" charset="0"/>
                <a:cs typeface="Arial" charset="0"/>
              </a:defRPr>
            </a:lvl1pPr>
            <a:lvl2pPr marL="173038"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2pPr>
            <a:lvl3pPr marL="3968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3pPr>
            <a:lvl4pPr marL="625475" indent="-168275"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4pPr>
            <a:lvl5pPr marL="803275" indent="-173038" algn="l" defTabSz="457200" rtl="0" eaLnBrk="1" latinLnBrk="0" hangingPunct="1">
              <a:lnSpc>
                <a:spcPct val="100000"/>
              </a:lnSpc>
              <a:spcBef>
                <a:spcPts val="1100"/>
              </a:spcBef>
              <a:spcAft>
                <a:spcPts val="0"/>
              </a:spcAft>
              <a:buFont typeface="Arial"/>
              <a:buChar char="»"/>
              <a:defRPr sz="1400" kern="1200">
                <a:solidFill>
                  <a:schemeClr val="bg2"/>
                </a:solidFill>
                <a:latin typeface="+mn-lt"/>
                <a:ea typeface="Arial" charset="0"/>
                <a:cs typeface="Arial"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285750" indent="-285750">
              <a:spcBef>
                <a:spcPts val="0"/>
              </a:spcBef>
              <a:spcAft>
                <a:spcPts val="600"/>
              </a:spcAft>
              <a:buFont typeface="IBM Plex Sans" panose="020B0503050203000203" pitchFamily="34" charset="0"/>
              <a:buChar char="-"/>
            </a:pPr>
            <a:endParaRPr lang="en-US" dirty="0">
              <a:solidFill>
                <a:srgbClr val="FFFFFF"/>
              </a:solidFill>
            </a:endParaRPr>
          </a:p>
          <a:p>
            <a:pPr marL="285750" indent="-285750">
              <a:spcBef>
                <a:spcPts val="0"/>
              </a:spcBef>
              <a:spcAft>
                <a:spcPts val="600"/>
              </a:spcAft>
              <a:buFont typeface="IBM Plex Sans" panose="020B0503050203000203" pitchFamily="34" charset="0"/>
              <a:buChar char="-"/>
            </a:pPr>
            <a:r>
              <a:rPr lang="en-US" dirty="0">
                <a:solidFill>
                  <a:srgbClr val="FFFFFF"/>
                </a:solidFill>
              </a:rPr>
              <a:t>What is the Interview Manager?</a:t>
            </a:r>
          </a:p>
          <a:p>
            <a:pPr marL="285750" indent="-285750">
              <a:spcBef>
                <a:spcPts val="0"/>
              </a:spcBef>
              <a:spcAft>
                <a:spcPts val="600"/>
              </a:spcAft>
              <a:buFont typeface="IBM Plex Sans" panose="020B0503050203000203" pitchFamily="34" charset="0"/>
              <a:buChar char="-"/>
            </a:pPr>
            <a:r>
              <a:rPr lang="en-US" dirty="0">
                <a:solidFill>
                  <a:srgbClr val="FFFFFF"/>
                </a:solidFill>
              </a:rPr>
              <a:t>How to use Interview Manager – User Experience</a:t>
            </a:r>
          </a:p>
          <a:p>
            <a:pPr marL="285750" indent="-285750">
              <a:spcBef>
                <a:spcPts val="0"/>
              </a:spcBef>
              <a:spcAft>
                <a:spcPts val="600"/>
              </a:spcAft>
              <a:buFont typeface="IBM Plex Sans" panose="020B0503050203000203" pitchFamily="34" charset="0"/>
              <a:buChar char="-"/>
            </a:pPr>
            <a:r>
              <a:rPr lang="en-US" dirty="0">
                <a:solidFill>
                  <a:srgbClr val="FFFFFF"/>
                </a:solidFill>
              </a:rPr>
              <a:t>FAQs</a:t>
            </a:r>
          </a:p>
          <a:p>
            <a:pPr marL="285750" indent="-285750">
              <a:spcBef>
                <a:spcPts val="0"/>
              </a:spcBef>
              <a:spcAft>
                <a:spcPts val="300"/>
              </a:spcAft>
              <a:buFont typeface="IBM Plex Sans" panose="020B0503050203000203" pitchFamily="34" charset="0"/>
              <a:buChar char="-"/>
            </a:pPr>
            <a:r>
              <a:rPr lang="en-US" dirty="0"/>
              <a:t>Resources</a:t>
            </a:r>
          </a:p>
          <a:p>
            <a:pPr marL="285750" indent="-285750">
              <a:spcBef>
                <a:spcPts val="0"/>
              </a:spcBef>
              <a:spcAft>
                <a:spcPts val="300"/>
              </a:spcAft>
              <a:buFont typeface="IBM Plex Sans" panose="020B0503050203000203" pitchFamily="34" charset="0"/>
              <a:buChar char="-"/>
            </a:pPr>
            <a:r>
              <a:rPr lang="en-US" dirty="0"/>
              <a:t>Client Training &amp; Enablement Sessions</a:t>
            </a:r>
          </a:p>
          <a:p>
            <a:pPr marL="285750" indent="-285750">
              <a:spcBef>
                <a:spcPts val="0"/>
              </a:spcBef>
              <a:spcAft>
                <a:spcPts val="300"/>
              </a:spcAft>
              <a:buFont typeface="IBM Plex Sans" panose="020B0503050203000203" pitchFamily="34" charset="0"/>
              <a:buChar char="-"/>
            </a:pPr>
            <a:r>
              <a:rPr lang="en-US" dirty="0"/>
              <a:t>Future Enhancements</a:t>
            </a:r>
          </a:p>
          <a:p>
            <a:pPr marL="285750" indent="-285750">
              <a:spcBef>
                <a:spcPts val="0"/>
              </a:spcBef>
              <a:spcAft>
                <a:spcPts val="300"/>
              </a:spcAft>
              <a:buFont typeface="IBM Plex Sans" panose="020B0503050203000203" pitchFamily="34" charset="0"/>
              <a:buChar char="-"/>
            </a:pPr>
            <a:r>
              <a:rPr lang="en-US" dirty="0"/>
              <a:t>Q&amp;A</a:t>
            </a:r>
          </a:p>
          <a:p>
            <a:pPr lvl="1" indent="0">
              <a:spcBef>
                <a:spcPts val="0"/>
              </a:spcBef>
              <a:spcAft>
                <a:spcPts val="300"/>
              </a:spcAft>
              <a:buNone/>
            </a:pPr>
            <a:endParaRPr lang="en-US" dirty="0"/>
          </a:p>
        </p:txBody>
      </p:sp>
      <p:sp>
        <p:nvSpPr>
          <p:cNvPr id="6" name="Rectangle 5">
            <a:extLst>
              <a:ext uri="{FF2B5EF4-FFF2-40B4-BE49-F238E27FC236}">
                <a16:creationId xmlns:a16="http://schemas.microsoft.com/office/drawing/2014/main" id="{5ABC559B-08CF-497E-A9D2-8CE57F382CDD}"/>
              </a:ext>
            </a:extLst>
          </p:cNvPr>
          <p:cNvSpPr/>
          <p:nvPr/>
        </p:nvSpPr>
        <p:spPr>
          <a:xfrm>
            <a:off x="147096" y="135015"/>
            <a:ext cx="3390685" cy="1846659"/>
          </a:xfrm>
          <a:prstGeom prst="rect">
            <a:avLst/>
          </a:prstGeom>
        </p:spPr>
        <p:txBody>
          <a:bodyPr wrap="square">
            <a:spAutoFit/>
          </a:bodyPr>
          <a:lstStyle/>
          <a:p>
            <a:r>
              <a:rPr lang="en-US" sz="6000" dirty="0">
                <a:gradFill>
                  <a:gsLst>
                    <a:gs pos="57000">
                      <a:srgbClr val="5F79FF"/>
                    </a:gs>
                    <a:gs pos="91000">
                      <a:srgbClr val="9D87FF"/>
                    </a:gs>
                    <a:gs pos="0">
                      <a:schemeClr val="accent2"/>
                    </a:gs>
                    <a:gs pos="100000">
                      <a:schemeClr val="accent4"/>
                    </a:gs>
                  </a:gsLst>
                  <a:lin ang="0" scaled="0"/>
                </a:gradFill>
              </a:rPr>
              <a:t>Agenda</a:t>
            </a:r>
          </a:p>
          <a:p>
            <a:endParaRPr lang="en-US" sz="5400" dirty="0"/>
          </a:p>
        </p:txBody>
      </p:sp>
    </p:spTree>
    <p:extLst>
      <p:ext uri="{BB962C8B-B14F-4D97-AF65-F5344CB8AC3E}">
        <p14:creationId xmlns:p14="http://schemas.microsoft.com/office/powerpoint/2010/main" val="38222762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870154"/>
            <a:ext cx="8658035" cy="3999502"/>
          </a:xfrm>
        </p:spPr>
        <p:txBody>
          <a:bodyPr>
            <a:normAutofit/>
          </a:bodyPr>
          <a:lstStyle/>
          <a:p>
            <a:pPr>
              <a:spcBef>
                <a:spcPts val="0"/>
              </a:spcBef>
              <a:spcAft>
                <a:spcPts val="1200"/>
              </a:spcAft>
            </a:pPr>
            <a:r>
              <a:rPr lang="en-US" sz="1600" dirty="0">
                <a:solidFill>
                  <a:schemeClr val="tx1"/>
                </a:solidFill>
                <a:latin typeface="IBM Plex Sans" panose="020B0503050000000000" pitchFamily="34" charset="0"/>
              </a:rPr>
              <a:t>The Interview Manager is a new feature in BrassRing that allows both BrassRing users and candidates to efficiently and effectively schedule interviews. It is part of a standard feature in BrassRing and requires some configuration. There is no additional cost.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We started with an early adopter phase.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Ready to launch with February Release in Staging for all BrassRing on Cloud clients.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Flexible, easy to use feature.</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Easy access to interviews scheduled, in process, or that need to be scheduled.</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Interviews can be created by BrassRing users who have access to Candidates within My </a:t>
            </a:r>
            <a:r>
              <a:rPr lang="en-US" sz="1600" dirty="0" err="1">
                <a:solidFill>
                  <a:schemeClr val="tx1"/>
                </a:solidFill>
                <a:latin typeface="IBM Plex Sans" panose="020B0503050000000000" pitchFamily="34" charset="0"/>
              </a:rPr>
              <a:t>Reqs</a:t>
            </a:r>
            <a:r>
              <a:rPr lang="en-US" sz="1600" dirty="0">
                <a:solidFill>
                  <a:schemeClr val="tx1"/>
                </a:solidFill>
                <a:latin typeface="IBM Plex Sans" panose="020B0503050000000000" pitchFamily="34" charset="0"/>
              </a:rPr>
              <a:t>. Interview Participants cannot choose to set-up their own interviews.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User permissions determine the type of access (view, edit, or create interviews)</a:t>
            </a:r>
          </a:p>
          <a:p>
            <a:pPr marL="285750" indent="-285750">
              <a:spcBef>
                <a:spcPts val="0"/>
              </a:spcBef>
              <a:buFont typeface="Arial" panose="020B0604020202020204" pitchFamily="34" charset="0"/>
              <a:buChar char="•"/>
            </a:pPr>
            <a:r>
              <a:rPr lang="en-US" sz="1600" dirty="0">
                <a:solidFill>
                  <a:schemeClr val="tx1"/>
                </a:solidFill>
                <a:latin typeface="IBM Plex Sans" panose="020B0503050000000000" pitchFamily="34" charset="0"/>
              </a:rPr>
              <a:t>It does not replace Event Manager but rather is used with the single candidate experience.</a:t>
            </a:r>
          </a:p>
          <a:p>
            <a:pPr marL="285750" indent="-285750">
              <a:spcBef>
                <a:spcPts val="0"/>
              </a:spcBef>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3385855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809204"/>
            <a:ext cx="8658035" cy="3999502"/>
          </a:xfrm>
        </p:spPr>
        <p:txBody>
          <a:bodyPr>
            <a:normAutofit/>
          </a:bodyPr>
          <a:lstStyle/>
          <a:p>
            <a:pPr marL="285750" indent="-285750">
              <a:spcBef>
                <a:spcPts val="0"/>
              </a:spcBef>
              <a:spcAft>
                <a:spcPts val="1200"/>
              </a:spcAft>
              <a:buFont typeface="Arial" panose="020B0604020202020204" pitchFamily="34" charset="0"/>
              <a:buChar char="•"/>
            </a:pPr>
            <a:r>
              <a:rPr lang="en-US" sz="1600" dirty="0">
                <a:solidFill>
                  <a:schemeClr val="tx1"/>
                </a:solidFill>
                <a:latin typeface="IBM Plex Sans" panose="020B0503050000000000" pitchFamily="34" charset="0"/>
              </a:rPr>
              <a:t>New Tab on Home page with card and grid view, filtering options and refresh icon.</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styles: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1:1 Interview - single candidate and single interviewer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Series Interview - single candidate and multiple interviewers, one interview after another</a:t>
            </a:r>
          </a:p>
          <a:p>
            <a:pPr marL="682625" lvl="2" indent="-285750">
              <a:spcBef>
                <a:spcPts val="0"/>
              </a:spcBef>
              <a:spcAft>
                <a:spcPts val="1200"/>
              </a:spcAft>
              <a:buFont typeface="Courier New" panose="02070309020205020404" pitchFamily="49" charset="0"/>
              <a:buChar char="o"/>
            </a:pPr>
            <a:r>
              <a:rPr lang="en-US" sz="1600" dirty="0">
                <a:solidFill>
                  <a:schemeClr val="tx1"/>
                </a:solidFill>
                <a:latin typeface="IBM Plex Sans" panose="020B0503050000000000" pitchFamily="34" charset="0"/>
              </a:rPr>
              <a:t>Panel Interview – single candidate and team of interviewers in the same time slot</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scheduling type: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Interviewer Availability – gives access to check interviewers calendar to send specific times for the candidate to select from</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Candidate Availability – gives the candidate a time frame to select what works best</a:t>
            </a:r>
          </a:p>
          <a:p>
            <a:pPr marL="682625" lvl="2" indent="-285750">
              <a:spcBef>
                <a:spcPts val="0"/>
              </a:spcBef>
              <a:spcAft>
                <a:spcPts val="1200"/>
              </a:spcAft>
              <a:buFont typeface="Courier New" panose="02070309020205020404" pitchFamily="49" charset="0"/>
              <a:buChar char="o"/>
            </a:pPr>
            <a:r>
              <a:rPr lang="en-US" sz="1600" dirty="0">
                <a:solidFill>
                  <a:schemeClr val="tx1"/>
                </a:solidFill>
                <a:latin typeface="IBM Plex Sans" panose="020B0503050000000000" pitchFamily="34" charset="0"/>
              </a:rPr>
              <a:t>Specific (Confirmed) date and time – when the schedule has already been worked out</a:t>
            </a:r>
          </a:p>
          <a:p>
            <a:pPr marL="285750" indent="-285750">
              <a:spcBef>
                <a:spcPts val="0"/>
              </a:spcBef>
              <a:spcAft>
                <a:spcPts val="600"/>
              </a:spcAft>
              <a:buFont typeface="Arial" panose="020B0604020202020204" pitchFamily="34" charset="0"/>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30355373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3"/>
            <a:ext cx="8920406" cy="596311"/>
          </a:xfrm>
        </p:spPr>
        <p:txBody>
          <a:bodyPr>
            <a:normAutofit/>
          </a:bodyPr>
          <a:lstStyle/>
          <a:p>
            <a:r>
              <a:rPr lang="en-US" sz="3000" dirty="0">
                <a:solidFill>
                  <a:schemeClr val="tx1"/>
                </a:solidFill>
                <a:latin typeface="IBM Plex Sans" panose="020B0503050000000000" pitchFamily="34" charset="0"/>
              </a:rPr>
              <a:t>What is the Interview Manager?</a:t>
            </a:r>
          </a:p>
        </p:txBody>
      </p:sp>
      <p:sp>
        <p:nvSpPr>
          <p:cNvPr id="3" name="Content Placeholder 2"/>
          <p:cNvSpPr>
            <a:spLocks noGrp="1"/>
          </p:cNvSpPr>
          <p:nvPr>
            <p:ph idx="1"/>
          </p:nvPr>
        </p:nvSpPr>
        <p:spPr>
          <a:xfrm>
            <a:off x="377505" y="754704"/>
            <a:ext cx="8658035" cy="3999502"/>
          </a:xfrm>
        </p:spPr>
        <p:txBody>
          <a:bodyPr>
            <a:normAutofit/>
          </a:bodyPr>
          <a:lstStyle/>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Calendar integration with Outlook 365 and Google+ allows for checking and scheduling interviewers shared calendars.</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Candidates will receive an automated meeting invitation as soon as they accept the interview request. This meeting request allows the candidates to add it to their calendars directly (if supported) or download the </a:t>
            </a:r>
            <a:r>
              <a:rPr lang="en-US" sz="1600" dirty="0" err="1">
                <a:solidFill>
                  <a:schemeClr val="tx1"/>
                </a:solidFill>
                <a:latin typeface="IBM Plex Sans" panose="020B0503050000000000" pitchFamily="34" charset="0"/>
              </a:rPr>
              <a:t>ics</a:t>
            </a:r>
            <a:r>
              <a:rPr lang="en-US" sz="1600" dirty="0">
                <a:solidFill>
                  <a:schemeClr val="tx1"/>
                </a:solidFill>
                <a:latin typeface="IBM Plex Sans" panose="020B0503050000000000" pitchFamily="34" charset="0"/>
              </a:rPr>
              <a:t> attachment and add it manually to their calendars. </a:t>
            </a:r>
          </a:p>
          <a:p>
            <a:pPr marL="285750" indent="-285750">
              <a:spcBef>
                <a:spcPts val="0"/>
              </a:spcBef>
              <a:spcAft>
                <a:spcPts val="600"/>
              </a:spcAft>
              <a:buFont typeface="Arial" panose="020B0604020202020204" pitchFamily="34" charset="0"/>
              <a:buChar char="•"/>
            </a:pPr>
            <a:r>
              <a:rPr lang="en-US" sz="1600" dirty="0">
                <a:solidFill>
                  <a:schemeClr val="tx1"/>
                </a:solidFill>
                <a:latin typeface="IBM Plex Sans" panose="020B0503050000000000" pitchFamily="34" charset="0"/>
              </a:rPr>
              <a:t>Multiple interview formats: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Phone – interview over the phone </a:t>
            </a:r>
          </a:p>
          <a:p>
            <a:pPr marL="682625" lvl="2" indent="-285750">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Video – video call interview where the candidate is required to appear on-screen</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Text/Chat – text only interview that uses a text service</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In person – candidate must attend on site for interview</a:t>
            </a:r>
          </a:p>
          <a:p>
            <a:pPr marL="682625" lvl="2" indent="-285750">
              <a:lnSpc>
                <a:spcPct val="110000"/>
              </a:lnSpc>
              <a:spcBef>
                <a:spcPts val="0"/>
              </a:spcBef>
              <a:spcAft>
                <a:spcPts val="400"/>
              </a:spcAft>
              <a:buFont typeface="Courier New" panose="02070309020205020404" pitchFamily="49" charset="0"/>
              <a:buChar char="o"/>
            </a:pPr>
            <a:r>
              <a:rPr lang="en-US" sz="1600" dirty="0">
                <a:solidFill>
                  <a:schemeClr val="tx1"/>
                </a:solidFill>
                <a:latin typeface="IBM Plex Sans" panose="020B0503050000000000" pitchFamily="34" charset="0"/>
              </a:rPr>
              <a:t>Other – other type of interviews where the format of the interview can be entered into the Interview Details</a:t>
            </a:r>
          </a:p>
          <a:p>
            <a:pPr>
              <a:spcBef>
                <a:spcPts val="0"/>
              </a:spcBef>
              <a:spcAft>
                <a:spcPts val="600"/>
              </a:spcAft>
            </a:pPr>
            <a:r>
              <a:rPr lang="en-US" sz="1600" dirty="0">
                <a:solidFill>
                  <a:schemeClr val="tx1"/>
                </a:solidFill>
                <a:latin typeface="IBM Plex Sans" panose="020B0503050000000000" pitchFamily="34" charset="0"/>
              </a:rPr>
              <a:t>         </a:t>
            </a:r>
            <a:r>
              <a:rPr lang="en-US" sz="1600" u="sng" dirty="0">
                <a:solidFill>
                  <a:schemeClr val="tx1"/>
                </a:solidFill>
                <a:latin typeface="IBM Plex Sans" panose="020B0503050000000000" pitchFamily="34" charset="0"/>
              </a:rPr>
              <a:t>Note: </a:t>
            </a:r>
            <a:r>
              <a:rPr lang="en-US" sz="1600" dirty="0">
                <a:solidFill>
                  <a:schemeClr val="tx1"/>
                </a:solidFill>
                <a:latin typeface="IBM Plex Sans" panose="020B0503050000000000" pitchFamily="34" charset="0"/>
              </a:rPr>
              <a:t>The details of the interview differ depending on the interview format selection. </a:t>
            </a: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4695112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370831" y="670621"/>
            <a:ext cx="8658035" cy="3999502"/>
          </a:xfrm>
        </p:spPr>
        <p:txBody>
          <a:bodyPr>
            <a:normAutofit/>
          </a:bodyPr>
          <a:lstStyle/>
          <a:p>
            <a:pPr>
              <a:spcBef>
                <a:spcPts val="0"/>
              </a:spcBef>
              <a:spcAft>
                <a:spcPts val="300"/>
              </a:spcAft>
            </a:pPr>
            <a:r>
              <a:rPr lang="en-US" sz="1600" b="1" dirty="0">
                <a:solidFill>
                  <a:schemeClr val="tx1"/>
                </a:solidFill>
                <a:latin typeface="IBM Plex Sans" panose="020B0503050000000000" pitchFamily="34" charset="0"/>
              </a:rPr>
              <a:t>Create Interview</a:t>
            </a:r>
          </a:p>
          <a:p>
            <a:pPr>
              <a:spcBef>
                <a:spcPts val="0"/>
              </a:spcBef>
            </a:pPr>
            <a:r>
              <a:rPr lang="en-US" sz="1600" i="1" dirty="0">
                <a:solidFill>
                  <a:schemeClr val="tx1"/>
                </a:solidFill>
                <a:latin typeface="IBM Plex Sans" panose="020B0503050000000000" pitchFamily="34" charset="0"/>
              </a:rPr>
              <a:t>BrassRing &gt; My Open </a:t>
            </a:r>
            <a:r>
              <a:rPr lang="en-US" sz="1600" i="1" dirty="0" err="1">
                <a:solidFill>
                  <a:schemeClr val="tx1"/>
                </a:solidFill>
                <a:latin typeface="IBM Plex Sans" panose="020B0503050000000000" pitchFamily="34" charset="0"/>
              </a:rPr>
              <a:t>Reqs</a:t>
            </a:r>
            <a:r>
              <a:rPr lang="en-US" sz="1600" i="1" dirty="0">
                <a:solidFill>
                  <a:schemeClr val="tx1"/>
                </a:solidFill>
                <a:latin typeface="IBM Plex Sans" panose="020B0503050000000000" pitchFamily="34" charset="0"/>
              </a:rPr>
              <a:t> &gt; Select Candidate &gt; Action: Create Interview</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4" name="Picture 3">
            <a:extLst>
              <a:ext uri="{FF2B5EF4-FFF2-40B4-BE49-F238E27FC236}">
                <a16:creationId xmlns:a16="http://schemas.microsoft.com/office/drawing/2014/main" id="{3D76A1A0-A795-45DD-9173-5BFC17982D78}"/>
              </a:ext>
            </a:extLst>
          </p:cNvPr>
          <p:cNvPicPr>
            <a:picLocks noChangeAspect="1"/>
          </p:cNvPicPr>
          <p:nvPr/>
        </p:nvPicPr>
        <p:blipFill>
          <a:blip r:embed="rId2"/>
          <a:stretch>
            <a:fillRect/>
          </a:stretch>
        </p:blipFill>
        <p:spPr>
          <a:xfrm>
            <a:off x="458132" y="1244427"/>
            <a:ext cx="1600129" cy="2245559"/>
          </a:xfrm>
          <a:prstGeom prst="rect">
            <a:avLst/>
          </a:prstGeom>
          <a:ln>
            <a:solidFill>
              <a:schemeClr val="accent1"/>
            </a:solidFill>
          </a:ln>
        </p:spPr>
      </p:pic>
      <p:pic>
        <p:nvPicPr>
          <p:cNvPr id="8" name="Picture 7">
            <a:extLst>
              <a:ext uri="{FF2B5EF4-FFF2-40B4-BE49-F238E27FC236}">
                <a16:creationId xmlns:a16="http://schemas.microsoft.com/office/drawing/2014/main" id="{ABD6DFD0-341B-4A57-95DE-FA8E832D5851}"/>
              </a:ext>
            </a:extLst>
          </p:cNvPr>
          <p:cNvPicPr>
            <a:picLocks noChangeAspect="1"/>
          </p:cNvPicPr>
          <p:nvPr/>
        </p:nvPicPr>
        <p:blipFill>
          <a:blip r:embed="rId3"/>
          <a:stretch>
            <a:fillRect/>
          </a:stretch>
        </p:blipFill>
        <p:spPr>
          <a:xfrm>
            <a:off x="2487091" y="1244427"/>
            <a:ext cx="2368549" cy="3606878"/>
          </a:xfrm>
          <a:prstGeom prst="rect">
            <a:avLst/>
          </a:prstGeom>
          <a:ln>
            <a:solidFill>
              <a:schemeClr val="accent1"/>
            </a:solidFill>
          </a:ln>
        </p:spPr>
      </p:pic>
      <p:pic>
        <p:nvPicPr>
          <p:cNvPr id="9" name="Picture 8">
            <a:extLst>
              <a:ext uri="{FF2B5EF4-FFF2-40B4-BE49-F238E27FC236}">
                <a16:creationId xmlns:a16="http://schemas.microsoft.com/office/drawing/2014/main" id="{60D90DE5-F0BF-4DEB-8AF1-D066098D48BF}"/>
              </a:ext>
            </a:extLst>
          </p:cNvPr>
          <p:cNvPicPr>
            <a:picLocks noChangeAspect="1"/>
          </p:cNvPicPr>
          <p:nvPr/>
        </p:nvPicPr>
        <p:blipFill>
          <a:blip r:embed="rId4"/>
          <a:stretch>
            <a:fillRect/>
          </a:stretch>
        </p:blipFill>
        <p:spPr>
          <a:xfrm>
            <a:off x="5351990" y="1266932"/>
            <a:ext cx="3180526" cy="1520361"/>
          </a:xfrm>
          <a:prstGeom prst="rect">
            <a:avLst/>
          </a:prstGeom>
          <a:ln>
            <a:solidFill>
              <a:schemeClr val="accent1"/>
            </a:solidFill>
          </a:ln>
        </p:spPr>
      </p:pic>
      <p:sp>
        <p:nvSpPr>
          <p:cNvPr id="11" name="TextBox 10">
            <a:extLst>
              <a:ext uri="{FF2B5EF4-FFF2-40B4-BE49-F238E27FC236}">
                <a16:creationId xmlns:a16="http://schemas.microsoft.com/office/drawing/2014/main" id="{FB5E0145-D29E-4E3C-B631-C0B74A2C077E}"/>
              </a:ext>
            </a:extLst>
          </p:cNvPr>
          <p:cNvSpPr txBox="1"/>
          <p:nvPr/>
        </p:nvSpPr>
        <p:spPr>
          <a:xfrm>
            <a:off x="82276" y="1278709"/>
            <a:ext cx="347116" cy="300082"/>
          </a:xfrm>
          <a:prstGeom prst="rect">
            <a:avLst/>
          </a:prstGeom>
          <a:noFill/>
        </p:spPr>
        <p:txBody>
          <a:bodyPr wrap="square" rtlCol="0">
            <a:spAutoFit/>
          </a:bodyPr>
          <a:lstStyle/>
          <a:p>
            <a:r>
              <a:rPr lang="en-US" b="1" dirty="0">
                <a:solidFill>
                  <a:schemeClr val="bg1">
                    <a:lumMod val="50000"/>
                    <a:lumOff val="50000"/>
                  </a:schemeClr>
                </a:solidFill>
              </a:rPr>
              <a:t>1.</a:t>
            </a:r>
          </a:p>
        </p:txBody>
      </p:sp>
      <p:sp>
        <p:nvSpPr>
          <p:cNvPr id="12" name="TextBox 11">
            <a:extLst>
              <a:ext uri="{FF2B5EF4-FFF2-40B4-BE49-F238E27FC236}">
                <a16:creationId xmlns:a16="http://schemas.microsoft.com/office/drawing/2014/main" id="{74F097FF-9417-4E0D-9398-2BEC2FAA9559}"/>
              </a:ext>
            </a:extLst>
          </p:cNvPr>
          <p:cNvSpPr txBox="1"/>
          <p:nvPr/>
        </p:nvSpPr>
        <p:spPr>
          <a:xfrm>
            <a:off x="2133019" y="1296193"/>
            <a:ext cx="347116" cy="300082"/>
          </a:xfrm>
          <a:prstGeom prst="rect">
            <a:avLst/>
          </a:prstGeom>
          <a:noFill/>
        </p:spPr>
        <p:txBody>
          <a:bodyPr wrap="square" rtlCol="0">
            <a:spAutoFit/>
          </a:bodyPr>
          <a:lstStyle/>
          <a:p>
            <a:r>
              <a:rPr lang="en-US" b="1" dirty="0">
                <a:solidFill>
                  <a:schemeClr val="bg1">
                    <a:lumMod val="50000"/>
                    <a:lumOff val="50000"/>
                  </a:schemeClr>
                </a:solidFill>
              </a:rPr>
              <a:t>2.</a:t>
            </a:r>
          </a:p>
        </p:txBody>
      </p:sp>
      <p:sp>
        <p:nvSpPr>
          <p:cNvPr id="13" name="TextBox 12">
            <a:extLst>
              <a:ext uri="{FF2B5EF4-FFF2-40B4-BE49-F238E27FC236}">
                <a16:creationId xmlns:a16="http://schemas.microsoft.com/office/drawing/2014/main" id="{6774EA12-9CD3-4F76-92ED-1C4E58560665}"/>
              </a:ext>
            </a:extLst>
          </p:cNvPr>
          <p:cNvSpPr txBox="1"/>
          <p:nvPr/>
        </p:nvSpPr>
        <p:spPr>
          <a:xfrm>
            <a:off x="4986441" y="1285715"/>
            <a:ext cx="347116" cy="300082"/>
          </a:xfrm>
          <a:prstGeom prst="rect">
            <a:avLst/>
          </a:prstGeom>
          <a:noFill/>
        </p:spPr>
        <p:txBody>
          <a:bodyPr wrap="square" rtlCol="0">
            <a:spAutoFit/>
          </a:bodyPr>
          <a:lstStyle/>
          <a:p>
            <a:r>
              <a:rPr lang="en-US" b="1" dirty="0">
                <a:solidFill>
                  <a:schemeClr val="bg1">
                    <a:lumMod val="50000"/>
                    <a:lumOff val="50000"/>
                  </a:schemeClr>
                </a:solidFill>
              </a:rPr>
              <a:t>3.</a:t>
            </a:r>
          </a:p>
        </p:txBody>
      </p:sp>
      <p:sp>
        <p:nvSpPr>
          <p:cNvPr id="14" name="TextBox 13">
            <a:extLst>
              <a:ext uri="{FF2B5EF4-FFF2-40B4-BE49-F238E27FC236}">
                <a16:creationId xmlns:a16="http://schemas.microsoft.com/office/drawing/2014/main" id="{10BA1D77-8465-4089-A1DA-8503F8722FEB}"/>
              </a:ext>
            </a:extLst>
          </p:cNvPr>
          <p:cNvSpPr txBox="1"/>
          <p:nvPr/>
        </p:nvSpPr>
        <p:spPr>
          <a:xfrm>
            <a:off x="4986441" y="3186730"/>
            <a:ext cx="347116" cy="300082"/>
          </a:xfrm>
          <a:prstGeom prst="rect">
            <a:avLst/>
          </a:prstGeom>
          <a:noFill/>
        </p:spPr>
        <p:txBody>
          <a:bodyPr wrap="square" rtlCol="0">
            <a:spAutoFit/>
          </a:bodyPr>
          <a:lstStyle/>
          <a:p>
            <a:r>
              <a:rPr lang="en-US" b="1" dirty="0">
                <a:solidFill>
                  <a:schemeClr val="bg1">
                    <a:lumMod val="50000"/>
                    <a:lumOff val="50000"/>
                  </a:schemeClr>
                </a:solidFill>
              </a:rPr>
              <a:t>4.</a:t>
            </a:r>
          </a:p>
        </p:txBody>
      </p:sp>
      <p:pic>
        <p:nvPicPr>
          <p:cNvPr id="15" name="Picture 14">
            <a:extLst>
              <a:ext uri="{FF2B5EF4-FFF2-40B4-BE49-F238E27FC236}">
                <a16:creationId xmlns:a16="http://schemas.microsoft.com/office/drawing/2014/main" id="{054858EE-0C49-44C9-89E8-998EEA203F88}"/>
              </a:ext>
            </a:extLst>
          </p:cNvPr>
          <p:cNvPicPr>
            <a:picLocks noChangeAspect="1"/>
          </p:cNvPicPr>
          <p:nvPr/>
        </p:nvPicPr>
        <p:blipFill>
          <a:blip r:embed="rId5"/>
          <a:stretch>
            <a:fillRect/>
          </a:stretch>
        </p:blipFill>
        <p:spPr>
          <a:xfrm>
            <a:off x="5375559" y="2843318"/>
            <a:ext cx="1814514" cy="2267084"/>
          </a:xfrm>
          <a:prstGeom prst="rect">
            <a:avLst/>
          </a:prstGeom>
          <a:ln>
            <a:solidFill>
              <a:schemeClr val="accent1"/>
            </a:solidFill>
          </a:ln>
        </p:spPr>
      </p:pic>
    </p:spTree>
    <p:extLst>
      <p:ext uri="{BB962C8B-B14F-4D97-AF65-F5344CB8AC3E}">
        <p14:creationId xmlns:p14="http://schemas.microsoft.com/office/powerpoint/2010/main" val="586327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dirty="0">
                <a:solidFill>
                  <a:schemeClr val="tx1"/>
                </a:solidFill>
                <a:latin typeface="IBM Plex Sans" panose="020B0503050000000000" pitchFamily="34" charset="0"/>
              </a:rPr>
              <a:t>Send Communication</a:t>
            </a:r>
          </a:p>
          <a:p>
            <a:pPr>
              <a:spcBef>
                <a:spcPts val="0"/>
              </a:spcBef>
            </a:pPr>
            <a:r>
              <a:rPr lang="en-US" sz="1600" i="1" dirty="0">
                <a:solidFill>
                  <a:schemeClr val="tx1"/>
                </a:solidFill>
                <a:latin typeface="IBM Plex Sans" panose="020B0503050000000000" pitchFamily="34" charset="0"/>
              </a:rPr>
              <a:t>After creating the interview, the user can send a communication to the candidate and interviewer.</a:t>
            </a:r>
          </a:p>
          <a:p>
            <a:pPr marL="285750" indent="-285750">
              <a:spcBef>
                <a:spcPts val="0"/>
              </a:spcBef>
              <a:buFontTx/>
              <a:buChar char="-"/>
            </a:pPr>
            <a:endParaRPr lang="en-US" sz="1600"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5" name="Picture 4">
            <a:extLst>
              <a:ext uri="{FF2B5EF4-FFF2-40B4-BE49-F238E27FC236}">
                <a16:creationId xmlns:a16="http://schemas.microsoft.com/office/drawing/2014/main" id="{DBA0F78E-3A4E-45BB-8074-6EE4D0C657C0}"/>
              </a:ext>
            </a:extLst>
          </p:cNvPr>
          <p:cNvPicPr>
            <a:picLocks noChangeAspect="1"/>
          </p:cNvPicPr>
          <p:nvPr/>
        </p:nvPicPr>
        <p:blipFill rotWithShape="1">
          <a:blip r:embed="rId2"/>
          <a:srcRect b="52589"/>
          <a:stretch/>
        </p:blipFill>
        <p:spPr>
          <a:xfrm>
            <a:off x="3418475" y="1292175"/>
            <a:ext cx="2132832" cy="1351743"/>
          </a:xfrm>
          <a:prstGeom prst="rect">
            <a:avLst/>
          </a:prstGeom>
          <a:solidFill>
            <a:schemeClr val="accent2"/>
          </a:solidFill>
          <a:ln>
            <a:solidFill>
              <a:schemeClr val="accent1"/>
            </a:solidFill>
          </a:ln>
        </p:spPr>
      </p:pic>
      <p:pic>
        <p:nvPicPr>
          <p:cNvPr id="10" name="Picture 9">
            <a:extLst>
              <a:ext uri="{FF2B5EF4-FFF2-40B4-BE49-F238E27FC236}">
                <a16:creationId xmlns:a16="http://schemas.microsoft.com/office/drawing/2014/main" id="{B2677C97-8FFD-448C-BC80-03F4C8491D38}"/>
              </a:ext>
            </a:extLst>
          </p:cNvPr>
          <p:cNvPicPr>
            <a:picLocks noChangeAspect="1"/>
          </p:cNvPicPr>
          <p:nvPr/>
        </p:nvPicPr>
        <p:blipFill>
          <a:blip r:embed="rId3"/>
          <a:stretch>
            <a:fillRect/>
          </a:stretch>
        </p:blipFill>
        <p:spPr>
          <a:xfrm>
            <a:off x="216976" y="2686282"/>
            <a:ext cx="2905063" cy="2305738"/>
          </a:xfrm>
          <a:prstGeom prst="rect">
            <a:avLst/>
          </a:prstGeom>
          <a:ln>
            <a:solidFill>
              <a:schemeClr val="accent1"/>
            </a:solidFill>
          </a:ln>
        </p:spPr>
      </p:pic>
      <p:pic>
        <p:nvPicPr>
          <p:cNvPr id="16" name="Picture 15">
            <a:extLst>
              <a:ext uri="{FF2B5EF4-FFF2-40B4-BE49-F238E27FC236}">
                <a16:creationId xmlns:a16="http://schemas.microsoft.com/office/drawing/2014/main" id="{7AA688ED-C5AF-40D7-BEE9-50A28B8FA451}"/>
              </a:ext>
            </a:extLst>
          </p:cNvPr>
          <p:cNvPicPr>
            <a:picLocks noChangeAspect="1"/>
          </p:cNvPicPr>
          <p:nvPr/>
        </p:nvPicPr>
        <p:blipFill>
          <a:blip r:embed="rId4"/>
          <a:stretch>
            <a:fillRect/>
          </a:stretch>
        </p:blipFill>
        <p:spPr>
          <a:xfrm>
            <a:off x="5829050" y="2727702"/>
            <a:ext cx="2867959" cy="2227864"/>
          </a:xfrm>
          <a:prstGeom prst="rect">
            <a:avLst/>
          </a:prstGeom>
          <a:ln>
            <a:solidFill>
              <a:schemeClr val="accent1"/>
            </a:solidFill>
          </a:ln>
        </p:spPr>
      </p:pic>
      <p:cxnSp>
        <p:nvCxnSpPr>
          <p:cNvPr id="21" name="Straight Connector 20">
            <a:extLst>
              <a:ext uri="{FF2B5EF4-FFF2-40B4-BE49-F238E27FC236}">
                <a16:creationId xmlns:a16="http://schemas.microsoft.com/office/drawing/2014/main" id="{70ED43A5-F199-45EA-87FC-FCD8794CC9F1}"/>
              </a:ext>
            </a:extLst>
          </p:cNvPr>
          <p:cNvCxnSpPr>
            <a:cxnSpLocks/>
            <a:stCxn id="5" idx="2"/>
          </p:cNvCxnSpPr>
          <p:nvPr/>
        </p:nvCxnSpPr>
        <p:spPr>
          <a:xfrm>
            <a:off x="4484891" y="2643918"/>
            <a:ext cx="0" cy="990435"/>
          </a:xfrm>
          <a:prstGeom prst="line">
            <a:avLst/>
          </a:prstGeom>
          <a:ln w="28575">
            <a:solidFill>
              <a:schemeClr val="bg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78DD2AC0-C89B-4AC7-9C25-986B277C00C3}"/>
              </a:ext>
            </a:extLst>
          </p:cNvPr>
          <p:cNvCxnSpPr>
            <a:cxnSpLocks/>
          </p:cNvCxnSpPr>
          <p:nvPr/>
        </p:nvCxnSpPr>
        <p:spPr>
          <a:xfrm flipH="1">
            <a:off x="3269523" y="3622713"/>
            <a:ext cx="123799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24094665-3E4D-4701-A204-BB1008BC7FEE}"/>
              </a:ext>
            </a:extLst>
          </p:cNvPr>
          <p:cNvCxnSpPr>
            <a:cxnSpLocks/>
          </p:cNvCxnSpPr>
          <p:nvPr/>
        </p:nvCxnSpPr>
        <p:spPr>
          <a:xfrm>
            <a:off x="4477142" y="3616909"/>
            <a:ext cx="1210736" cy="0"/>
          </a:xfrm>
          <a:prstGeom prst="straightConnector1">
            <a:avLst/>
          </a:prstGeom>
          <a:ln w="28575">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262623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marL="285750" indent="-285750">
              <a:spcBef>
                <a:spcPts val="0"/>
              </a:spcBef>
              <a:spcAft>
                <a:spcPts val="1000"/>
              </a:spcAft>
              <a:buFontTx/>
              <a:buChar char="-"/>
            </a:pPr>
            <a:r>
              <a:rPr lang="en-US" dirty="0">
                <a:solidFill>
                  <a:schemeClr val="tx1"/>
                </a:solidFill>
                <a:latin typeface="IBM Plex Sans" panose="020B0503050000000000" pitchFamily="34" charset="0"/>
              </a:rPr>
              <a:t>Provides details of the Interviews in a card view (interview status, interview date and time, etc.) </a:t>
            </a:r>
          </a:p>
          <a:p>
            <a:pPr marL="452437" lvl="3" indent="0">
              <a:spcBef>
                <a:spcPts val="0"/>
              </a:spcBef>
              <a:buNone/>
            </a:pPr>
            <a:r>
              <a:rPr lang="en-US" i="1" dirty="0">
                <a:solidFill>
                  <a:schemeClr val="tx1"/>
                </a:solidFill>
                <a:latin typeface="IBM Plex Sans" panose="020B0503050000000000" pitchFamily="34" charset="0"/>
              </a:rPr>
              <a:t>BrassRing &gt; Candidates &gt; Manage Interviews</a:t>
            </a: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8" name="Picture 7">
            <a:extLst>
              <a:ext uri="{FF2B5EF4-FFF2-40B4-BE49-F238E27FC236}">
                <a16:creationId xmlns:a16="http://schemas.microsoft.com/office/drawing/2014/main" id="{1C16AC7A-A9DF-4490-9FAD-BC2596C5F3A3}"/>
              </a:ext>
            </a:extLst>
          </p:cNvPr>
          <p:cNvPicPr>
            <a:picLocks noChangeAspect="1"/>
          </p:cNvPicPr>
          <p:nvPr/>
        </p:nvPicPr>
        <p:blipFill>
          <a:blip r:embed="rId2"/>
          <a:stretch>
            <a:fillRect/>
          </a:stretch>
        </p:blipFill>
        <p:spPr>
          <a:xfrm>
            <a:off x="2208508" y="1821051"/>
            <a:ext cx="6801294" cy="2931081"/>
          </a:xfrm>
          <a:prstGeom prst="rect">
            <a:avLst/>
          </a:prstGeom>
          <a:ln>
            <a:solidFill>
              <a:schemeClr val="accent1"/>
            </a:solidFill>
          </a:ln>
        </p:spPr>
      </p:pic>
      <p:pic>
        <p:nvPicPr>
          <p:cNvPr id="9" name="Picture 8">
            <a:extLst>
              <a:ext uri="{FF2B5EF4-FFF2-40B4-BE49-F238E27FC236}">
                <a16:creationId xmlns:a16="http://schemas.microsoft.com/office/drawing/2014/main" id="{7182CE5B-B648-4563-A2A3-56080BB75B39}"/>
              </a:ext>
            </a:extLst>
          </p:cNvPr>
          <p:cNvPicPr/>
          <p:nvPr/>
        </p:nvPicPr>
        <p:blipFill rotWithShape="1">
          <a:blip r:embed="rId3"/>
          <a:srcRect r="4117"/>
          <a:stretch/>
        </p:blipFill>
        <p:spPr>
          <a:xfrm>
            <a:off x="220850" y="1805553"/>
            <a:ext cx="1568114" cy="3139610"/>
          </a:xfrm>
          <a:prstGeom prst="rect">
            <a:avLst/>
          </a:prstGeom>
          <a:ln>
            <a:solidFill>
              <a:schemeClr val="accent1"/>
            </a:solidFill>
          </a:ln>
        </p:spPr>
      </p:pic>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sp>
        <p:nvSpPr>
          <p:cNvPr id="5" name="Rectangle 4">
            <a:extLst>
              <a:ext uri="{FF2B5EF4-FFF2-40B4-BE49-F238E27FC236}">
                <a16:creationId xmlns:a16="http://schemas.microsoft.com/office/drawing/2014/main" id="{0887940D-9505-4BE1-925B-BA0B891C0BAE}"/>
              </a:ext>
            </a:extLst>
          </p:cNvPr>
          <p:cNvSpPr/>
          <p:nvPr/>
        </p:nvSpPr>
        <p:spPr>
          <a:xfrm>
            <a:off x="220850" y="4725935"/>
            <a:ext cx="1560365" cy="211474"/>
          </a:xfrm>
          <a:prstGeom prst="rect">
            <a:avLst/>
          </a:prstGeom>
          <a:ln w="1905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cxnSp>
        <p:nvCxnSpPr>
          <p:cNvPr id="11" name="Straight Arrow Connector 10">
            <a:extLst>
              <a:ext uri="{FF2B5EF4-FFF2-40B4-BE49-F238E27FC236}">
                <a16:creationId xmlns:a16="http://schemas.microsoft.com/office/drawing/2014/main" id="{D3EF380F-F31D-4998-8A5D-15A99D430204}"/>
              </a:ext>
            </a:extLst>
          </p:cNvPr>
          <p:cNvCxnSpPr>
            <a:cxnSpLocks/>
          </p:cNvCxnSpPr>
          <p:nvPr/>
        </p:nvCxnSpPr>
        <p:spPr>
          <a:xfrm>
            <a:off x="1831963" y="3281243"/>
            <a:ext cx="34096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52904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pPr>
            <a:r>
              <a:rPr lang="en-US" sz="1600" b="1" dirty="0">
                <a:solidFill>
                  <a:schemeClr val="tx1"/>
                </a:solidFill>
                <a:latin typeface="IBM Plex Sans" panose="020B0503050000000000" pitchFamily="34" charset="0"/>
              </a:rPr>
              <a:t>Manage Interviews</a:t>
            </a:r>
            <a:endParaRPr lang="en-US" sz="1600" b="1" dirty="0">
              <a:solidFill>
                <a:srgbClr val="FF0000"/>
              </a:solidFill>
              <a:latin typeface="IBM Plex Sans" panose="020B0503050000000000" pitchFamily="34" charset="0"/>
            </a:endParaRPr>
          </a:p>
          <a:p>
            <a:pPr marL="285750" indent="-285750">
              <a:spcBef>
                <a:spcPts val="0"/>
              </a:spcBef>
              <a:buFontTx/>
              <a:buChar char="-"/>
            </a:pPr>
            <a:r>
              <a:rPr lang="en-US" dirty="0">
                <a:solidFill>
                  <a:schemeClr val="tx1"/>
                </a:solidFill>
                <a:latin typeface="IBM Plex Sans" panose="020B0503050000000000" pitchFamily="34" charset="0"/>
              </a:rPr>
              <a:t>Click on the Candidate’s Name hyperlink to access the Interview Details Page</a:t>
            </a:r>
          </a:p>
          <a:p>
            <a:pPr marL="285750" indent="-285750">
              <a:spcBef>
                <a:spcPts val="0"/>
              </a:spcBef>
              <a:buFontTx/>
              <a:buChar char="-"/>
            </a:pPr>
            <a:r>
              <a:rPr lang="en-US" dirty="0">
                <a:solidFill>
                  <a:schemeClr val="tx1"/>
                </a:solidFill>
                <a:latin typeface="IBM Plex Sans" panose="020B0503050000000000" pitchFamily="34" charset="0"/>
              </a:rPr>
              <a:t>User can edit basic interview details; view, edit, and cancel interviews; send and resend communication; manage to-dos</a:t>
            </a:r>
          </a:p>
          <a:p>
            <a:pPr marL="452437" lvl="3" indent="0">
              <a:spcBef>
                <a:spcPts val="0"/>
              </a:spcBef>
              <a:buNone/>
            </a:pPr>
            <a:endParaRPr lang="en-US" i="1" dirty="0">
              <a:solidFill>
                <a:schemeClr val="tx1"/>
              </a:solidFill>
              <a:latin typeface="IBM Plex Sans" panose="020B0503050000000000" pitchFamily="34" charset="0"/>
            </a:endParaRPr>
          </a:p>
          <a:p>
            <a:pPr>
              <a:spcBef>
                <a:spcPts val="0"/>
              </a:spcBef>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
        <p:nvSpPr>
          <p:cNvPr id="4" name="Rectangle 3">
            <a:extLst>
              <a:ext uri="{FF2B5EF4-FFF2-40B4-BE49-F238E27FC236}">
                <a16:creationId xmlns:a16="http://schemas.microsoft.com/office/drawing/2014/main" id="{A8F80C98-0D5A-4A4A-B05C-F99E91AD84CF}"/>
              </a:ext>
            </a:extLst>
          </p:cNvPr>
          <p:cNvSpPr/>
          <p:nvPr/>
        </p:nvSpPr>
        <p:spPr>
          <a:xfrm>
            <a:off x="358366" y="4525505"/>
            <a:ext cx="1315451" cy="144618"/>
          </a:xfrm>
          <a:prstGeom prst="rect">
            <a:avLst/>
          </a:prstGeom>
        </p:spPr>
        <p:txBody>
          <a:bodyPr wrap="square" lIns="0" tIns="0" rIns="0" bIns="0" rtlCol="0" anchor="ctr">
            <a:noAutofit/>
          </a:bodyPr>
          <a:lstStyle/>
          <a:p>
            <a:pPr algn="ctr"/>
            <a:endParaRPr lang="en-US" sz="1200" dirty="0" err="1">
              <a:solidFill>
                <a:srgbClr val="FFFFFF"/>
              </a:solidFill>
              <a:latin typeface="Arial"/>
              <a:cs typeface="Arial"/>
            </a:endParaRPr>
          </a:p>
        </p:txBody>
      </p:sp>
      <p:pic>
        <p:nvPicPr>
          <p:cNvPr id="13" name="Picture 12">
            <a:extLst>
              <a:ext uri="{FF2B5EF4-FFF2-40B4-BE49-F238E27FC236}">
                <a16:creationId xmlns:a16="http://schemas.microsoft.com/office/drawing/2014/main" id="{4BD4D565-1B63-47C4-8325-41F469AE7CB6}"/>
              </a:ext>
            </a:extLst>
          </p:cNvPr>
          <p:cNvPicPr>
            <a:picLocks noChangeAspect="1"/>
          </p:cNvPicPr>
          <p:nvPr/>
        </p:nvPicPr>
        <p:blipFill>
          <a:blip r:embed="rId2"/>
          <a:stretch>
            <a:fillRect/>
          </a:stretch>
        </p:blipFill>
        <p:spPr>
          <a:xfrm>
            <a:off x="2933983" y="1774482"/>
            <a:ext cx="6154778" cy="2277301"/>
          </a:xfrm>
          <a:prstGeom prst="rect">
            <a:avLst/>
          </a:prstGeom>
          <a:ln>
            <a:solidFill>
              <a:srgbClr val="6EA6FF"/>
            </a:solidFill>
          </a:ln>
        </p:spPr>
      </p:pic>
      <p:pic>
        <p:nvPicPr>
          <p:cNvPr id="15" name="Picture 14">
            <a:extLst>
              <a:ext uri="{FF2B5EF4-FFF2-40B4-BE49-F238E27FC236}">
                <a16:creationId xmlns:a16="http://schemas.microsoft.com/office/drawing/2014/main" id="{C5021503-E444-4217-A2F7-C3BB9E754345}"/>
              </a:ext>
            </a:extLst>
          </p:cNvPr>
          <p:cNvPicPr>
            <a:picLocks noChangeAspect="1"/>
          </p:cNvPicPr>
          <p:nvPr/>
        </p:nvPicPr>
        <p:blipFill>
          <a:blip r:embed="rId3"/>
          <a:stretch>
            <a:fillRect/>
          </a:stretch>
        </p:blipFill>
        <p:spPr>
          <a:xfrm>
            <a:off x="358366" y="1774480"/>
            <a:ext cx="1921942" cy="2277301"/>
          </a:xfrm>
          <a:prstGeom prst="rect">
            <a:avLst/>
          </a:prstGeom>
          <a:ln>
            <a:solidFill>
              <a:srgbClr val="6EA6FF"/>
            </a:solidFill>
          </a:ln>
        </p:spPr>
      </p:pic>
      <p:cxnSp>
        <p:nvCxnSpPr>
          <p:cNvPr id="22" name="Straight Arrow Connector 21">
            <a:extLst>
              <a:ext uri="{FF2B5EF4-FFF2-40B4-BE49-F238E27FC236}">
                <a16:creationId xmlns:a16="http://schemas.microsoft.com/office/drawing/2014/main" id="{9B5BB18F-5739-4C67-810B-725C837D9394}"/>
              </a:ext>
            </a:extLst>
          </p:cNvPr>
          <p:cNvCxnSpPr>
            <a:cxnSpLocks/>
          </p:cNvCxnSpPr>
          <p:nvPr/>
        </p:nvCxnSpPr>
        <p:spPr>
          <a:xfrm>
            <a:off x="2376964" y="2438107"/>
            <a:ext cx="533772" cy="0"/>
          </a:xfrm>
          <a:prstGeom prst="straightConnector1">
            <a:avLst/>
          </a:prstGeom>
          <a:ln w="38100">
            <a:solidFill>
              <a:schemeClr val="bg1">
                <a:lumMod val="50000"/>
                <a:lumOff val="50000"/>
              </a:schemeClr>
            </a:solidFill>
            <a:tailEnd type="triangle"/>
          </a:ln>
          <a:effectLst/>
        </p:spPr>
        <p:style>
          <a:lnRef idx="2">
            <a:schemeClr val="accent1"/>
          </a:lnRef>
          <a:fillRef idx="0">
            <a:schemeClr val="accent1"/>
          </a:fillRef>
          <a:effectRef idx="1">
            <a:schemeClr val="accent1"/>
          </a:effectRef>
          <a:fontRef idx="minor">
            <a:schemeClr val="tx1"/>
          </a:fontRef>
        </p:style>
      </p:cxnSp>
      <p:sp>
        <p:nvSpPr>
          <p:cNvPr id="24" name="Rectangle 23">
            <a:extLst>
              <a:ext uri="{FF2B5EF4-FFF2-40B4-BE49-F238E27FC236}">
                <a16:creationId xmlns:a16="http://schemas.microsoft.com/office/drawing/2014/main" id="{FFDABBF2-E923-4E28-A259-E47109A56848}"/>
              </a:ext>
            </a:extLst>
          </p:cNvPr>
          <p:cNvSpPr/>
          <p:nvPr/>
        </p:nvSpPr>
        <p:spPr>
          <a:xfrm>
            <a:off x="358366" y="2158869"/>
            <a:ext cx="1921942" cy="340963"/>
          </a:xfrm>
          <a:prstGeom prst="rect">
            <a:avLst/>
          </a:prstGeom>
          <a:ln w="28575">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37970952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will be available on the Home Page – Card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11" name="Picture 10">
            <a:extLst>
              <a:ext uri="{FF2B5EF4-FFF2-40B4-BE49-F238E27FC236}">
                <a16:creationId xmlns:a16="http://schemas.microsoft.com/office/drawing/2014/main" id="{2F35687A-5CC4-4A00-8691-1E3F722BC4BF}"/>
              </a:ext>
            </a:extLst>
          </p:cNvPr>
          <p:cNvPicPr>
            <a:picLocks noChangeAspect="1"/>
          </p:cNvPicPr>
          <p:nvPr/>
        </p:nvPicPr>
        <p:blipFill>
          <a:blip r:embed="rId2"/>
          <a:stretch>
            <a:fillRect/>
          </a:stretch>
        </p:blipFill>
        <p:spPr>
          <a:xfrm>
            <a:off x="766217" y="1487372"/>
            <a:ext cx="7611565" cy="2985507"/>
          </a:xfrm>
          <a:prstGeom prst="rect">
            <a:avLst/>
          </a:prstGeom>
          <a:ln>
            <a:solidFill>
              <a:schemeClr val="accent1"/>
            </a:solidFill>
          </a:ln>
        </p:spPr>
      </p:pic>
      <p:sp>
        <p:nvSpPr>
          <p:cNvPr id="12" name="Rectangle 11">
            <a:extLst>
              <a:ext uri="{FF2B5EF4-FFF2-40B4-BE49-F238E27FC236}">
                <a16:creationId xmlns:a16="http://schemas.microsoft.com/office/drawing/2014/main" id="{B1190233-0AC8-42FA-BE22-ACFF1DCF4822}"/>
              </a:ext>
            </a:extLst>
          </p:cNvPr>
          <p:cNvSpPr/>
          <p:nvPr/>
        </p:nvSpPr>
        <p:spPr>
          <a:xfrm>
            <a:off x="2864499" y="2425482"/>
            <a:ext cx="576127"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4880804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fontScale="90000"/>
          </a:bodyPr>
          <a:lstStyle/>
          <a:p>
            <a:r>
              <a:rPr lang="en-US" sz="3000" dirty="0">
                <a:solidFill>
                  <a:schemeClr val="tx1"/>
                </a:solidFill>
                <a:latin typeface="IBM Plex Sans" panose="020B0503050000000000" pitchFamily="34" charset="0"/>
              </a:rPr>
              <a:t>How to use the Interview Manager – User Experience</a:t>
            </a:r>
          </a:p>
        </p:txBody>
      </p:sp>
      <p:sp>
        <p:nvSpPr>
          <p:cNvPr id="3" name="Content Placeholder 2"/>
          <p:cNvSpPr>
            <a:spLocks noGrp="1"/>
          </p:cNvSpPr>
          <p:nvPr>
            <p:ph idx="1"/>
          </p:nvPr>
        </p:nvSpPr>
        <p:spPr>
          <a:xfrm>
            <a:off x="115135" y="670621"/>
            <a:ext cx="8800266" cy="3999502"/>
          </a:xfrm>
        </p:spPr>
        <p:txBody>
          <a:bodyPr>
            <a:normAutofit/>
          </a:bodyPr>
          <a:lstStyle/>
          <a:p>
            <a:pPr>
              <a:spcBef>
                <a:spcPts val="0"/>
              </a:spcBef>
              <a:spcAft>
                <a:spcPts val="600"/>
              </a:spcAft>
            </a:pPr>
            <a:r>
              <a:rPr lang="en-US" sz="1600" b="1" dirty="0">
                <a:solidFill>
                  <a:schemeClr val="tx1"/>
                </a:solidFill>
                <a:latin typeface="IBM Plex Sans" panose="020B0503050000000000" pitchFamily="34" charset="0"/>
              </a:rPr>
              <a:t>Home Page</a:t>
            </a:r>
          </a:p>
          <a:p>
            <a:pPr>
              <a:spcBef>
                <a:spcPts val="0"/>
              </a:spcBef>
            </a:pPr>
            <a:r>
              <a:rPr lang="en-US" sz="1600" dirty="0">
                <a:solidFill>
                  <a:schemeClr val="tx1"/>
                </a:solidFill>
                <a:latin typeface="IBM Plex Sans" panose="020B0503050000000000" pitchFamily="34" charset="0"/>
              </a:rPr>
              <a:t>Interview Tab will be available on the Home Page – Grid View</a:t>
            </a:r>
            <a:endParaRPr lang="en-US" sz="1600" i="1" dirty="0">
              <a:solidFill>
                <a:schemeClr val="tx1"/>
              </a:solidFill>
              <a:latin typeface="IBM Plex Sans" panose="020B0503050000000000" pitchFamily="34" charset="0"/>
            </a:endParaRPr>
          </a:p>
          <a:p>
            <a:pPr marL="285750" indent="-285750">
              <a:spcBef>
                <a:spcPts val="0"/>
              </a:spcBef>
              <a:buFontTx/>
              <a:buChar char="-"/>
            </a:pPr>
            <a:endParaRPr lang="en-US" sz="1600"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pic>
        <p:nvPicPr>
          <p:cNvPr id="9" name="Picture 8">
            <a:extLst>
              <a:ext uri="{FF2B5EF4-FFF2-40B4-BE49-F238E27FC236}">
                <a16:creationId xmlns:a16="http://schemas.microsoft.com/office/drawing/2014/main" id="{9DB601EA-0665-430B-BAC7-80667B0D88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7079" y="1423892"/>
            <a:ext cx="7596378" cy="2978481"/>
          </a:xfrm>
          <a:prstGeom prst="rect">
            <a:avLst/>
          </a:prstGeom>
          <a:ln>
            <a:solidFill>
              <a:schemeClr val="accent1"/>
            </a:solidFill>
          </a:ln>
        </p:spPr>
      </p:pic>
      <p:sp>
        <p:nvSpPr>
          <p:cNvPr id="4" name="Rectangle 3">
            <a:extLst>
              <a:ext uri="{FF2B5EF4-FFF2-40B4-BE49-F238E27FC236}">
                <a16:creationId xmlns:a16="http://schemas.microsoft.com/office/drawing/2014/main" id="{3EB4458B-1DC8-4FBE-A452-0AFCF507CE3C}"/>
              </a:ext>
            </a:extLst>
          </p:cNvPr>
          <p:cNvSpPr/>
          <p:nvPr/>
        </p:nvSpPr>
        <p:spPr>
          <a:xfrm>
            <a:off x="3135718" y="2533972"/>
            <a:ext cx="576127" cy="167396"/>
          </a:xfrm>
          <a:prstGeom prst="rect">
            <a:avLst/>
          </a:prstGeom>
          <a:ln w="12700">
            <a:solidFill>
              <a:srgbClr val="FF0000"/>
            </a:solidFill>
          </a:ln>
        </p:spPr>
        <p:txBody>
          <a:bodyPr wrap="square" lIns="0" tIns="0" rIns="0" bIns="0" rtlCol="0" anchor="ctr">
            <a:noAutofit/>
          </a:bodyPr>
          <a:lstStyle/>
          <a:p>
            <a:pPr algn="ctr"/>
            <a:endParaRPr lang="en-US" sz="1200" dirty="0" err="1">
              <a:solidFill>
                <a:srgbClr val="FFFFFF"/>
              </a:solidFill>
              <a:latin typeface="Arial"/>
              <a:cs typeface="Arial"/>
            </a:endParaRPr>
          </a:p>
        </p:txBody>
      </p:sp>
    </p:spTree>
    <p:extLst>
      <p:ext uri="{BB962C8B-B14F-4D97-AF65-F5344CB8AC3E}">
        <p14:creationId xmlns:p14="http://schemas.microsoft.com/office/powerpoint/2010/main" val="17802736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76400" y="98550"/>
            <a:ext cx="8686800" cy="4473575"/>
          </a:xfrm>
        </p:spPr>
        <p:txBody>
          <a:bodyPr/>
          <a:lstStyle/>
          <a:p>
            <a:pPr>
              <a:lnSpc>
                <a:spcPts val="10200"/>
              </a:lnSpc>
            </a:pPr>
            <a:r>
              <a:rPr lang="en-US" b="0" dirty="0">
                <a:gradFill>
                  <a:gsLst>
                    <a:gs pos="72000">
                      <a:srgbClr val="6E7DFF"/>
                    </a:gs>
                    <a:gs pos="87000">
                      <a:srgbClr val="9D87FF"/>
                    </a:gs>
                    <a:gs pos="0">
                      <a:schemeClr val="accent2">
                        <a:lumMod val="100000"/>
                      </a:schemeClr>
                    </a:gs>
                    <a:gs pos="100000">
                      <a:schemeClr val="accent4"/>
                    </a:gs>
                  </a:gsLst>
                  <a:lin ang="3000000" scaled="0"/>
                </a:gradFill>
              </a:rPr>
              <a:t>Demo</a:t>
            </a:r>
            <a:br>
              <a:rPr lang="en-US" b="0" dirty="0">
                <a:gradFill>
                  <a:gsLst>
                    <a:gs pos="72000">
                      <a:srgbClr val="6E7DFF"/>
                    </a:gs>
                    <a:gs pos="87000">
                      <a:srgbClr val="9D87FF"/>
                    </a:gs>
                    <a:gs pos="0">
                      <a:schemeClr val="accent2">
                        <a:lumMod val="100000"/>
                      </a:schemeClr>
                    </a:gs>
                    <a:gs pos="100000">
                      <a:schemeClr val="accent4"/>
                    </a:gs>
                  </a:gsLst>
                  <a:lin ang="3000000" scaled="0"/>
                </a:gradFill>
              </a:rPr>
            </a:br>
            <a:r>
              <a:rPr lang="en-US" b="0" dirty="0">
                <a:gradFill>
                  <a:gsLst>
                    <a:gs pos="72000">
                      <a:srgbClr val="6E7DFF"/>
                    </a:gs>
                    <a:gs pos="87000">
                      <a:srgbClr val="9D87FF"/>
                    </a:gs>
                    <a:gs pos="0">
                      <a:schemeClr val="accent2">
                        <a:lumMod val="100000"/>
                      </a:schemeClr>
                    </a:gs>
                    <a:gs pos="100000">
                      <a:schemeClr val="accent4"/>
                    </a:gs>
                  </a:gsLst>
                  <a:lin ang="3000000" scaled="0"/>
                </a:gradFill>
              </a:rPr>
              <a:t>–</a:t>
            </a:r>
          </a:p>
        </p:txBody>
      </p:sp>
      <p:sp>
        <p:nvSpPr>
          <p:cNvPr id="3" name="Rectangle 2">
            <a:extLst>
              <a:ext uri="{FF2B5EF4-FFF2-40B4-BE49-F238E27FC236}">
                <a16:creationId xmlns:a16="http://schemas.microsoft.com/office/drawing/2014/main" id="{30353F97-1B12-48A8-A890-E35102502DC2}"/>
              </a:ext>
            </a:extLst>
          </p:cNvPr>
          <p:cNvSpPr/>
          <p:nvPr/>
        </p:nvSpPr>
        <p:spPr>
          <a:xfrm>
            <a:off x="1359463" y="2571750"/>
            <a:ext cx="6700204" cy="607859"/>
          </a:xfrm>
          <a:prstGeom prst="rect">
            <a:avLst/>
          </a:prstGeom>
        </p:spPr>
        <p:txBody>
          <a:bodyPr wrap="square">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IBM Plex Sans"/>
                <a:ea typeface="+mn-ea"/>
                <a:cs typeface="+mn-cs"/>
              </a:rPr>
              <a:t>Interview Manager User Experience</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dirty="0">
              <a:ln>
                <a:noFill/>
              </a:ln>
              <a:solidFill>
                <a:srgbClr val="000000"/>
              </a:solidFill>
              <a:effectLst/>
              <a:uLnTx/>
              <a:uFillTx/>
              <a:latin typeface="IBM Plex Sans"/>
              <a:ea typeface="+mn-ea"/>
              <a:cs typeface="+mn-cs"/>
            </a:endParaRPr>
          </a:p>
        </p:txBody>
      </p:sp>
    </p:spTree>
    <p:extLst>
      <p:ext uri="{BB962C8B-B14F-4D97-AF65-F5344CB8AC3E}">
        <p14:creationId xmlns:p14="http://schemas.microsoft.com/office/powerpoint/2010/main" val="25869833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250031" y="714375"/>
            <a:ext cx="8785509" cy="4050506"/>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the email that goes to the interviewer/manager include a link to the resume? </a:t>
            </a:r>
            <a:r>
              <a:rPr lang="en-US" dirty="0">
                <a:solidFill>
                  <a:schemeClr val="tx1"/>
                </a:solidFill>
                <a:latin typeface="+mn-lt"/>
              </a:rPr>
              <a:t>Yes, you can include a link to the talent record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Can the user include in the interview invite any candidate forms that need to be completed by the   candidate prior to the day of the interview? </a:t>
            </a:r>
            <a:r>
              <a:rPr lang="en-US" dirty="0">
                <a:solidFill>
                  <a:schemeClr val="tx1"/>
                </a:solidFill>
                <a:latin typeface="+mn-lt"/>
              </a:rPr>
              <a:t>Yes, you can include candidate forms in the communication template.</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If it’s a video interview, can all the Skype or Zoom details be included in the interview details? </a:t>
            </a:r>
            <a:r>
              <a:rPr lang="en-US" dirty="0">
                <a:solidFill>
                  <a:schemeClr val="tx1"/>
                </a:solidFill>
                <a:latin typeface="+mn-lt"/>
              </a:rPr>
              <a:t>Yes, you can include the details for Skype or Zoom video interviews. </a:t>
            </a:r>
          </a:p>
          <a:p>
            <a:pPr marL="283464" lvl="1" indent="-283464">
              <a:spcBef>
                <a:spcPts val="0"/>
              </a:spcBef>
              <a:spcAft>
                <a:spcPts val="600"/>
              </a:spcAft>
              <a:buFont typeface="Arial" panose="020B0604020202020204" pitchFamily="34" charset="0"/>
              <a:buChar char="•"/>
            </a:pPr>
            <a:r>
              <a:rPr lang="en-US" b="1" dirty="0">
                <a:solidFill>
                  <a:schemeClr val="tx1"/>
                </a:solidFill>
                <a:latin typeface="+mn-lt"/>
              </a:rPr>
              <a:t>Will this be integrated with Office 365 to reflect a meeting on calendars? </a:t>
            </a:r>
            <a:r>
              <a:rPr lang="en-US" dirty="0">
                <a:solidFill>
                  <a:schemeClr val="tx1"/>
                </a:solidFill>
                <a:latin typeface="+mn-lt"/>
              </a:rPr>
              <a:t>Yes - Office 365 and Google calendars are included in this project.</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feature include rescheduling? </a:t>
            </a:r>
            <a:r>
              <a:rPr lang="en-US" dirty="0">
                <a:solidFill>
                  <a:schemeClr val="tx1"/>
                </a:solidFill>
                <a:latin typeface="+mn-lt"/>
              </a:rPr>
              <a:t>Rescheduling is not part of Phase I but we are planning on including it in the next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Will we have the ability to have reports that can track all the interviews for the company? </a:t>
            </a:r>
            <a:r>
              <a:rPr lang="en-US" dirty="0">
                <a:solidFill>
                  <a:schemeClr val="tx1"/>
                </a:solidFill>
                <a:latin typeface="+mn-lt"/>
              </a:rPr>
              <a:t>These details are being worked out so that Interview Manager data is available in the DIT and Metrics Dashboard.</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Interview Manager have any capabilities to adjust according to time zones and locations? </a:t>
            </a:r>
            <a:r>
              <a:rPr lang="en-US" dirty="0">
                <a:solidFill>
                  <a:schemeClr val="tx1"/>
                </a:solidFill>
                <a:latin typeface="+mn-lt"/>
              </a:rPr>
              <a:t>Yes, you can select time zones when creating an interview. </a:t>
            </a:r>
          </a:p>
          <a:p>
            <a:pPr marL="285750" indent="-285750">
              <a:spcBef>
                <a:spcPts val="0"/>
              </a:spcBef>
              <a:buFont typeface="Arial" panose="020B0604020202020204" pitchFamily="34" charset="0"/>
              <a:buChar char="•"/>
            </a:pPr>
            <a:r>
              <a:rPr lang="en-US" b="1" dirty="0">
                <a:solidFill>
                  <a:schemeClr val="tx1"/>
                </a:solidFill>
                <a:latin typeface="+mn-lt"/>
              </a:rPr>
              <a:t>Who is part of the list of Lead Coordinators? </a:t>
            </a:r>
            <a:r>
              <a:rPr lang="en-US" dirty="0">
                <a:solidFill>
                  <a:schemeClr val="tx1"/>
                </a:solidFill>
                <a:latin typeface="+mn-lt"/>
              </a:rPr>
              <a:t>All BrassRing users. </a:t>
            </a:r>
          </a:p>
          <a:p>
            <a:pPr marL="285750" indent="-285750">
              <a:spcBef>
                <a:spcPts val="0"/>
              </a:spcBef>
              <a:buFont typeface="Arial" panose="020B0604020202020204" pitchFamily="34" charset="0"/>
              <a:buChar char="•"/>
            </a:pPr>
            <a:endParaRPr lang="en-US" dirty="0">
              <a:solidFill>
                <a:schemeClr val="tx1"/>
              </a:solidFill>
              <a:latin typeface="+mn-lt"/>
            </a:endParaRPr>
          </a:p>
          <a:p>
            <a:pPr>
              <a:spcBef>
                <a:spcPts val="0"/>
              </a:spcBef>
            </a:pPr>
            <a:endParaRPr lang="en-US" b="1" dirty="0">
              <a:solidFill>
                <a:schemeClr val="tx1"/>
              </a:solidFill>
              <a:latin typeface="IBM Plex Sans" panose="020B0503050000000000" pitchFamily="34" charset="0"/>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8155453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285751" y="809204"/>
            <a:ext cx="8749790" cy="4169990"/>
          </a:xfrm>
        </p:spPr>
        <p:txBody>
          <a:bodyPr>
            <a:normAutofit/>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j-lt"/>
              </a:rPr>
              <a:t>Will the email to the hiring manager include the ability to add the interview to the calendar? </a:t>
            </a:r>
            <a:r>
              <a:rPr lang="en-US" dirty="0">
                <a:solidFill>
                  <a:schemeClr val="tx1"/>
                </a:solidFill>
                <a:latin typeface="+mj-lt"/>
              </a:rPr>
              <a:t>Yes, the  attachment will be available for all scheduling communications, allowing the user to import it into their calendar.  </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the user customize the interview details fields?  </a:t>
            </a:r>
            <a:r>
              <a:rPr lang="en-US" dirty="0">
                <a:solidFill>
                  <a:schemeClr val="tx1"/>
                </a:solidFill>
                <a:latin typeface="+mj-lt"/>
              </a:rPr>
              <a:t>No, these are standard fields.</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How are BrassRing users designated as "Interviewers"? </a:t>
            </a:r>
            <a:r>
              <a:rPr lang="en-US" dirty="0">
                <a:solidFill>
                  <a:schemeClr val="tx1"/>
                </a:solidFill>
                <a:latin typeface="+mj-lt"/>
              </a:rPr>
              <a:t>At this time, all users in the system will show in the drop down.  The type ahead and "Recently Used" section will allow for common ones to be easily found.</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you have more than one "interviewer" but all at the same time (not a series)?</a:t>
            </a:r>
            <a:r>
              <a:rPr lang="en-US" dirty="0">
                <a:solidFill>
                  <a:schemeClr val="tx1"/>
                </a:solidFill>
                <a:latin typeface="+mj-lt"/>
              </a:rPr>
              <a:t> Yes, the panel interview is the option that allows for an interview team.</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Does the Interview Manager allow us to book rooms? </a:t>
            </a:r>
            <a:r>
              <a:rPr lang="en-US" dirty="0">
                <a:solidFill>
                  <a:schemeClr val="tx1"/>
                </a:solidFill>
                <a:latin typeface="+mj-lt"/>
              </a:rPr>
              <a:t>No, not at this time.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Can you preview the email before sending? </a:t>
            </a:r>
            <a:r>
              <a:rPr lang="en-US" dirty="0">
                <a:solidFill>
                  <a:schemeClr val="tx1"/>
                </a:solidFill>
                <a:latin typeface="+mj-lt"/>
              </a:rPr>
              <a:t>Yes, a preview option is available.</a:t>
            </a:r>
          </a:p>
          <a:p>
            <a:pPr marL="285750" indent="-285750">
              <a:spcBef>
                <a:spcPts val="0"/>
              </a:spcBef>
              <a:spcAft>
                <a:spcPts val="600"/>
              </a:spcAft>
              <a:buFont typeface="Arial" panose="020B0604020202020204" pitchFamily="34" charset="0"/>
              <a:buChar char="•"/>
            </a:pPr>
            <a:r>
              <a:rPr lang="en-US" b="1" dirty="0">
                <a:solidFill>
                  <a:schemeClr val="tx1"/>
                </a:solidFill>
                <a:latin typeface="+mj-lt"/>
              </a:rPr>
              <a:t>Do candidates have to "accept" in the candidate zone? or can you set the system up so they do not have to "accept"? Meaning we have already confirmed the time so we don't need the candidate to accept.</a:t>
            </a:r>
            <a:r>
              <a:rPr lang="en-US" dirty="0">
                <a:solidFill>
                  <a:schemeClr val="tx1"/>
                </a:solidFill>
                <a:latin typeface="+mj-lt"/>
              </a:rPr>
              <a:t> Candidates can accept either from the Candidate Zone or the email with the invitation link. But they will have to still accept, even for the Confirmed Date &amp; Time.</a:t>
            </a:r>
          </a:p>
          <a:p>
            <a:pPr marL="285750" indent="-285750">
              <a:spcBef>
                <a:spcPts val="0"/>
              </a:spcBef>
              <a:spcAft>
                <a:spcPts val="600"/>
              </a:spcAft>
              <a:buFont typeface="Arial" panose="020B0604020202020204" pitchFamily="34" charset="0"/>
              <a:buChar char="•"/>
            </a:pPr>
            <a:endParaRPr lang="en-US" sz="1500" dirty="0">
              <a:solidFill>
                <a:schemeClr val="tx1"/>
              </a:solidFill>
              <a:latin typeface="HelvNeue for IBM" panose="020B0604020202020204"/>
            </a:endParaRPr>
          </a:p>
          <a:p>
            <a:pPr>
              <a:spcBef>
                <a:spcPts val="0"/>
              </a:spcBef>
            </a:pPr>
            <a:endParaRPr lang="en-US" sz="1600" b="1" dirty="0">
              <a:solidFill>
                <a:schemeClr val="tx1"/>
              </a:solidFill>
              <a:latin typeface="IBM Plex Sans" panose="020B0503050000000000" pitchFamily="34" charset="0"/>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2693449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FAQs</a:t>
            </a:r>
          </a:p>
        </p:txBody>
      </p:sp>
      <p:sp>
        <p:nvSpPr>
          <p:cNvPr id="3" name="Content Placeholder 2"/>
          <p:cNvSpPr>
            <a:spLocks noGrp="1"/>
          </p:cNvSpPr>
          <p:nvPr>
            <p:ph idx="1"/>
          </p:nvPr>
        </p:nvSpPr>
        <p:spPr>
          <a:xfrm>
            <a:off x="307181" y="718727"/>
            <a:ext cx="8629650" cy="4060452"/>
          </a:xfrm>
        </p:spPr>
        <p:txBody>
          <a:bodyPr>
            <a:normAutofit lnSpcReduction="10000"/>
          </a:bodyPr>
          <a:lstStyle/>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we add external Interviewers that are not in the system or will the interviewer need to be an existing user in the system? </a:t>
            </a:r>
            <a:r>
              <a:rPr lang="en-US" dirty="0">
                <a:solidFill>
                  <a:schemeClr val="tx1"/>
                </a:solidFill>
                <a:latin typeface="+mn-lt"/>
              </a:rPr>
              <a:t>Yes, in the "Interviewers" section on the interview set up screen, there is an option to add an external interviewer.</a:t>
            </a:r>
            <a:endParaRPr lang="en-US" sz="1600" b="1" dirty="0">
              <a:solidFill>
                <a:schemeClr val="tx1"/>
              </a:solidFill>
              <a:latin typeface="+mn-lt"/>
            </a:endParaRP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Can we default the communications so that users do not need to select the correct template? </a:t>
            </a:r>
            <a:r>
              <a:rPr lang="en-US" dirty="0">
                <a:solidFill>
                  <a:schemeClr val="tx1"/>
                </a:solidFill>
                <a:latin typeface="+mn-lt"/>
              </a:rPr>
              <a:t>Not at this time, but we are considering this for future phases.</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Will the Interview Manager replace Event Manager? </a:t>
            </a:r>
            <a:r>
              <a:rPr lang="en-US" dirty="0">
                <a:solidFill>
                  <a:schemeClr val="tx1"/>
                </a:solidFill>
                <a:latin typeface="+mn-lt"/>
              </a:rPr>
              <a:t>No. The Interview Manager is not used with mass scheduling of interviews but rather with single candidate experience.</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Is there documentation available that shows the various steps in each of the different workflow options?</a:t>
            </a:r>
            <a:r>
              <a:rPr lang="en-US" dirty="0">
                <a:solidFill>
                  <a:schemeClr val="tx1"/>
                </a:solidFill>
                <a:latin typeface="+mn-lt"/>
              </a:rPr>
              <a:t> We will have details documentation available on the  Knowledge Center once the feature is released.</a:t>
            </a: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How does this work with agency candidates?  Does the email go to the candidate or to the recruitment agency? </a:t>
            </a:r>
            <a:r>
              <a:rPr lang="en-US" dirty="0">
                <a:solidFill>
                  <a:schemeClr val="tx1"/>
                </a:solidFill>
                <a:latin typeface="+mn-lt"/>
              </a:rPr>
              <a:t>It is going to pull the email attached to the Candidate Record. </a:t>
            </a:r>
          </a:p>
          <a:p>
            <a:pPr marL="285750" indent="-285750">
              <a:lnSpc>
                <a:spcPct val="110000"/>
              </a:lnSpc>
              <a:spcBef>
                <a:spcPts val="0"/>
              </a:spcBef>
              <a:spcAft>
                <a:spcPts val="600"/>
              </a:spcAft>
              <a:buFont typeface="Arial" panose="020B0604020202020204" pitchFamily="34" charset="0"/>
              <a:buChar char="•"/>
            </a:pPr>
            <a:r>
              <a:rPr lang="en-US" b="1" dirty="0">
                <a:solidFill>
                  <a:schemeClr val="tx1"/>
                </a:solidFill>
                <a:latin typeface="+mn-lt"/>
              </a:rPr>
              <a:t>Can users set up their personal time slots in advance without creating an interview? </a:t>
            </a:r>
            <a:r>
              <a:rPr lang="en-US" dirty="0">
                <a:solidFill>
                  <a:schemeClr val="tx1"/>
                </a:solidFill>
                <a:latin typeface="+mn-lt"/>
              </a:rPr>
              <a:t>Not at this time, but we are considering this for future phases.</a:t>
            </a:r>
            <a:endParaRPr lang="en-US" b="1" dirty="0">
              <a:solidFill>
                <a:schemeClr val="tx1"/>
              </a:solidFill>
              <a:latin typeface="+mn-lt"/>
            </a:endParaRPr>
          </a:p>
          <a:p>
            <a:pPr marL="285750" indent="-285750">
              <a:spcBef>
                <a:spcPts val="0"/>
              </a:spcBef>
              <a:spcAft>
                <a:spcPts val="600"/>
              </a:spcAft>
              <a:buFont typeface="Arial" panose="020B0604020202020204" pitchFamily="34" charset="0"/>
              <a:buChar char="•"/>
            </a:pPr>
            <a:r>
              <a:rPr lang="en-US" b="1" dirty="0">
                <a:solidFill>
                  <a:schemeClr val="tx1"/>
                </a:solidFill>
                <a:latin typeface="+mn-lt"/>
              </a:rPr>
              <a:t>Does the Interview Manager integrate with Lotus Notes? </a:t>
            </a:r>
            <a:r>
              <a:rPr lang="en-US" dirty="0">
                <a:solidFill>
                  <a:schemeClr val="tx1"/>
                </a:solidFill>
                <a:latin typeface="+mn-lt"/>
              </a:rPr>
              <a:t>No, it integrates with Outlook 365 and Google. </a:t>
            </a:r>
          </a:p>
          <a:p>
            <a:pPr marL="285750" indent="-285750">
              <a:spcBef>
                <a:spcPts val="0"/>
              </a:spcBef>
              <a:buFont typeface="Arial" panose="020B0604020202020204" pitchFamily="34" charset="0"/>
              <a:buChar char="•"/>
            </a:pPr>
            <a:r>
              <a:rPr lang="en-US" b="1" dirty="0">
                <a:solidFill>
                  <a:schemeClr val="tx1"/>
                </a:solidFill>
                <a:latin typeface="+mn-lt"/>
              </a:rPr>
              <a:t>What determines the date format of the Interview Manager? </a:t>
            </a:r>
            <a:r>
              <a:rPr lang="en-US" dirty="0">
                <a:solidFill>
                  <a:schemeClr val="tx1"/>
                </a:solidFill>
                <a:latin typeface="+mn-lt"/>
              </a:rPr>
              <a:t>The date format reflects the logged in user’s locale.</a:t>
            </a:r>
          </a:p>
          <a:p>
            <a:pPr marL="285750" indent="-285750">
              <a:spcBef>
                <a:spcPts val="0"/>
              </a:spcBef>
              <a:buFont typeface="Arial" panose="020B0604020202020204" pitchFamily="34" charset="0"/>
              <a:buChar char="•"/>
            </a:pPr>
            <a:endParaRPr lang="en-US" dirty="0">
              <a:solidFill>
                <a:schemeClr val="tx1"/>
              </a:solidFill>
              <a:latin typeface="+mn-lt"/>
            </a:endParaRPr>
          </a:p>
          <a:p>
            <a:pPr marL="285750" indent="-285750">
              <a:spcBef>
                <a:spcPts val="0"/>
              </a:spcBef>
              <a:buFont typeface="Arial" panose="020B0604020202020204" pitchFamily="34" charset="0"/>
              <a:buChar char="•"/>
            </a:pPr>
            <a:endParaRPr lang="en-US" b="1" dirty="0">
              <a:solidFill>
                <a:schemeClr val="tx1"/>
              </a:solidFill>
              <a:latin typeface="HelvNeue for IBM" panose="020B0604020202020204"/>
            </a:endParaRPr>
          </a:p>
        </p:txBody>
      </p:sp>
      <p:sp>
        <p:nvSpPr>
          <p:cNvPr id="6" name="Oval 5">
            <a:extLst>
              <a:ext uri="{FF2B5EF4-FFF2-40B4-BE49-F238E27FC236}">
                <a16:creationId xmlns:a16="http://schemas.microsoft.com/office/drawing/2014/main" id="{82FA6870-1E56-46AE-8F39-3CC94F2B1C29}"/>
              </a:ext>
            </a:extLst>
          </p:cNvPr>
          <p:cNvSpPr/>
          <p:nvPr/>
        </p:nvSpPr>
        <p:spPr>
          <a:xfrm>
            <a:off x="2002444" y="2670372"/>
            <a:ext cx="1104898" cy="485522"/>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FFFF"/>
              </a:solidFill>
              <a:latin typeface="Arial"/>
              <a:cs typeface="Arial"/>
            </a:endParaRPr>
          </a:p>
        </p:txBody>
      </p:sp>
      <p:sp>
        <p:nvSpPr>
          <p:cNvPr id="7" name="Oval 6">
            <a:extLst>
              <a:ext uri="{FF2B5EF4-FFF2-40B4-BE49-F238E27FC236}">
                <a16:creationId xmlns:a16="http://schemas.microsoft.com/office/drawing/2014/main" id="{6C1B1557-B23F-4D1E-8296-678C156CB36C}"/>
              </a:ext>
            </a:extLst>
          </p:cNvPr>
          <p:cNvSpPr/>
          <p:nvPr/>
        </p:nvSpPr>
        <p:spPr>
          <a:xfrm>
            <a:off x="3530924" y="273844"/>
            <a:ext cx="1672255" cy="535360"/>
          </a:xfrm>
          <a:prstGeom prst="ellipse">
            <a:avLst/>
          </a:prstGeom>
        </p:spPr>
        <p:txBody>
          <a:bodyPr wrap="square" lIns="0" tIns="0" rIns="0" bIns="0" rtlCol="0" anchor="ctr">
            <a:noAutofit/>
          </a:bodyPr>
          <a:lstStyle/>
          <a:p>
            <a:pPr algn="ctr"/>
            <a:endParaRPr lang="en-US" sz="1200" dirty="0" err="1">
              <a:ln>
                <a:solidFill>
                  <a:srgbClr val="FF0000"/>
                </a:solidFill>
              </a:ln>
              <a:solidFill>
                <a:srgbClr val="FF0000"/>
              </a:solidFill>
              <a:latin typeface="Arial"/>
              <a:cs typeface="Arial"/>
            </a:endParaRPr>
          </a:p>
        </p:txBody>
      </p:sp>
    </p:spTree>
    <p:extLst>
      <p:ext uri="{BB962C8B-B14F-4D97-AF65-F5344CB8AC3E}">
        <p14:creationId xmlns:p14="http://schemas.microsoft.com/office/powerpoint/2010/main" val="10497499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Resources</a:t>
            </a:r>
          </a:p>
        </p:txBody>
      </p:sp>
      <p:sp>
        <p:nvSpPr>
          <p:cNvPr id="3" name="Content Placeholder 2"/>
          <p:cNvSpPr>
            <a:spLocks noGrp="1"/>
          </p:cNvSpPr>
          <p:nvPr>
            <p:ph idx="1"/>
          </p:nvPr>
        </p:nvSpPr>
        <p:spPr>
          <a:xfrm>
            <a:off x="300039" y="890202"/>
            <a:ext cx="8222456" cy="3864879"/>
          </a:xfrm>
        </p:spPr>
        <p:txBody>
          <a:bodyPr>
            <a:normAutofit/>
          </a:bodyPr>
          <a:lstStyle/>
          <a:p>
            <a:pPr lvl="0">
              <a:spcAft>
                <a:spcPts val="600"/>
              </a:spcAft>
            </a:pPr>
            <a:r>
              <a:rPr lang="en-US" sz="1600" b="1" dirty="0">
                <a:solidFill>
                  <a:schemeClr val="tx1"/>
                </a:solidFill>
                <a:latin typeface="+mn-lt"/>
              </a:rPr>
              <a:t>Interview Management </a:t>
            </a:r>
          </a:p>
          <a:p>
            <a:pPr>
              <a:spcBef>
                <a:spcPts val="0"/>
              </a:spcBef>
            </a:pPr>
            <a:r>
              <a:rPr lang="en-US" u="sng" dirty="0">
                <a:latin typeface="+mn-lt"/>
                <a:hlinkClick r:id="rId2"/>
              </a:rPr>
              <a:t>https://documentation.infinite.com/docs/interview-management</a:t>
            </a:r>
            <a:br>
              <a:rPr lang="en-US" u="sng" dirty="0">
                <a:latin typeface="+mn-lt"/>
              </a:rPr>
            </a:br>
            <a:endParaRPr lang="en-US" u="sng" dirty="0">
              <a:latin typeface="+mn-lt"/>
            </a:endParaRPr>
          </a:p>
          <a:p>
            <a:pPr>
              <a:spcBef>
                <a:spcPts val="0"/>
              </a:spcBef>
            </a:pPr>
            <a:r>
              <a:rPr lang="en-US" dirty="0">
                <a:latin typeface="+mn-lt"/>
              </a:rPr>
              <a:t> </a:t>
            </a:r>
          </a:p>
          <a:p>
            <a:pPr>
              <a:spcBef>
                <a:spcPts val="0"/>
              </a:spcBef>
            </a:pPr>
            <a:r>
              <a:rPr lang="en-US" sz="1600" b="1" dirty="0">
                <a:solidFill>
                  <a:schemeClr val="tx1"/>
                </a:solidFill>
                <a:latin typeface="IBM Plex Sans" panose="020B0503050000000000" pitchFamily="34" charset="0"/>
              </a:rPr>
              <a:t>Interview Manager Configuration</a:t>
            </a:r>
          </a:p>
          <a:p>
            <a:pPr>
              <a:spcBef>
                <a:spcPts val="600"/>
              </a:spcBef>
            </a:pPr>
            <a:r>
              <a:rPr lang="en-US" dirty="0">
                <a:hlinkClick r:id="rId3"/>
              </a:rPr>
              <a:t>https://documentation.infinite.com/docs/interview-management-configuring-interview-manager</a:t>
            </a:r>
            <a:br>
              <a:rPr lang="en-US" dirty="0"/>
            </a:br>
            <a:endParaRPr lang="en-US" sz="1800" dirty="0">
              <a:latin typeface="IBM Plex Sans" panose="020B0503050000000000" pitchFamily="34" charset="0"/>
            </a:endParaRPr>
          </a:p>
        </p:txBody>
      </p:sp>
    </p:spTree>
    <p:extLst>
      <p:ext uri="{BB962C8B-B14F-4D97-AF65-F5344CB8AC3E}">
        <p14:creationId xmlns:p14="http://schemas.microsoft.com/office/powerpoint/2010/main" val="31827145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15134" y="273844"/>
            <a:ext cx="8920406" cy="596311"/>
          </a:xfrm>
        </p:spPr>
        <p:txBody>
          <a:bodyPr>
            <a:normAutofit/>
          </a:bodyPr>
          <a:lstStyle/>
          <a:p>
            <a:r>
              <a:rPr lang="en-US" sz="3000" dirty="0">
                <a:solidFill>
                  <a:schemeClr val="tx1"/>
                </a:solidFill>
                <a:latin typeface="IBM Plex Sans" panose="020B0503050000000000" pitchFamily="34" charset="0"/>
              </a:rPr>
              <a:t>Future Enhancements</a:t>
            </a:r>
          </a:p>
        </p:txBody>
      </p:sp>
      <p:sp>
        <p:nvSpPr>
          <p:cNvPr id="3" name="Content Placeholder 2"/>
          <p:cNvSpPr>
            <a:spLocks noGrp="1"/>
          </p:cNvSpPr>
          <p:nvPr>
            <p:ph idx="1"/>
          </p:nvPr>
        </p:nvSpPr>
        <p:spPr>
          <a:xfrm>
            <a:off x="300039" y="890202"/>
            <a:ext cx="8222456" cy="3864879"/>
          </a:xfrm>
        </p:spPr>
        <p:txBody>
          <a:bodyPr>
            <a:normAutofit/>
          </a:bodyPr>
          <a:lstStyle/>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Rules Automation Manager</a:t>
            </a:r>
          </a:p>
          <a:p>
            <a:pPr marL="285750" lvl="0" indent="-285750">
              <a:spcBef>
                <a:spcPts val="600"/>
              </a:spcBef>
              <a:spcAft>
                <a:spcPts val="600"/>
              </a:spcAft>
              <a:buFont typeface="Arial" panose="020B0604020202020204" pitchFamily="34" charset="0"/>
              <a:buChar char="•"/>
            </a:pPr>
            <a:r>
              <a:rPr lang="en-US" sz="1600" dirty="0">
                <a:solidFill>
                  <a:schemeClr val="tx1"/>
                </a:solidFill>
                <a:latin typeface="+mn-lt"/>
              </a:rPr>
              <a:t>Reporting (Metrics Dashboard and DIT)</a:t>
            </a:r>
          </a:p>
          <a:p>
            <a:pPr lvl="2" indent="0">
              <a:spcBef>
                <a:spcPts val="0"/>
              </a:spcBef>
              <a:spcAft>
                <a:spcPts val="600"/>
              </a:spcAft>
              <a:buNone/>
            </a:pPr>
            <a:endParaRPr lang="en-US" dirty="0">
              <a:solidFill>
                <a:schemeClr val="tx1"/>
              </a:solidFill>
              <a:latin typeface="+mn-lt"/>
            </a:endParaRPr>
          </a:p>
          <a:p>
            <a:pPr>
              <a:spcBef>
                <a:spcPts val="0"/>
              </a:spcBef>
            </a:pPr>
            <a:r>
              <a:rPr lang="en-US" dirty="0">
                <a:latin typeface="+mn-lt"/>
              </a:rPr>
              <a:t> </a:t>
            </a:r>
          </a:p>
        </p:txBody>
      </p:sp>
    </p:spTree>
    <p:extLst>
      <p:ext uri="{BB962C8B-B14F-4D97-AF65-F5344CB8AC3E}">
        <p14:creationId xmlns:p14="http://schemas.microsoft.com/office/powerpoint/2010/main" val="11737214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4"/>
          <p:cNvSpPr>
            <a:spLocks noGrp="1"/>
          </p:cNvSpPr>
          <p:nvPr>
            <p:ph type="title"/>
          </p:nvPr>
        </p:nvSpPr>
        <p:spPr>
          <a:xfrm>
            <a:off x="348418" y="920075"/>
            <a:ext cx="4114800" cy="855726"/>
          </a:xfrm>
        </p:spPr>
        <p:txBody>
          <a:bodyPr/>
          <a:lstStyle/>
          <a:p>
            <a:r>
              <a:rPr lang="en-US" sz="5400" dirty="0">
                <a:gradFill>
                  <a:gsLst>
                    <a:gs pos="57000">
                      <a:srgbClr val="5F79FF"/>
                    </a:gs>
                    <a:gs pos="91000">
                      <a:srgbClr val="9D87FF"/>
                    </a:gs>
                    <a:gs pos="0">
                      <a:schemeClr val="accent2"/>
                    </a:gs>
                    <a:gs pos="100000">
                      <a:schemeClr val="accent4"/>
                    </a:gs>
                  </a:gsLst>
                  <a:lin ang="0" scaled="0"/>
                </a:gradFill>
              </a:rPr>
              <a:t>Questions?</a:t>
            </a:r>
            <a:endParaRPr lang="en-US" sz="5400" dirty="0"/>
          </a:p>
        </p:txBody>
      </p:sp>
    </p:spTree>
    <p:extLst>
      <p:ext uri="{BB962C8B-B14F-4D97-AF65-F5344CB8AC3E}">
        <p14:creationId xmlns:p14="http://schemas.microsoft.com/office/powerpoint/2010/main" val="643234727"/>
      </p:ext>
    </p:extLst>
  </p:cSld>
  <p:clrMapOvr>
    <a:masterClrMapping/>
  </p:clrMapOvr>
</p:sld>
</file>

<file path=ppt/theme/theme1.xml><?xml version="1.0" encoding="utf-8"?>
<a:theme xmlns:a="http://schemas.openxmlformats.org/drawingml/2006/main" name="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2.xml><?xml version="1.0" encoding="utf-8"?>
<a:theme xmlns:a="http://schemas.openxmlformats.org/drawingml/2006/main" name="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3.xml><?xml version="1.0" encoding="utf-8"?>
<a:theme xmlns:a="http://schemas.openxmlformats.org/drawingml/2006/main" name="wht_background_2017">
  <a:themeElements>
    <a:clrScheme name="Custom 5">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79B1078-1045-354B-9F07-06E0784FD1C7}"/>
    </a:ext>
  </a:extLst>
</a:theme>
</file>

<file path=ppt/theme/theme4.xml><?xml version="1.0" encoding="utf-8"?>
<a:theme xmlns:a="http://schemas.openxmlformats.org/drawingml/2006/main" name="1_gry_background_2017">
  <a:themeElements>
    <a:clrScheme name="Custom 4">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ln w="6350">
          <a:solidFill>
            <a:schemeClr val="tx2">
              <a:lumMod val="50000"/>
            </a:schemeClr>
          </a:solidFill>
        </a:ln>
        <a:effectLst/>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6953F3BD-CE26-1C45-A1F7-4E573E5A752B}"/>
    </a:ext>
  </a:extLst>
</a:theme>
</file>

<file path=ppt/theme/theme5.xml><?xml version="1.0" encoding="utf-8"?>
<a:theme xmlns:a="http://schemas.openxmlformats.org/drawingml/2006/main" name="1_blk_background_2017">
  <a:themeElements>
    <a:clrScheme name="Custom 2">
      <a:dk1>
        <a:srgbClr val="000000"/>
      </a:dk1>
      <a:lt1>
        <a:srgbClr val="000E5E"/>
      </a:lt1>
      <a:dk2>
        <a:srgbClr val="EAEAEA"/>
      </a:dk2>
      <a:lt2>
        <a:srgbClr val="FFFFFF"/>
      </a:lt2>
      <a:accent1>
        <a:srgbClr val="69A6FF"/>
      </a:accent1>
      <a:accent2>
        <a:srgbClr val="0064FF"/>
      </a:accent2>
      <a:accent3>
        <a:srgbClr val="003BC9"/>
      </a:accent3>
      <a:accent4>
        <a:srgbClr val="BB8EFF"/>
      </a:accent4>
      <a:accent5>
        <a:srgbClr val="6E177D"/>
      </a:accent5>
      <a:accent6>
        <a:srgbClr val="20D5D2"/>
      </a:accent6>
      <a:hlink>
        <a:srgbClr val="0064FF"/>
      </a:hlink>
      <a:folHlink>
        <a:srgbClr val="E0E0E0"/>
      </a:folHlink>
    </a:clrScheme>
    <a:fontScheme name="IBM Master PPT Template">
      <a:majorFont>
        <a:latin typeface="IBM Plex Sans"/>
        <a:ea typeface=""/>
        <a:cs typeface=""/>
      </a:majorFont>
      <a:minorFont>
        <a:latin typeface="IBM Plex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lIns="0" tIns="0" rIns="0" bIns="0">
        <a:noAutofit/>
      </a:bodyPr>
      <a:lstStyle>
        <a:defPPr>
          <a:defRPr sz="1200" dirty="0" err="1">
            <a:solidFill>
              <a:srgbClr val="FFFFFF"/>
            </a:solidFill>
            <a:latin typeface="Arial"/>
            <a:cs typeface="Arial"/>
          </a:defRPr>
        </a:defPPr>
      </a:lst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Watson_presentation_template" id="{3596A0D1-ED97-224C-9AC3-B3B1AFFC03F1}" vid="{CB59F96B-D893-E545-AC82-604AA9AE6CB9}"/>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Watson_presentation_template</Template>
  <TotalTime>26043</TotalTime>
  <Words>1730</Words>
  <Application>Microsoft Office PowerPoint</Application>
  <PresentationFormat>On-screen Show (16:9)</PresentationFormat>
  <Paragraphs>197</Paragraphs>
  <Slides>20</Slides>
  <Notes>0</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20</vt:i4>
      </vt:variant>
    </vt:vector>
  </HeadingPairs>
  <TitlesOfParts>
    <vt:vector size="31" baseType="lpstr">
      <vt:lpstr>Arial</vt:lpstr>
      <vt:lpstr>Calibri</vt:lpstr>
      <vt:lpstr>Courier New</vt:lpstr>
      <vt:lpstr>HelvNeue for IBM</vt:lpstr>
      <vt:lpstr>IBM Plex Sans</vt:lpstr>
      <vt:lpstr>IBM Plex Sans SemiBold</vt:lpstr>
      <vt:lpstr>blk_background_2017</vt:lpstr>
      <vt:lpstr>gry_background_2017</vt:lpstr>
      <vt:lpstr>wht_background_2017</vt:lpstr>
      <vt:lpstr>1_gry_background_2017</vt:lpstr>
      <vt:lpstr>1_blk_background_2017</vt:lpstr>
      <vt:lpstr> BrassRing Interview Manager  BrassRing   — Client Training and Enablement Session   January 14th, 2020 </vt:lpstr>
      <vt:lpstr>January VIRTUAL TRAINING SESSIONS</vt:lpstr>
      <vt:lpstr>February VIRTUAL TRAINING SESSIONS</vt:lpstr>
      <vt:lpstr>PowerPoint Presentation</vt:lpstr>
      <vt:lpstr>What is the Interview Manager?</vt:lpstr>
      <vt:lpstr>What is the Interview Manager?</vt:lpstr>
      <vt:lpstr>What is the Interview Manager?</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How to use the Interview Manager – User Experience</vt:lpstr>
      <vt:lpstr>Demo –</vt:lpstr>
      <vt:lpstr>FAQs</vt:lpstr>
      <vt:lpstr>FAQs</vt:lpstr>
      <vt:lpstr>FAQs</vt:lpstr>
      <vt:lpstr>Resources</vt:lpstr>
      <vt:lpstr>Future Enhancements</vt:lpstr>
      <vt:lpstr>Questions?</vt:lpstr>
    </vt:vector>
  </TitlesOfParts>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About this template</dc:title>
  <dc:creator>Becky Hui Chan</dc:creator>
  <cp:lastModifiedBy>Santhosh Sankar</cp:lastModifiedBy>
  <cp:revision>466</cp:revision>
  <dcterms:created xsi:type="dcterms:W3CDTF">2018-03-01T22:47:15Z</dcterms:created>
  <dcterms:modified xsi:type="dcterms:W3CDTF">2026-09-24T03:56:31Z</dcterms:modified>
</cp:coreProperties>
</file>