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theme/theme2.xml" ContentType="application/vnd.openxmlformats-officedocument.theme+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theme/theme3.xml" ContentType="application/vnd.openxmlformats-officedocument.theme+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theme/theme4.xml" ContentType="application/vnd.openxmlformats-officedocument.theme+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2" r:id="rId1"/>
    <p:sldMasterId id="2147483745" r:id="rId2"/>
    <p:sldMasterId id="2147483781" r:id="rId3"/>
    <p:sldMasterId id="2147483830" r:id="rId4"/>
    <p:sldMasterId id="2147483868" r:id="rId5"/>
  </p:sldMasterIdLst>
  <p:notesMasterIdLst>
    <p:notesMasterId r:id="rId31"/>
  </p:notesMasterIdLst>
  <p:handoutMasterIdLst>
    <p:handoutMasterId r:id="rId32"/>
  </p:handoutMasterIdLst>
  <p:sldIdLst>
    <p:sldId id="338" r:id="rId6"/>
    <p:sldId id="349" r:id="rId7"/>
    <p:sldId id="330" r:id="rId8"/>
    <p:sldId id="505" r:id="rId9"/>
    <p:sldId id="506" r:id="rId10"/>
    <p:sldId id="394" r:id="rId11"/>
    <p:sldId id="461" r:id="rId12"/>
    <p:sldId id="486" r:id="rId13"/>
    <p:sldId id="485" r:id="rId14"/>
    <p:sldId id="502" r:id="rId15"/>
    <p:sldId id="503" r:id="rId16"/>
    <p:sldId id="477" r:id="rId17"/>
    <p:sldId id="520" r:id="rId18"/>
    <p:sldId id="521" r:id="rId19"/>
    <p:sldId id="509" r:id="rId20"/>
    <p:sldId id="484" r:id="rId21"/>
    <p:sldId id="482" r:id="rId22"/>
    <p:sldId id="488" r:id="rId23"/>
    <p:sldId id="504" r:id="rId24"/>
    <p:sldId id="333" r:id="rId25"/>
    <p:sldId id="462" r:id="rId26"/>
    <p:sldId id="510" r:id="rId27"/>
    <p:sldId id="519" r:id="rId28"/>
    <p:sldId id="518" r:id="rId29"/>
    <p:sldId id="288" r:id="rId30"/>
  </p:sldIdLst>
  <p:sldSz cx="9144000" cy="5143500" type="screen16x9"/>
  <p:notesSz cx="6858000" cy="9144000"/>
  <p:defaultTex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F7F3F1"/>
    <a:srgbClr val="6EA6FF"/>
    <a:srgbClr val="F3F3F3"/>
    <a:srgbClr val="DCDCDC"/>
    <a:srgbClr val="8C8C8C"/>
    <a:srgbClr val="3D3D3D"/>
    <a:srgbClr val="051B75"/>
    <a:srgbClr val="BB8EFF"/>
    <a:srgbClr val="20D5D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346" autoAdjust="0"/>
    <p:restoredTop sz="93817" autoAdjust="0"/>
  </p:normalViewPr>
  <p:slideViewPr>
    <p:cSldViewPr snapToGrid="0" snapToObjects="1" showGuides="1">
      <p:cViewPr varScale="1">
        <p:scale>
          <a:sx n="84" d="100"/>
          <a:sy n="84" d="100"/>
        </p:scale>
        <p:origin x="712" y="56"/>
      </p:cViewPr>
      <p:guideLst>
        <p:guide orient="horz" pos="1620"/>
        <p:guide pos="2880"/>
      </p:guideLst>
    </p:cSldViewPr>
  </p:slideViewPr>
  <p:notesTextViewPr>
    <p:cViewPr>
      <p:scale>
        <a:sx n="1" d="1"/>
        <a:sy n="1" d="1"/>
      </p:scale>
      <p:origin x="0" y="0"/>
    </p:cViewPr>
  </p:notesTextViewPr>
  <p:sorterViewPr>
    <p:cViewPr>
      <p:scale>
        <a:sx n="66" d="100"/>
        <a:sy n="66" d="100"/>
      </p:scale>
      <p:origin x="0" y="0"/>
    </p:cViewPr>
  </p:sorterViewPr>
  <p:notesViewPr>
    <p:cSldViewPr snapToGrid="0" snapToObjects="1">
      <p:cViewPr varScale="1">
        <p:scale>
          <a:sx n="87" d="100"/>
          <a:sy n="87" d="100"/>
        </p:scale>
        <p:origin x="3904" y="184"/>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slideMaster" Target="slideMasters/slideMaster3.xml"/><Relationship Id="rId21" Type="http://schemas.openxmlformats.org/officeDocument/2006/relationships/slide" Target="slides/slide16.xml"/><Relationship Id="rId34" Type="http://schemas.openxmlformats.org/officeDocument/2006/relationships/viewProps" Target="view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handoutMaster" Target="handoutMasters/handoutMaster1.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notesMaster" Target="notesMasters/notesMaster1.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FB811876-243E-CE4F-BE13-763CA6DCA161}"/>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97E2A1DE-898A-AE45-912C-AA03C3E3AF2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8D8F3ABF-AEBA-AC44-AEBE-FB25EEA7F44D}" type="datetimeFigureOut">
              <a:rPr lang="en-US" smtClean="0"/>
              <a:t>9/7/2026</a:t>
            </a:fld>
            <a:endParaRPr lang="en-US"/>
          </a:p>
        </p:txBody>
      </p:sp>
      <p:sp>
        <p:nvSpPr>
          <p:cNvPr id="4" name="Footer Placeholder 3">
            <a:extLst>
              <a:ext uri="{FF2B5EF4-FFF2-40B4-BE49-F238E27FC236}">
                <a16:creationId xmlns:a16="http://schemas.microsoft.com/office/drawing/2014/main" id="{8B6B91E4-0073-9443-82F8-F1363C78AC61}"/>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532D1623-1E55-3F4A-BA9C-FDCECA242A84}"/>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1EBDE4E-C6A5-2944-967B-245D298FDE8C}" type="slidenum">
              <a:rPr lang="en-US" smtClean="0"/>
              <a:t>‹#›</a:t>
            </a:fld>
            <a:endParaRPr lang="en-US"/>
          </a:p>
        </p:txBody>
      </p:sp>
    </p:spTree>
    <p:extLst>
      <p:ext uri="{BB962C8B-B14F-4D97-AF65-F5344CB8AC3E}">
        <p14:creationId xmlns:p14="http://schemas.microsoft.com/office/powerpoint/2010/main" val="318914489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6BE012A-D992-5D42-B86E-AA2BC0764EE1}" type="datetimeFigureOut">
              <a:rPr lang="en-US" smtClean="0"/>
              <a:t>9/7/2026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D02FFD-07D4-5C4F-BD77-921008177348}" type="slidenum">
              <a:rPr lang="en-US" smtClean="0"/>
              <a:t>‹#›</a:t>
            </a:fld>
            <a:endParaRPr lang="en-US"/>
          </a:p>
        </p:txBody>
      </p:sp>
    </p:spTree>
    <p:extLst>
      <p:ext uri="{BB962C8B-B14F-4D97-AF65-F5344CB8AC3E}">
        <p14:creationId xmlns:p14="http://schemas.microsoft.com/office/powerpoint/2010/main" val="1538153578"/>
      </p:ext>
    </p:extLst>
  </p:cSld>
  <p:clrMap bg1="lt1" tx1="dk1" bg2="lt2" tx2="dk2" accent1="accent1" accent2="accent2" accent3="accent3" accent4="accent4" accent5="accent5" accent6="accent6" hlink="hlink" folHlink="folHlink"/>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1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14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14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5.xml"/></Relationships>
</file>

<file path=ppt/slideLayouts/_rels/slideLayout14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15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8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Cover Slide">
    <p:spTree>
      <p:nvGrpSpPr>
        <p:cNvPr id="1" name=""/>
        <p:cNvGrpSpPr/>
        <p:nvPr/>
      </p:nvGrpSpPr>
      <p:grpSpPr>
        <a:xfrm>
          <a:off x="0" y="0"/>
          <a:ext cx="0" cy="0"/>
          <a:chOff x="0" y="0"/>
          <a:chExt cx="0" cy="0"/>
        </a:xfrm>
      </p:grpSpPr>
      <p:sp>
        <p:nvSpPr>
          <p:cNvPr id="4" name="Title 3"/>
          <p:cNvSpPr>
            <a:spLocks noGrp="1"/>
          </p:cNvSpPr>
          <p:nvPr>
            <p:ph type="title"/>
          </p:nvPr>
        </p:nvSpPr>
        <p:spPr>
          <a:xfrm>
            <a:off x="228599" y="203781"/>
            <a:ext cx="4114801" cy="4479344"/>
          </a:xfrm>
        </p:spPr>
        <p:txBody>
          <a:bodyPr/>
          <a:lstStyle>
            <a:lvl1pPr>
              <a:lnSpc>
                <a:spcPct val="90000"/>
              </a:lnSpc>
              <a:defRPr sz="2400" b="0">
                <a:solidFill>
                  <a:schemeClr val="bg2"/>
                </a:solidFill>
              </a:defRPr>
            </a:lvl1pPr>
          </a:lstStyle>
          <a:p>
            <a:r>
              <a:rPr lang="en-US"/>
              <a:t>Click to edit Master title style</a:t>
            </a:r>
            <a:endParaRPr lang="en-US"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13238" y="4314619"/>
            <a:ext cx="685799" cy="639314"/>
          </a:xfrm>
          <a:prstGeom prst="rect">
            <a:avLst/>
          </a:prstGeom>
        </p:spPr>
      </p:pic>
    </p:spTree>
    <p:extLst>
      <p:ext uri="{BB962C8B-B14F-4D97-AF65-F5344CB8AC3E}">
        <p14:creationId xmlns:p14="http://schemas.microsoft.com/office/powerpoint/2010/main" val="18277796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Cover Slide">
    <p:spTree>
      <p:nvGrpSpPr>
        <p:cNvPr id="1" name=""/>
        <p:cNvGrpSpPr/>
        <p:nvPr/>
      </p:nvGrpSpPr>
      <p:grpSpPr>
        <a:xfrm>
          <a:off x="0" y="0"/>
          <a:ext cx="0" cy="0"/>
          <a:chOff x="0" y="0"/>
          <a:chExt cx="0" cy="0"/>
        </a:xfrm>
      </p:grpSpPr>
      <p:sp>
        <p:nvSpPr>
          <p:cNvPr id="7" name="Title 3"/>
          <p:cNvSpPr>
            <a:spLocks noGrp="1"/>
          </p:cNvSpPr>
          <p:nvPr>
            <p:ph type="title"/>
          </p:nvPr>
        </p:nvSpPr>
        <p:spPr>
          <a:xfrm>
            <a:off x="228599" y="203781"/>
            <a:ext cx="4114801" cy="4479344"/>
          </a:xfrm>
        </p:spPr>
        <p:txBody>
          <a:bodyPr/>
          <a:lstStyle>
            <a:lvl1pPr>
              <a:lnSpc>
                <a:spcPct val="90000"/>
              </a:lnSpc>
              <a:defRPr sz="2400" b="0">
                <a:solidFill>
                  <a:schemeClr val="bg2"/>
                </a:solidFill>
              </a:defRPr>
            </a:lvl1pPr>
          </a:lstStyle>
          <a:p>
            <a:r>
              <a:rPr lang="en-US"/>
              <a:t>Click to edit Master title style</a:t>
            </a:r>
            <a:endParaRPr lang="en-US" dirty="0"/>
          </a:p>
        </p:txBody>
      </p:sp>
      <p:pic>
        <p:nvPicPr>
          <p:cNvPr id="12" name="Picture 11"/>
          <p:cNvPicPr>
            <a:picLocks noChangeAspect="1"/>
          </p:cNvPicPr>
          <p:nvPr userDrawn="1"/>
        </p:nvPicPr>
        <p:blipFill rotWithShape="1">
          <a:blip r:embed="rId2">
            <a:extLst>
              <a:ext uri="{28A0092B-C50C-407E-A947-70E740481C1C}">
                <a14:useLocalDpi xmlns:a14="http://schemas.microsoft.com/office/drawing/2010/main" val="0"/>
              </a:ext>
            </a:extLst>
          </a:blip>
          <a:srcRect l="33365" t="24616" r="33365" b="22735"/>
          <a:stretch/>
        </p:blipFill>
        <p:spPr>
          <a:xfrm>
            <a:off x="8247185" y="4270238"/>
            <a:ext cx="826477" cy="735708"/>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3_Cover Slide">
    <p:spTree>
      <p:nvGrpSpPr>
        <p:cNvPr id="1" name=""/>
        <p:cNvGrpSpPr/>
        <p:nvPr/>
      </p:nvGrpSpPr>
      <p:grpSpPr>
        <a:xfrm>
          <a:off x="0" y="0"/>
          <a:ext cx="0" cy="0"/>
          <a:chOff x="0" y="0"/>
          <a:chExt cx="0" cy="0"/>
        </a:xfrm>
      </p:grpSpPr>
      <p:sp>
        <p:nvSpPr>
          <p:cNvPr id="11" name="Rectangle 10"/>
          <p:cNvSpPr/>
          <p:nvPr userDrawn="1"/>
        </p:nvSpPr>
        <p:spPr>
          <a:xfrm rot="10800000">
            <a:off x="7079162" y="0"/>
            <a:ext cx="2064836" cy="5143500"/>
          </a:xfrm>
          <a:prstGeom prst="rect">
            <a:avLst/>
          </a:prstGeom>
          <a:gradFill>
            <a:gsLst>
              <a:gs pos="100000">
                <a:srgbClr val="8582FF"/>
              </a:gs>
              <a:gs pos="85000">
                <a:srgbClr val="5E79FF"/>
              </a:gs>
              <a:gs pos="0">
                <a:schemeClr val="accent2"/>
              </a:gs>
            </a:gsLst>
            <a:lin ang="5400000" scaled="0"/>
          </a:gradFill>
        </p:spPr>
        <p:txBody>
          <a:bodyPr wrap="square" lIns="0" tIns="0" rIns="0" bIns="0" rtlCol="0" anchor="ctr">
            <a:noAutofit/>
          </a:bodyPr>
          <a:lstStyle/>
          <a:p>
            <a:pPr algn="ctr"/>
            <a:endParaRPr lang="en-US" sz="1200" dirty="0" err="1">
              <a:solidFill>
                <a:srgbClr val="FFFFFF"/>
              </a:solidFill>
              <a:latin typeface="Arial"/>
              <a:cs typeface="Arial"/>
            </a:endParaRPr>
          </a:p>
        </p:txBody>
      </p:sp>
      <p:sp>
        <p:nvSpPr>
          <p:cNvPr id="2" name="Rectangle 1"/>
          <p:cNvSpPr/>
          <p:nvPr userDrawn="1"/>
        </p:nvSpPr>
        <p:spPr>
          <a:xfrm>
            <a:off x="-7437" y="0"/>
            <a:ext cx="7086600" cy="5143500"/>
          </a:xfrm>
          <a:prstGeom prst="rect">
            <a:avLst/>
          </a:prstGeom>
          <a:gradFill>
            <a:gsLst>
              <a:gs pos="100000">
                <a:srgbClr val="8582FF"/>
              </a:gs>
              <a:gs pos="85000">
                <a:srgbClr val="5E79FF"/>
              </a:gs>
              <a:gs pos="0">
                <a:schemeClr val="accent2"/>
              </a:gs>
            </a:gsLst>
            <a:lin ang="5400000" scaled="0"/>
          </a:gradFill>
        </p:spPr>
        <p:txBody>
          <a:bodyPr wrap="square" lIns="0" tIns="0" rIns="0" bIns="0" rtlCol="0" anchor="ctr">
            <a:noAutofit/>
          </a:bodyPr>
          <a:lstStyle/>
          <a:p>
            <a:pPr algn="ctr"/>
            <a:endParaRPr lang="en-US" sz="1200" dirty="0" err="1">
              <a:solidFill>
                <a:srgbClr val="FFFFFF"/>
              </a:solidFill>
              <a:latin typeface="Arial"/>
              <a:cs typeface="Arial"/>
            </a:endParaRPr>
          </a:p>
        </p:txBody>
      </p:sp>
      <p:sp>
        <p:nvSpPr>
          <p:cNvPr id="4" name="Title 3"/>
          <p:cNvSpPr>
            <a:spLocks noGrp="1"/>
          </p:cNvSpPr>
          <p:nvPr>
            <p:ph type="title"/>
          </p:nvPr>
        </p:nvSpPr>
        <p:spPr>
          <a:xfrm>
            <a:off x="221162" y="203781"/>
            <a:ext cx="4114801" cy="4479344"/>
          </a:xfrm>
        </p:spPr>
        <p:txBody>
          <a:bodyPr/>
          <a:lstStyle>
            <a:lvl1pPr>
              <a:lnSpc>
                <a:spcPct val="90000"/>
              </a:lnSpc>
              <a:defRPr sz="2400" b="0">
                <a:solidFill>
                  <a:schemeClr val="bg2"/>
                </a:solidFill>
              </a:defRPr>
            </a:lvl1pPr>
          </a:lstStyle>
          <a:p>
            <a:r>
              <a:rPr lang="en-US"/>
              <a:t>Click to edit Master title style</a:t>
            </a:r>
            <a:endParaRPr lang="en-US"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05801" y="4314619"/>
            <a:ext cx="685799" cy="639314"/>
          </a:xfrm>
          <a:prstGeom prst="rect">
            <a:avLst/>
          </a:prstGeom>
        </p:spPr>
      </p:pic>
      <p:pic>
        <p:nvPicPr>
          <p:cNvPr id="7" name="Picture 6">
            <a:extLst>
              <a:ext uri="{FF2B5EF4-FFF2-40B4-BE49-F238E27FC236}">
                <a16:creationId xmlns:a16="http://schemas.microsoft.com/office/drawing/2014/main" id="{F44E0C07-3BD5-6E4C-B02C-C4B734B67376}"/>
              </a:ext>
            </a:extLst>
          </p:cNvPr>
          <p:cNvPicPr>
            <a:picLocks noChangeAspect="1"/>
          </p:cNvPicPr>
          <p:nvPr userDrawn="1"/>
        </p:nvPicPr>
        <p:blipFill>
          <a:blip r:embed="rId3"/>
          <a:stretch>
            <a:fillRect/>
          </a:stretch>
        </p:blipFill>
        <p:spPr>
          <a:xfrm>
            <a:off x="-8872" y="4552569"/>
            <a:ext cx="1854877" cy="570380"/>
          </a:xfrm>
          <a:prstGeom prst="rect">
            <a:avLst/>
          </a:prstGeom>
        </p:spPr>
      </p:pic>
      <p:sp>
        <p:nvSpPr>
          <p:cNvPr id="9" name="Footer Placeholder 1">
            <a:extLst>
              <a:ext uri="{FF2B5EF4-FFF2-40B4-BE49-F238E27FC236}">
                <a16:creationId xmlns:a16="http://schemas.microsoft.com/office/drawing/2014/main" id="{F6DA36F3-6450-D24F-9340-43FD32086944}"/>
              </a:ext>
            </a:extLst>
          </p:cNvPr>
          <p:cNvSpPr txBox="1">
            <a:spLocks/>
          </p:cNvSpPr>
          <p:nvPr userDrawn="1"/>
        </p:nvSpPr>
        <p:spPr>
          <a:xfrm>
            <a:off x="1687482" y="4783886"/>
            <a:ext cx="2520000" cy="137160"/>
          </a:xfrm>
          <a:prstGeom prst="rect">
            <a:avLst/>
          </a:prstGeom>
        </p:spPr>
        <p:txBody>
          <a:bodyPr vert="horz" lIns="0" tIns="0" rIns="0" bIns="0" rtlCol="0" anchor="ctr"/>
          <a:lstStyle>
            <a:defPPr>
              <a:defRPr lang="en-US"/>
            </a:defPPr>
            <a:lvl1pPr marL="0" algn="r" defTabSz="685800" rtl="0" eaLnBrk="1" latinLnBrk="0" hangingPunct="1">
              <a:defRPr sz="600" kern="1200" baseline="0">
                <a:solidFill>
                  <a:schemeClr val="bg2"/>
                </a:solidFill>
                <a:latin typeface="+mn-lt"/>
                <a:ea typeface="Arial" charset="0"/>
                <a:cs typeface="Arial"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l"/>
            <a:r>
              <a:rPr lang="en-US" sz="700" dirty="0">
                <a:solidFill>
                  <a:schemeClr val="bg2"/>
                </a:solidFill>
              </a:rPr>
              <a:t>/ © 2020 IBM Corporation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p:cSld name="2_Cover Slide">
    <p:spTree>
      <p:nvGrpSpPr>
        <p:cNvPr id="1" name=""/>
        <p:cNvGrpSpPr/>
        <p:nvPr/>
      </p:nvGrpSpPr>
      <p:grpSpPr>
        <a:xfrm>
          <a:off x="0" y="0"/>
          <a:ext cx="0" cy="0"/>
          <a:chOff x="0" y="0"/>
          <a:chExt cx="0" cy="0"/>
        </a:xfrm>
      </p:grpSpPr>
      <p:sp>
        <p:nvSpPr>
          <p:cNvPr id="4" name="Title 3"/>
          <p:cNvSpPr>
            <a:spLocks noGrp="1"/>
          </p:cNvSpPr>
          <p:nvPr>
            <p:ph type="title"/>
          </p:nvPr>
        </p:nvSpPr>
        <p:spPr>
          <a:xfrm>
            <a:off x="228599" y="203781"/>
            <a:ext cx="4114801" cy="4479344"/>
          </a:xfrm>
        </p:spPr>
        <p:txBody>
          <a:bodyPr/>
          <a:lstStyle>
            <a:lvl1pPr>
              <a:lnSpc>
                <a:spcPct val="90000"/>
              </a:lnSpc>
              <a:defRPr sz="2400" b="0">
                <a:solidFill>
                  <a:schemeClr val="bg2"/>
                </a:solidFill>
              </a:defRPr>
            </a:lvl1pPr>
          </a:lstStyle>
          <a:p>
            <a:r>
              <a:rPr lang="en-US"/>
              <a:t>Click to edit Master title style</a:t>
            </a:r>
            <a:endParaRPr lang="en-US"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13238" y="4314619"/>
            <a:ext cx="685799" cy="639314"/>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p:cSld name="Divider">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lvl1pPr>
              <a:defRPr>
                <a:solidFill>
                  <a:schemeClr val="bg2"/>
                </a:solidFill>
              </a:defRPr>
            </a:lvl1pPr>
          </a:lstStyle>
          <a:p>
            <a:fld id="{3FD999D4-B456-9943-89B7-30D56181CE18}" type="slidenum">
              <a:rPr lang="en-US" smtClean="0"/>
              <a:t>‹#›</a:t>
            </a:fld>
            <a:endParaRPr lang="en-US"/>
          </a:p>
        </p:txBody>
      </p:sp>
      <p:sp>
        <p:nvSpPr>
          <p:cNvPr id="5" name="Title 4"/>
          <p:cNvSpPr>
            <a:spLocks noGrp="1"/>
          </p:cNvSpPr>
          <p:nvPr>
            <p:ph type="title"/>
          </p:nvPr>
        </p:nvSpPr>
        <p:spPr>
          <a:xfrm>
            <a:off x="228600" y="201168"/>
            <a:ext cx="4114800" cy="4493752"/>
          </a:xfrm>
        </p:spPr>
        <p:txBody>
          <a:bodyPr/>
          <a:lstStyle>
            <a:lvl1pPr>
              <a:lnSpc>
                <a:spcPct val="90000"/>
              </a:lnSpc>
              <a:defRPr>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18872303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Divider (with page content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23950"/>
            <a:ext cx="4114800" cy="3584448"/>
          </a:xfrm>
        </p:spPr>
        <p:txBody>
          <a:bodyPr/>
          <a:lstStyle>
            <a:lvl1pPr marL="0" indent="0">
              <a:spcBef>
                <a:spcPts val="0"/>
              </a:spcBef>
              <a:tabLst>
                <a:tab pos="3940175" algn="dec"/>
              </a:tabLst>
              <a:defRPr/>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Click to edit Master text styles</a:t>
            </a:r>
          </a:p>
          <a:p>
            <a:pPr marL="0" marR="0" lvl="1"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Second level</a:t>
            </a:r>
          </a:p>
          <a:p>
            <a:pPr marL="0" marR="0" lvl="2"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Third level</a:t>
            </a:r>
          </a:p>
          <a:p>
            <a:pPr marL="0" marR="0" lvl="3"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Fourth level</a:t>
            </a:r>
          </a:p>
          <a:p>
            <a:pPr marL="0" marR="0" lvl="4"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Fifth level</a:t>
            </a:r>
            <a:endParaRPr lang="en-US" dirty="0"/>
          </a:p>
        </p:txBody>
      </p:sp>
      <p:sp>
        <p:nvSpPr>
          <p:cNvPr id="7" name="Text Placeholder 6"/>
          <p:cNvSpPr>
            <a:spLocks noGrp="1"/>
          </p:cNvSpPr>
          <p:nvPr>
            <p:ph type="body" sz="quarter" idx="13"/>
          </p:nvPr>
        </p:nvSpPr>
        <p:spPr>
          <a:xfrm>
            <a:off x="4800600" y="1123950"/>
            <a:ext cx="4114800" cy="3584448"/>
          </a:xfrm>
        </p:spPr>
        <p:txBody>
          <a:bodyPr/>
          <a:lstStyle>
            <a:lvl1pPr marL="0" indent="0">
              <a:spcBef>
                <a:spcPts val="0"/>
              </a:spcBef>
              <a:tabLst>
                <a:tab pos="3940175" algn="dec"/>
              </a:tabLst>
              <a:defRPr/>
            </a:lvl1pPr>
            <a:lvl2pPr>
              <a:spcBef>
                <a:spcPts val="0"/>
              </a:spcBef>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Click to edit Master text styles</a:t>
            </a:r>
          </a:p>
          <a:p>
            <a:pPr marL="0" marR="0" lvl="1"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Second level</a:t>
            </a:r>
          </a:p>
          <a:p>
            <a:pPr marL="0" marR="0" lvl="2"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Third level</a:t>
            </a:r>
          </a:p>
          <a:p>
            <a:pPr marL="0" marR="0" lvl="3"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Fourth level</a:t>
            </a:r>
          </a:p>
          <a:p>
            <a:pPr marL="0" marR="0" lvl="4"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Fifth level</a:t>
            </a:r>
            <a:endParaRPr lang="en-US" dirty="0"/>
          </a:p>
        </p:txBody>
      </p:sp>
    </p:spTree>
    <p:extLst>
      <p:ext uri="{BB962C8B-B14F-4D97-AF65-F5344CB8AC3E}">
        <p14:creationId xmlns:p14="http://schemas.microsoft.com/office/powerpoint/2010/main" val="11111661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p:cSld name="fact, number">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bg2"/>
                </a:solidFill>
              </a:defRPr>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3FD999D4-B456-9943-89B7-30D56181CE18}" type="slidenum">
              <a:rPr lang="en-US" smtClean="0"/>
              <a:t>‹#›</a:t>
            </a:fld>
            <a:endParaRPr lang="en-US"/>
          </a:p>
        </p:txBody>
      </p:sp>
      <p:sp>
        <p:nvSpPr>
          <p:cNvPr id="8" name="Text Placeholder 7"/>
          <p:cNvSpPr>
            <a:spLocks noGrp="1"/>
          </p:cNvSpPr>
          <p:nvPr>
            <p:ph type="body" sz="quarter" idx="12"/>
          </p:nvPr>
        </p:nvSpPr>
        <p:spPr>
          <a:xfrm>
            <a:off x="228600" y="1554480"/>
            <a:ext cx="4114800" cy="3108960"/>
          </a:xfrm>
        </p:spPr>
        <p:txBody>
          <a:bodyPr/>
          <a:lstStyle>
            <a:lvl1pPr>
              <a:lnSpc>
                <a:spcPct val="90000"/>
              </a:lnSpc>
              <a:spcBef>
                <a:spcPts val="0"/>
              </a:spcBef>
              <a:defRPr sz="9600" b="1" baseline="0">
                <a:solidFill>
                  <a:schemeClr val="bg2"/>
                </a:solidFill>
              </a:defRPr>
            </a:lvl1pPr>
          </a:lstStyle>
          <a:p>
            <a:pPr lvl="0"/>
            <a:r>
              <a:rPr lang="en-US"/>
              <a:t>Click to edit Master text styles</a:t>
            </a:r>
          </a:p>
        </p:txBody>
      </p:sp>
    </p:spTree>
    <p:extLst>
      <p:ext uri="{BB962C8B-B14F-4D97-AF65-F5344CB8AC3E}">
        <p14:creationId xmlns:p14="http://schemas.microsoft.com/office/powerpoint/2010/main" val="12593042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p:cSld name="fact, number, half-image (bleeds)">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bg2"/>
                </a:solidFill>
              </a:defRPr>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3FD999D4-B456-9943-89B7-30D56181CE18}" type="slidenum">
              <a:rPr lang="en-US" smtClean="0"/>
              <a:t>‹#›</a:t>
            </a:fld>
            <a:endParaRPr lang="en-US"/>
          </a:p>
        </p:txBody>
      </p:sp>
      <p:sp>
        <p:nvSpPr>
          <p:cNvPr id="8" name="Text Placeholder 7"/>
          <p:cNvSpPr>
            <a:spLocks noGrp="1"/>
          </p:cNvSpPr>
          <p:nvPr>
            <p:ph type="body" sz="quarter" idx="12"/>
          </p:nvPr>
        </p:nvSpPr>
        <p:spPr>
          <a:xfrm>
            <a:off x="228600" y="1554480"/>
            <a:ext cx="4114800" cy="3108960"/>
          </a:xfrm>
        </p:spPr>
        <p:txBody>
          <a:bodyPr/>
          <a:lstStyle>
            <a:lvl1pPr>
              <a:lnSpc>
                <a:spcPct val="90000"/>
              </a:lnSpc>
              <a:spcBef>
                <a:spcPts val="0"/>
              </a:spcBef>
              <a:defRPr sz="9600" b="1" baseline="0">
                <a:solidFill>
                  <a:schemeClr val="bg2"/>
                </a:solidFill>
              </a:defRPr>
            </a:lvl1pPr>
          </a:lstStyle>
          <a:p>
            <a:pPr lvl="0"/>
            <a:r>
              <a:rPr lang="en-US" dirty="0"/>
              <a:t>Click to edit Master text styles</a:t>
            </a:r>
          </a:p>
        </p:txBody>
      </p:sp>
      <p:sp>
        <p:nvSpPr>
          <p:cNvPr id="6" name="Picture Placeholder 5"/>
          <p:cNvSpPr>
            <a:spLocks noGrp="1"/>
          </p:cNvSpPr>
          <p:nvPr>
            <p:ph type="pic" sz="quarter" idx="13"/>
          </p:nvPr>
        </p:nvSpPr>
        <p:spPr>
          <a:xfrm>
            <a:off x="4572000" y="0"/>
            <a:ext cx="4572000" cy="5143500"/>
          </a:xfrm>
        </p:spPr>
        <p:txBody>
          <a:bodyPr/>
          <a:lstStyle>
            <a:lvl1pPr>
              <a:defRPr>
                <a:solidFill>
                  <a:schemeClr val="bg2"/>
                </a:solidFill>
              </a:defRPr>
            </a:lvl1pPr>
          </a:lstStyle>
          <a:p>
            <a:r>
              <a:rPr lang="en-US"/>
              <a:t>Drag picture to placeholder or click icon to add</a:t>
            </a:r>
            <a:endParaRPr lang="en-US" dirty="0"/>
          </a:p>
        </p:txBody>
      </p:sp>
    </p:spTree>
    <p:extLst>
      <p:ext uri="{BB962C8B-B14F-4D97-AF65-F5344CB8AC3E}">
        <p14:creationId xmlns:p14="http://schemas.microsoft.com/office/powerpoint/2010/main" val="16752557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p:cSld name="big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265176"/>
            <a:ext cx="8686800" cy="4473575"/>
          </a:xfrm>
        </p:spPr>
        <p:txBody>
          <a:bodyPr/>
          <a:lstStyle>
            <a:lvl1pPr>
              <a:lnSpc>
                <a:spcPct val="90000"/>
              </a:lnSpc>
              <a:defRPr sz="9600" b="1"/>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3660171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quot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5187462" cy="4520805"/>
          </a:xfrm>
        </p:spPr>
        <p:txBody>
          <a:bodyPr/>
          <a:lstStyle>
            <a:lvl1pPr marL="117475" indent="-117475">
              <a:tabLst/>
              <a:defRPr>
                <a:solidFill>
                  <a:schemeClr val="bg2"/>
                </a:solidFill>
              </a:defRPr>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3FD999D4-B456-9943-89B7-30D56181CE18}" type="slidenum">
              <a:rPr lang="en-US" smtClean="0"/>
              <a:t>‹#›</a:t>
            </a:fld>
            <a:endParaRPr lang="en-US"/>
          </a:p>
        </p:txBody>
      </p:sp>
    </p:spTree>
    <p:extLst>
      <p:ext uri="{BB962C8B-B14F-4D97-AF65-F5344CB8AC3E}">
        <p14:creationId xmlns:p14="http://schemas.microsoft.com/office/powerpoint/2010/main" val="12568061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section, title,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4114800" cy="432805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4800600" y="493776"/>
            <a:ext cx="4114800" cy="4199730"/>
          </a:xfrm>
        </p:spPr>
        <p:txBody>
          <a:bodyPr/>
          <a:lstStyle>
            <a:lvl1pPr>
              <a:spcBef>
                <a:spcPts val="1100"/>
              </a:spcBef>
              <a:spcAft>
                <a:spcPts val="0"/>
              </a:spcAft>
              <a:defRPr/>
            </a:lvl1pPr>
            <a:lvl2pPr>
              <a:spcBef>
                <a:spcPts val="1100"/>
              </a:spcBef>
              <a:defRPr/>
            </a:lvl2pPr>
            <a:lvl3pPr>
              <a:spcBef>
                <a:spcPts val="1100"/>
              </a:spcBef>
              <a:defRPr/>
            </a:lvl3pPr>
            <a:lvl4pPr>
              <a:spcBef>
                <a:spcPts val="1100"/>
              </a:spcBef>
              <a:defRPr/>
            </a:lvl4pPr>
            <a:lvl5pPr>
              <a:spcBef>
                <a:spcPts val="1100"/>
              </a:spcBef>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0563"/>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49147501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9593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8" name="Text Placeholder 7"/>
          <p:cNvSpPr>
            <a:spLocks noGrp="1"/>
          </p:cNvSpPr>
          <p:nvPr>
            <p:ph type="body" sz="quarter" idx="12"/>
          </p:nvPr>
        </p:nvSpPr>
        <p:spPr>
          <a:xfrm>
            <a:off x="228600" y="1124712"/>
            <a:ext cx="4114800" cy="3585845"/>
          </a:xfrm>
        </p:spPr>
        <p:txBody>
          <a:bodyPr/>
          <a:lstStyle>
            <a:lvl1pPr>
              <a:spcBef>
                <a:spcPts val="0"/>
              </a:spcBef>
              <a:defRPr sz="1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9"/>
          <p:cNvSpPr>
            <a:spLocks noGrp="1"/>
          </p:cNvSpPr>
          <p:nvPr>
            <p:ph type="body" sz="quarter" idx="13"/>
          </p:nvPr>
        </p:nvSpPr>
        <p:spPr>
          <a:xfrm>
            <a:off x="4800600" y="1124712"/>
            <a:ext cx="4114800" cy="3585845"/>
          </a:xfrm>
        </p:spPr>
        <p:txBody>
          <a:bodyPr/>
          <a:lstStyle>
            <a:lvl1pPr>
              <a:spcBef>
                <a:spcPts val="0"/>
              </a:spcBef>
              <a:defRPr sz="1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99852116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section, 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4800600" y="1093470"/>
            <a:ext cx="4114800" cy="3589656"/>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70"/>
            <a:ext cx="4114800" cy="3589655"/>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70798569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title, text (two columns, different text size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5021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latin typeface="+mn-lt"/>
              </a:defRPr>
            </a:lvl1pPr>
          </a:lstStyle>
          <a:p>
            <a:fld id="{3FD999D4-B456-9943-89B7-30D56181CE18}" type="slidenum">
              <a:rPr lang="en-US" smtClean="0"/>
              <a:pPr/>
              <a:t>‹#›</a:t>
            </a:fld>
            <a:endParaRPr lang="en-US"/>
          </a:p>
        </p:txBody>
      </p:sp>
      <p:sp>
        <p:nvSpPr>
          <p:cNvPr id="6" name="Content Placeholder 5"/>
          <p:cNvSpPr>
            <a:spLocks noGrp="1"/>
          </p:cNvSpPr>
          <p:nvPr>
            <p:ph sz="quarter" idx="12"/>
          </p:nvPr>
        </p:nvSpPr>
        <p:spPr>
          <a:xfrm>
            <a:off x="228600" y="995518"/>
            <a:ext cx="4114800" cy="3687607"/>
          </a:xfrm>
        </p:spPr>
        <p:txBody>
          <a:bodyPr/>
          <a:lstStyle>
            <a:lvl1pPr>
              <a:defRPr sz="2400"/>
            </a:lvl1pPr>
          </a:lstStyle>
          <a:p>
            <a:pPr lvl="0"/>
            <a:r>
              <a:rPr lang="en-US"/>
              <a:t>Click to edit Master text styles</a:t>
            </a:r>
          </a:p>
        </p:txBody>
      </p:sp>
      <p:sp>
        <p:nvSpPr>
          <p:cNvPr id="8" name="Content Placeholder 7"/>
          <p:cNvSpPr>
            <a:spLocks noGrp="1"/>
          </p:cNvSpPr>
          <p:nvPr>
            <p:ph sz="quarter" idx="13"/>
          </p:nvPr>
        </p:nvSpPr>
        <p:spPr>
          <a:xfrm>
            <a:off x="4800600" y="1116648"/>
            <a:ext cx="4114800" cy="3566477"/>
          </a:xfrm>
        </p:spPr>
        <p:txBody>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70158238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p:cSld name="section, title, text (four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4800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69"/>
            <a:ext cx="1828800" cy="358965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9"/>
          <p:cNvSpPr>
            <a:spLocks noGrp="1"/>
          </p:cNvSpPr>
          <p:nvPr>
            <p:ph type="body" sz="quarter" idx="16"/>
          </p:nvPr>
        </p:nvSpPr>
        <p:spPr>
          <a:xfrm>
            <a:off x="7086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80985543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p:cSld name="section, title, text, half-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411480"/>
            <a:ext cx="4114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7280"/>
            <a:ext cx="4114800" cy="3585845"/>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28195355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p:cSld name="section, title, text (two columns), half-image">
    <p:spTree>
      <p:nvGrpSpPr>
        <p:cNvPr id="1" name=""/>
        <p:cNvGrpSpPr/>
        <p:nvPr/>
      </p:nvGrpSpPr>
      <p:grpSpPr>
        <a:xfrm>
          <a:off x="0" y="0"/>
          <a:ext cx="0" cy="0"/>
          <a:chOff x="0" y="0"/>
          <a:chExt cx="0" cy="0"/>
        </a:xfrm>
      </p:grpSpPr>
      <p:sp>
        <p:nvSpPr>
          <p:cNvPr id="9" name="Picture Placeholder 8"/>
          <p:cNvSpPr>
            <a:spLocks noGrp="1"/>
          </p:cNvSpPr>
          <p:nvPr>
            <p:ph type="pic" sz="quarter" idx="16"/>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201168"/>
            <a:ext cx="4114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7" name="Text Placeholder 6"/>
          <p:cNvSpPr>
            <a:spLocks noGrp="1"/>
          </p:cNvSpPr>
          <p:nvPr>
            <p:ph type="body" sz="quarter" idx="14"/>
          </p:nvPr>
        </p:nvSpPr>
        <p:spPr>
          <a:xfrm>
            <a:off x="228600" y="1097279"/>
            <a:ext cx="1828800" cy="358584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7279"/>
            <a:ext cx="1828800" cy="35858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8990130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p:cSld name="section, title, text (two narrow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1033272"/>
            <a:ext cx="4114800" cy="356616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4800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10" name="Text Placeholder 9"/>
          <p:cNvSpPr>
            <a:spLocks noGrp="1"/>
          </p:cNvSpPr>
          <p:nvPr>
            <p:ph type="body" sz="quarter" idx="16"/>
          </p:nvPr>
        </p:nvSpPr>
        <p:spPr>
          <a:xfrm>
            <a:off x="7086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29024610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p:cSld name="section, title, text (dark background)">
    <p:spTree>
      <p:nvGrpSpPr>
        <p:cNvPr id="1" name=""/>
        <p:cNvGrpSpPr/>
        <p:nvPr/>
      </p:nvGrpSpPr>
      <p:grpSpPr>
        <a:xfrm>
          <a:off x="0" y="0"/>
          <a:ext cx="0" cy="0"/>
          <a:chOff x="0" y="0"/>
          <a:chExt cx="0" cy="0"/>
        </a:xfrm>
      </p:grpSpPr>
      <p:sp>
        <p:nvSpPr>
          <p:cNvPr id="5" name="Rectangle 4"/>
          <p:cNvSpPr/>
          <p:nvPr/>
        </p:nvSpPr>
        <p:spPr>
          <a:xfrm>
            <a:off x="4572000" y="0"/>
            <a:ext cx="4572000" cy="5143500"/>
          </a:xfrm>
          <a:prstGeom prst="rect">
            <a:avLst/>
          </a:prstGeom>
          <a:solidFill>
            <a:schemeClr val="tx1"/>
          </a:solidFill>
        </p:spPr>
        <p:txBody>
          <a:bodyPr wrap="square" lIns="0" tIns="0" rIns="0" bIns="0" rtlCol="0" anchor="ctr">
            <a:noAutofit/>
          </a:bodyPr>
          <a:lstStyle/>
          <a:p>
            <a:pPr algn="ctr"/>
            <a:endParaRPr lang="en-US" sz="1200" err="1">
              <a:solidFill>
                <a:srgbClr val="FFFFFF"/>
              </a:solidFill>
              <a:latin typeface="Arial"/>
              <a:cs typeface="Arial"/>
            </a:endParaRPr>
          </a:p>
        </p:txBody>
      </p:sp>
      <p:sp>
        <p:nvSpPr>
          <p:cNvPr id="2" name="Title 1"/>
          <p:cNvSpPr>
            <a:spLocks noGrp="1"/>
          </p:cNvSpPr>
          <p:nvPr>
            <p:ph type="title"/>
          </p:nvPr>
        </p:nvSpPr>
        <p:spPr>
          <a:xfrm>
            <a:off x="228600" y="1033272"/>
            <a:ext cx="4114800" cy="356616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4800600" y="1124712"/>
            <a:ext cx="4114800" cy="3501445"/>
          </a:xfrm>
        </p:spPr>
        <p:txBody>
          <a:bodyPr/>
          <a:lstStyle>
            <a:lvl1pPr>
              <a:defRPr>
                <a:solidFill>
                  <a:schemeClr val="bg2"/>
                </a:solidFill>
              </a:defRPr>
            </a:lvl1pPr>
            <a:lvl2pPr marL="0" indent="0">
              <a:spcBef>
                <a:spcPts val="1100"/>
              </a:spcBef>
              <a:buFontTx/>
              <a:buNone/>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202383574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p:cSld name="title, 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61393180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p:cSld name="title, half-blank area">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184037283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p:cSld name="title, blank">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38100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93923649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p:cSld name="insight, text, boxes">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12" name="Text Placeholder 11"/>
          <p:cNvSpPr>
            <a:spLocks noGrp="1"/>
          </p:cNvSpPr>
          <p:nvPr>
            <p:ph type="body" sz="quarter" idx="13"/>
          </p:nvPr>
        </p:nvSpPr>
        <p:spPr>
          <a:xfrm>
            <a:off x="228600" y="182880"/>
            <a:ext cx="4114800" cy="300037"/>
          </a:xfrm>
        </p:spPr>
        <p:txBody>
          <a:bodyPr/>
          <a:lstStyle>
            <a:lvl1pPr>
              <a:defRPr sz="1600"/>
            </a:lvl1pPr>
          </a:lstStyle>
          <a:p>
            <a:pPr lvl="0"/>
            <a:r>
              <a:rPr lang="en-US"/>
              <a:t>Click to edit Master text styles</a:t>
            </a:r>
          </a:p>
        </p:txBody>
      </p:sp>
      <p:sp>
        <p:nvSpPr>
          <p:cNvPr id="7" name="Text Placeholder 6"/>
          <p:cNvSpPr>
            <a:spLocks noGrp="1"/>
          </p:cNvSpPr>
          <p:nvPr>
            <p:ph type="body" sz="quarter" idx="14"/>
          </p:nvPr>
        </p:nvSpPr>
        <p:spPr>
          <a:xfrm>
            <a:off x="228600" y="1097280"/>
            <a:ext cx="4114800" cy="3488731"/>
          </a:xfrm>
        </p:spPr>
        <p:txBody>
          <a:bodyPr/>
          <a:lstStyle>
            <a:lvl1pPr>
              <a:defRPr sz="16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7"/>
          <p:cNvSpPr>
            <a:spLocks noGrp="1"/>
          </p:cNvSpPr>
          <p:nvPr>
            <p:ph sz="quarter" idx="15"/>
          </p:nvPr>
        </p:nvSpPr>
        <p:spPr>
          <a:xfrm>
            <a:off x="6858000" y="0"/>
            <a:ext cx="2286000" cy="2571750"/>
          </a:xfrm>
          <a:solidFill>
            <a:schemeClr val="bg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Tree>
    <p:extLst>
      <p:ext uri="{BB962C8B-B14F-4D97-AF65-F5344CB8AC3E}">
        <p14:creationId xmlns:p14="http://schemas.microsoft.com/office/powerpoint/2010/main" val="174288198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p:cSld name="boxes (3 med, 2 small)">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8" name="Content Placeholder 7"/>
          <p:cNvSpPr>
            <a:spLocks noGrp="1"/>
          </p:cNvSpPr>
          <p:nvPr>
            <p:ph sz="quarter" idx="15"/>
          </p:nvPr>
        </p:nvSpPr>
        <p:spPr>
          <a:xfrm>
            <a:off x="6858000" y="0"/>
            <a:ext cx="2286000" cy="2571750"/>
          </a:xfrm>
          <a:solidFill>
            <a:schemeClr val="tx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tx2">
              <a:lumMod val="50000"/>
            </a:schemeClr>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4572000" cy="2111375"/>
          </a:xfrm>
          <a:solidFill>
            <a:schemeClr val="tx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Click to edit Master text styles</a:t>
            </a:r>
          </a:p>
        </p:txBody>
      </p:sp>
      <p:sp>
        <p:nvSpPr>
          <p:cNvPr id="6" name="Title 5"/>
          <p:cNvSpPr>
            <a:spLocks noGrp="1"/>
          </p:cNvSpPr>
          <p:nvPr>
            <p:ph type="title"/>
          </p:nvPr>
        </p:nvSpPr>
        <p:spPr>
          <a:xfrm>
            <a:off x="-1" y="-1"/>
            <a:ext cx="4571999" cy="2571751"/>
          </a:xfrm>
          <a:solidFill>
            <a:schemeClr val="accent2"/>
          </a:solidFill>
        </p:spPr>
        <p:txBody>
          <a:bodyPr lIns="228600" tIns="201168" rIns="228600" bIns="228600"/>
          <a:lstStyle>
            <a:lvl1pPr>
              <a:defRPr>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94049278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p:cSld name="boxes (1 large, 4 small)">
    <p:spTree>
      <p:nvGrpSpPr>
        <p:cNvPr id="1" name=""/>
        <p:cNvGrpSpPr/>
        <p:nvPr/>
      </p:nvGrpSpPr>
      <p:grpSpPr>
        <a:xfrm>
          <a:off x="0" y="0"/>
          <a:ext cx="0" cy="0"/>
          <a:chOff x="0" y="0"/>
          <a:chExt cx="0" cy="0"/>
        </a:xfrm>
      </p:grpSpPr>
      <p:sp>
        <p:nvSpPr>
          <p:cNvPr id="8" name="Content Placeholder 7"/>
          <p:cNvSpPr>
            <a:spLocks noGrp="1"/>
          </p:cNvSpPr>
          <p:nvPr>
            <p:ph sz="quarter" idx="15"/>
          </p:nvPr>
        </p:nvSpPr>
        <p:spPr>
          <a:xfrm>
            <a:off x="6857998" y="2571750"/>
            <a:ext cx="2286000" cy="2571750"/>
          </a:xfrm>
          <a:solidFill>
            <a:schemeClr val="accent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2286000" y="2571750"/>
            <a:ext cx="2286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4" name="Content Placeholder 13"/>
          <p:cNvSpPr>
            <a:spLocks noGrp="1"/>
          </p:cNvSpPr>
          <p:nvPr>
            <p:ph sz="quarter" idx="17"/>
          </p:nvPr>
        </p:nvSpPr>
        <p:spPr>
          <a:xfrm>
            <a:off x="4572001" y="2571750"/>
            <a:ext cx="2285997"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2286000" cy="2571750"/>
          </a:xfrm>
          <a:solidFill>
            <a:schemeClr val="bg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itle 5"/>
          <p:cNvSpPr>
            <a:spLocks noGrp="1"/>
          </p:cNvSpPr>
          <p:nvPr>
            <p:ph type="title"/>
          </p:nvPr>
        </p:nvSpPr>
        <p:spPr>
          <a:xfrm>
            <a:off x="-1" y="-1"/>
            <a:ext cx="9143999" cy="2571751"/>
          </a:xfrm>
          <a:solidFill>
            <a:schemeClr val="tx1"/>
          </a:solidFill>
        </p:spPr>
        <p:txBody>
          <a:bodyPr lIns="228600" tIns="155448" rIns="228600" bIns="228600"/>
          <a:lstStyle>
            <a:lvl1pPr>
              <a:defRPr sz="48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138251154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p:cSld name="title (black box) over image(s)">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itle 5"/>
          <p:cNvSpPr>
            <a:spLocks noGrp="1"/>
          </p:cNvSpPr>
          <p:nvPr>
            <p:ph type="title"/>
          </p:nvPr>
        </p:nvSpPr>
        <p:spPr>
          <a:xfrm>
            <a:off x="-1" y="-1"/>
            <a:ext cx="9143999" cy="1290639"/>
          </a:xfrm>
          <a:solidFill>
            <a:schemeClr val="tx1"/>
          </a:solidFill>
        </p:spPr>
        <p:txBody>
          <a:bodyPr lIns="228600" tIns="201168" rIns="228600" bIns="228600"/>
          <a:lstStyle>
            <a:lvl1pPr>
              <a:defRPr sz="24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9839224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p:cSld name="text (black box) over image(s)">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2857500"/>
            <a:ext cx="2286000" cy="2286000"/>
          </a:xfrm>
          <a:solidFill>
            <a:schemeClr val="tx1"/>
          </a:solidFill>
        </p:spPr>
        <p:txBody>
          <a:bodyPr lIns="228600" tIns="155448" rIns="228600" bIns="228600"/>
          <a:lstStyle>
            <a:lvl1pPr>
              <a:defRPr>
                <a:solidFill>
                  <a:schemeClr val="bg2"/>
                </a:solidFill>
              </a:defRPr>
            </a:lvl1pPr>
            <a:lvl2pPr>
              <a:defRPr sz="1000">
                <a:solidFill>
                  <a:schemeClr val="bg2"/>
                </a:solidFill>
              </a:defRPr>
            </a:lvl2pPr>
            <a:lvl3pPr>
              <a:defRPr sz="1000">
                <a:solidFill>
                  <a:schemeClr val="bg2"/>
                </a:solidFill>
              </a:defRPr>
            </a:lvl3pPr>
            <a:lvl4pPr>
              <a:defRPr sz="1000">
                <a:solidFill>
                  <a:schemeClr val="bg2"/>
                </a:solidFill>
              </a:defRPr>
            </a:lvl4pPr>
            <a:lvl5pPr>
              <a:defRPr sz="10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11596949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p:cSld name="boxes (4 tall)">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1"/>
            <a:ext cx="2286000" cy="5143500"/>
          </a:xfrm>
          <a:solidFill>
            <a:schemeClr val="tx1"/>
          </a:solidFill>
        </p:spPr>
        <p:txBody>
          <a:bodyPr lIns="228600" tIns="192024" rIns="228600" bIns="228600"/>
          <a:lstStyle>
            <a:lvl1pPr>
              <a:defRPr sz="16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20"/>
          </p:nvPr>
        </p:nvSpPr>
        <p:spPr>
          <a:xfrm>
            <a:off x="2286000" y="0"/>
            <a:ext cx="2286000" cy="5143500"/>
          </a:xfrm>
          <a:solidFill>
            <a:schemeClr val="accent2"/>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15" name="Content Placeholder 14"/>
          <p:cNvSpPr>
            <a:spLocks noGrp="1"/>
          </p:cNvSpPr>
          <p:nvPr>
            <p:ph sz="quarter" idx="21"/>
          </p:nvPr>
        </p:nvSpPr>
        <p:spPr>
          <a:xfrm>
            <a:off x="4572000" y="0"/>
            <a:ext cx="2286000" cy="5143500"/>
          </a:xfrm>
          <a:solidFill>
            <a:schemeClr val="accent3"/>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17" name="Content Placeholder 16"/>
          <p:cNvSpPr>
            <a:spLocks noGrp="1"/>
          </p:cNvSpPr>
          <p:nvPr>
            <p:ph sz="quarter" idx="22"/>
          </p:nvPr>
        </p:nvSpPr>
        <p:spPr>
          <a:xfrm>
            <a:off x="6858000" y="0"/>
            <a:ext cx="2286000" cy="5143500"/>
          </a:xfrm>
          <a:solidFill>
            <a:schemeClr val="tx2">
              <a:lumMod val="75000"/>
            </a:schemeClr>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133155060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p:cSld name="graph">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228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4386562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p:cSld name="title, text (1/4), content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8"/>
          <p:cNvSpPr>
            <a:spLocks noGrp="1"/>
          </p:cNvSpPr>
          <p:nvPr>
            <p:ph sz="quarter" idx="13"/>
          </p:nvPr>
        </p:nvSpPr>
        <p:spPr>
          <a:xfrm>
            <a:off x="2514600" y="666750"/>
            <a:ext cx="6400800" cy="38242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83876930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p:cSld name="title, text (1/4), blank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90609603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p:cSld name="case study: title, text (2/4), content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Picture Placeholder 11"/>
          <p:cNvSpPr>
            <a:spLocks noGrp="1"/>
          </p:cNvSpPr>
          <p:nvPr>
            <p:ph type="pic" sz="quarter" idx="14"/>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174246433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p:cSld name="case study 2: title, text (2/4), quote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 Placeholder 5"/>
          <p:cNvSpPr>
            <a:spLocks noGrp="1"/>
          </p:cNvSpPr>
          <p:nvPr>
            <p:ph type="body" sz="quarter" idx="13"/>
          </p:nvPr>
        </p:nvSpPr>
        <p:spPr>
          <a:xfrm>
            <a:off x="2514600" y="1116013"/>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Text Placeholder 8"/>
          <p:cNvSpPr>
            <a:spLocks noGrp="1"/>
          </p:cNvSpPr>
          <p:nvPr>
            <p:ph type="body" sz="quarter" idx="14"/>
          </p:nvPr>
        </p:nvSpPr>
        <p:spPr>
          <a:xfrm>
            <a:off x="4700392" y="1051560"/>
            <a:ext cx="4215008" cy="3456432"/>
          </a:xfrm>
        </p:spPr>
        <p:txBody>
          <a:bodyPr/>
          <a:lstStyle>
            <a:lvl1pPr marL="117475" indent="-117475">
              <a:tabLst/>
              <a:defRPr sz="2400"/>
            </a:lvl1pPr>
            <a:lvl2pPr marL="0" indent="0">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6353378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p:cSld name="table">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228600" y="192024"/>
            <a:ext cx="1828800" cy="440899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able Placeholder 6"/>
          <p:cNvSpPr>
            <a:spLocks noGrp="1"/>
          </p:cNvSpPr>
          <p:nvPr>
            <p:ph type="tbl" sz="quarter" idx="13"/>
          </p:nvPr>
        </p:nvSpPr>
        <p:spPr>
          <a:xfrm>
            <a:off x="2514600" y="225425"/>
            <a:ext cx="6400800" cy="4375594"/>
          </a:xfrm>
        </p:spPr>
        <p:txBody>
          <a:bodyPr/>
          <a:lstStyle/>
          <a:p>
            <a:r>
              <a:rPr lang="en-US"/>
              <a:t>Click icon to add table</a:t>
            </a:r>
          </a:p>
        </p:txBody>
      </p:sp>
    </p:spTree>
    <p:extLst>
      <p:ext uri="{BB962C8B-B14F-4D97-AF65-F5344CB8AC3E}">
        <p14:creationId xmlns:p14="http://schemas.microsoft.com/office/powerpoint/2010/main" val="32134878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p:cSld name="blank (with footer)">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213505690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p:cSld name="blank (no foo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59709419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Thank you">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43000"/>
            <a:ext cx="4114800" cy="3584448"/>
          </a:xfrm>
        </p:spPr>
        <p:txBody>
          <a:bodyPr/>
          <a:lstStyle>
            <a:lvl1pPr marL="0" indent="0">
              <a:spcBef>
                <a:spcPts val="0"/>
              </a:spcBef>
              <a:tabLst>
                <a:tab pos="3940175" algn="dec"/>
              </a:tabLst>
              <a:defRPr sz="1100"/>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Click to edit Master text styles</a:t>
            </a:r>
          </a:p>
        </p:txBody>
      </p:sp>
    </p:spTree>
    <p:extLst>
      <p:ext uri="{BB962C8B-B14F-4D97-AF65-F5344CB8AC3E}">
        <p14:creationId xmlns:p14="http://schemas.microsoft.com/office/powerpoint/2010/main" val="16528589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p:cSld name="ibm sign-off">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53106" y="1573759"/>
            <a:ext cx="1637786" cy="1526772"/>
          </a:xfrm>
          <a:prstGeom prst="rect">
            <a:avLst/>
          </a:prstGeom>
        </p:spPr>
      </p:pic>
    </p:spTree>
    <p:extLst>
      <p:ext uri="{BB962C8B-B14F-4D97-AF65-F5344CB8AC3E}">
        <p14:creationId xmlns:p14="http://schemas.microsoft.com/office/powerpoint/2010/main" val="73108822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p:cSld name="Cover Slide">
    <p:spTree>
      <p:nvGrpSpPr>
        <p:cNvPr id="1" name=""/>
        <p:cNvGrpSpPr/>
        <p:nvPr/>
      </p:nvGrpSpPr>
      <p:grpSpPr>
        <a:xfrm>
          <a:off x="0" y="0"/>
          <a:ext cx="0" cy="0"/>
          <a:chOff x="0" y="0"/>
          <a:chExt cx="0" cy="0"/>
        </a:xfrm>
      </p:grpSpPr>
      <p:sp>
        <p:nvSpPr>
          <p:cNvPr id="4" name="Title 3"/>
          <p:cNvSpPr>
            <a:spLocks noGrp="1"/>
          </p:cNvSpPr>
          <p:nvPr>
            <p:ph type="title"/>
          </p:nvPr>
        </p:nvSpPr>
        <p:spPr>
          <a:xfrm>
            <a:off x="228599" y="203781"/>
            <a:ext cx="4114801" cy="4479344"/>
          </a:xfrm>
        </p:spPr>
        <p:txBody>
          <a:bodyPr/>
          <a:lstStyle>
            <a:lvl1pPr>
              <a:lnSpc>
                <a:spcPct val="90000"/>
              </a:lnSpc>
              <a:defRPr sz="2400" b="0">
                <a:solidFill>
                  <a:schemeClr val="tx1"/>
                </a:solidFill>
              </a:defRPr>
            </a:lvl1pPr>
          </a:lstStyle>
          <a:p>
            <a:r>
              <a:rPr lang="en-US"/>
              <a:t>Click to edit Master title style</a:t>
            </a:r>
            <a:endParaRPr lang="en-US" dirty="0"/>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13238" y="4316521"/>
            <a:ext cx="685800" cy="635509"/>
          </a:xfrm>
          <a:prstGeom prst="rect">
            <a:avLst/>
          </a:prstGeom>
        </p:spPr>
      </p:pic>
    </p:spTree>
    <p:extLst>
      <p:ext uri="{BB962C8B-B14F-4D97-AF65-F5344CB8AC3E}">
        <p14:creationId xmlns:p14="http://schemas.microsoft.com/office/powerpoint/2010/main" val="30824995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reserve="1">
  <p:cSld name="Divider">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5" name="Title 4"/>
          <p:cNvSpPr>
            <a:spLocks noGrp="1"/>
          </p:cNvSpPr>
          <p:nvPr>
            <p:ph type="title"/>
          </p:nvPr>
        </p:nvSpPr>
        <p:spPr>
          <a:xfrm>
            <a:off x="228600" y="201168"/>
            <a:ext cx="4114800" cy="4493752"/>
          </a:xfrm>
        </p:spPr>
        <p:txBody>
          <a:bodyPr/>
          <a:lstStyle>
            <a:lvl1pPr>
              <a:lnSpc>
                <a:spcPct val="90000"/>
              </a:lnSpc>
              <a:defRPr>
                <a:solidFill>
                  <a:schemeClr val="tx1"/>
                </a:solidFill>
              </a:defRPr>
            </a:lvl1pPr>
          </a:lstStyle>
          <a:p>
            <a:r>
              <a:rPr lang="en-US"/>
              <a:t>Click to edit Master title style</a:t>
            </a:r>
            <a:endParaRPr lang="en-US" dirty="0"/>
          </a:p>
        </p:txBody>
      </p:sp>
    </p:spTree>
    <p:extLst>
      <p:ext uri="{BB962C8B-B14F-4D97-AF65-F5344CB8AC3E}">
        <p14:creationId xmlns:p14="http://schemas.microsoft.com/office/powerpoint/2010/main" val="102642031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85505473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preserve="1" userDrawn="1">
  <p:cSld name="Divider (with page content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23950"/>
            <a:ext cx="4114800" cy="3584448"/>
          </a:xfrm>
        </p:spPr>
        <p:txBody>
          <a:bodyPr/>
          <a:lstStyle>
            <a:lvl1pPr marL="0" indent="0">
              <a:spcBef>
                <a:spcPts val="0"/>
              </a:spcBef>
              <a:tabLst>
                <a:tab pos="3940175" algn="dec"/>
              </a:tabLst>
              <a:defRPr/>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 Placeholder 6"/>
          <p:cNvSpPr>
            <a:spLocks noGrp="1"/>
          </p:cNvSpPr>
          <p:nvPr>
            <p:ph type="body" sz="quarter" idx="13"/>
          </p:nvPr>
        </p:nvSpPr>
        <p:spPr>
          <a:xfrm>
            <a:off x="4800600" y="1123950"/>
            <a:ext cx="4114800" cy="3584448"/>
          </a:xfrm>
        </p:spPr>
        <p:txBody>
          <a:bodyPr/>
          <a:lstStyle>
            <a:lvl1pPr marL="0" indent="0">
              <a:spcBef>
                <a:spcPts val="0"/>
              </a:spcBef>
              <a:tabLst>
                <a:tab pos="3940175" algn="dec"/>
              </a:tabLst>
              <a:defRPr/>
            </a:lvl1pPr>
            <a:lvl2pPr>
              <a:spcBef>
                <a:spcPts val="0"/>
              </a:spcBef>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1008104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preserve="1">
  <p:cSld name="fact, number">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tx1"/>
                </a:solidFill>
              </a:defRPr>
            </a:lvl1p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511555"/>
            <a:ext cx="4114800" cy="3108960"/>
          </a:xfrm>
        </p:spPr>
        <p:txBody>
          <a:bodyPr/>
          <a:lstStyle>
            <a:lvl1pPr>
              <a:lnSpc>
                <a:spcPct val="90000"/>
              </a:lnSpc>
              <a:spcBef>
                <a:spcPts val="0"/>
              </a:spcBef>
              <a:defRPr sz="9600" b="1" baseline="0">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173682930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userDrawn="1">
  <p:cSld name="fact, number, half-image (bleeds)">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tx1"/>
                </a:solidFill>
              </a:defRPr>
            </a:lvl1p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511555"/>
            <a:ext cx="4114800" cy="3108960"/>
          </a:xfrm>
        </p:spPr>
        <p:txBody>
          <a:bodyPr/>
          <a:lstStyle>
            <a:lvl1pPr>
              <a:lnSpc>
                <a:spcPct val="90000"/>
              </a:lnSpc>
              <a:spcBef>
                <a:spcPts val="0"/>
              </a:spcBef>
              <a:defRPr sz="9600" b="1" baseline="0">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14494907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p:cSld name="big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265176"/>
            <a:ext cx="8686800" cy="4473575"/>
          </a:xfrm>
        </p:spPr>
        <p:txBody>
          <a:bodyPr/>
          <a:lstStyle>
            <a:lvl1pPr>
              <a:lnSpc>
                <a:spcPct val="90000"/>
              </a:lnSpc>
              <a:defRPr sz="9600" b="1"/>
            </a:lvl1p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91269824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p:cSld name="quot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5187462" cy="4520805"/>
          </a:xfrm>
        </p:spPr>
        <p:txBody>
          <a:bodyPr/>
          <a:lstStyle>
            <a:lvl1pPr marL="117475" indent="-117475">
              <a:tabLst/>
              <a:defRPr>
                <a:solidFill>
                  <a:schemeClr val="tx1"/>
                </a:solidFill>
              </a:defRPr>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24376361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preserve="1">
  <p:cSld name="section, title,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4114800" cy="432805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493776"/>
            <a:ext cx="4114800" cy="4199730"/>
          </a:xfrm>
        </p:spPr>
        <p:txBody>
          <a:bodyPr/>
          <a:lstStyle>
            <a:lvl1pPr>
              <a:spcBef>
                <a:spcPts val="1100"/>
              </a:spcBef>
              <a:spcAft>
                <a:spcPts val="0"/>
              </a:spcAft>
              <a:defRPr/>
            </a:lvl1pPr>
            <a:lvl2pPr>
              <a:spcBef>
                <a:spcPts val="1100"/>
              </a:spcBef>
              <a:defRPr/>
            </a:lvl2pPr>
            <a:lvl3pPr>
              <a:spcBef>
                <a:spcPts val="1100"/>
              </a:spcBef>
              <a:defRPr/>
            </a:lvl3pPr>
            <a:lvl4pPr>
              <a:spcBef>
                <a:spcPts val="1100"/>
              </a:spcBef>
              <a:defRPr/>
            </a:lvl4pPr>
            <a:lvl5pPr>
              <a:spcBef>
                <a:spcPts val="1100"/>
              </a:spcBef>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0563"/>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168376247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preserve="1">
  <p:cSld name="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9593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124712"/>
            <a:ext cx="4114800" cy="3585845"/>
          </a:xfrm>
        </p:spPr>
        <p:txBody>
          <a:bodyPr/>
          <a:lstStyle>
            <a:lvl1pPr>
              <a:spcBef>
                <a:spcPts val="0"/>
              </a:spcBef>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9"/>
          <p:cNvSpPr>
            <a:spLocks noGrp="1"/>
          </p:cNvSpPr>
          <p:nvPr>
            <p:ph type="body" sz="quarter" idx="13"/>
          </p:nvPr>
        </p:nvSpPr>
        <p:spPr>
          <a:xfrm>
            <a:off x="4800600" y="1124712"/>
            <a:ext cx="4114800" cy="3585845"/>
          </a:xfrm>
        </p:spPr>
        <p:txBody>
          <a:bodyPr/>
          <a:lstStyle>
            <a:lvl1pPr>
              <a:spcBef>
                <a:spcPts val="0"/>
              </a:spcBef>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60391761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preserve="1">
  <p:cSld name="section, 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3470"/>
            <a:ext cx="4114800" cy="3589656"/>
          </a:xfrm>
        </p:spPr>
        <p:txBody>
          <a:bodyPr/>
          <a:lstStyle>
            <a:lvl1pPr>
              <a:defRPr sz="16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70"/>
            <a:ext cx="4114800" cy="3589655"/>
          </a:xfrm>
        </p:spPr>
        <p:txBody>
          <a:bodyPr/>
          <a:lstStyle>
            <a:lvl1pPr>
              <a:defRPr sz="16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82858454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preserve="1">
  <p:cSld name="title, text (two columns, different text size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5021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Content Placeholder 5"/>
          <p:cNvSpPr>
            <a:spLocks noGrp="1"/>
          </p:cNvSpPr>
          <p:nvPr>
            <p:ph sz="quarter" idx="12"/>
          </p:nvPr>
        </p:nvSpPr>
        <p:spPr>
          <a:xfrm>
            <a:off x="228600" y="995518"/>
            <a:ext cx="4114800" cy="3687607"/>
          </a:xfrm>
        </p:spPr>
        <p:txBody>
          <a:bodyPr/>
          <a:lstStyle>
            <a:lvl1pPr>
              <a:defRPr sz="2400"/>
            </a:lvl1pPr>
          </a:lstStyle>
          <a:p>
            <a:pPr lvl="0"/>
            <a:r>
              <a:rPr lang="en-US"/>
              <a:t>Click to edit Master text styles</a:t>
            </a:r>
          </a:p>
        </p:txBody>
      </p:sp>
      <p:sp>
        <p:nvSpPr>
          <p:cNvPr id="8" name="Content Placeholder 7"/>
          <p:cNvSpPr>
            <a:spLocks noGrp="1"/>
          </p:cNvSpPr>
          <p:nvPr>
            <p:ph sz="quarter" idx="13"/>
          </p:nvPr>
        </p:nvSpPr>
        <p:spPr>
          <a:xfrm>
            <a:off x="4800600" y="1116648"/>
            <a:ext cx="4114800" cy="3566477"/>
          </a:xfrm>
        </p:spPr>
        <p:txBody>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8200921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preserve="1">
  <p:cSld name="section, title, text (four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69"/>
            <a:ext cx="1828800" cy="358965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9"/>
          <p:cNvSpPr>
            <a:spLocks noGrp="1"/>
          </p:cNvSpPr>
          <p:nvPr>
            <p:ph type="body" sz="quarter" idx="16"/>
          </p:nvPr>
        </p:nvSpPr>
        <p:spPr>
          <a:xfrm>
            <a:off x="7086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60020520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preserve="1" userDrawn="1">
  <p:cSld name="section, title, text, half-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411480"/>
            <a:ext cx="4114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7280"/>
            <a:ext cx="4114800" cy="3585845"/>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71110182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preserve="1">
  <p:cSld name="section, title, text (two columns), half-image">
    <p:spTree>
      <p:nvGrpSpPr>
        <p:cNvPr id="1" name=""/>
        <p:cNvGrpSpPr/>
        <p:nvPr/>
      </p:nvGrpSpPr>
      <p:grpSpPr>
        <a:xfrm>
          <a:off x="0" y="0"/>
          <a:ext cx="0" cy="0"/>
          <a:chOff x="0" y="0"/>
          <a:chExt cx="0" cy="0"/>
        </a:xfrm>
      </p:grpSpPr>
      <p:sp>
        <p:nvSpPr>
          <p:cNvPr id="9" name="Picture Placeholder 8"/>
          <p:cNvSpPr>
            <a:spLocks noGrp="1"/>
          </p:cNvSpPr>
          <p:nvPr>
            <p:ph type="pic" sz="quarter" idx="16"/>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201168"/>
            <a:ext cx="4114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4"/>
          </p:nvPr>
        </p:nvSpPr>
        <p:spPr>
          <a:xfrm>
            <a:off x="228600" y="1097279"/>
            <a:ext cx="1828800" cy="358584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7279"/>
            <a:ext cx="1828800" cy="35858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53487260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preserve="1">
  <p:cSld name="section, title, text (two narrow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1033272"/>
            <a:ext cx="4114800" cy="356616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10" name="Text Placeholder 9"/>
          <p:cNvSpPr>
            <a:spLocks noGrp="1"/>
          </p:cNvSpPr>
          <p:nvPr>
            <p:ph type="body" sz="quarter" idx="16"/>
          </p:nvPr>
        </p:nvSpPr>
        <p:spPr>
          <a:xfrm>
            <a:off x="7086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03030447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preserve="1">
  <p:cSld name="section, title, text (dark background)">
    <p:spTree>
      <p:nvGrpSpPr>
        <p:cNvPr id="1" name=""/>
        <p:cNvGrpSpPr/>
        <p:nvPr/>
      </p:nvGrpSpPr>
      <p:grpSpPr>
        <a:xfrm>
          <a:off x="0" y="0"/>
          <a:ext cx="0" cy="0"/>
          <a:chOff x="0" y="0"/>
          <a:chExt cx="0" cy="0"/>
        </a:xfrm>
      </p:grpSpPr>
      <p:sp>
        <p:nvSpPr>
          <p:cNvPr id="5" name="Rectangle 4"/>
          <p:cNvSpPr/>
          <p:nvPr/>
        </p:nvSpPr>
        <p:spPr>
          <a:xfrm>
            <a:off x="4572000" y="0"/>
            <a:ext cx="4572000" cy="5143500"/>
          </a:xfrm>
          <a:prstGeom prst="rect">
            <a:avLst/>
          </a:prstGeom>
          <a:solidFill>
            <a:schemeClr val="accent2"/>
          </a:solidFill>
        </p:spPr>
        <p:txBody>
          <a:bodyPr wrap="square" lIns="0" tIns="0" rIns="0" bIns="0" rtlCol="0" anchor="ctr">
            <a:noAutofit/>
          </a:bodyPr>
          <a:lstStyle/>
          <a:p>
            <a:pPr algn="ctr"/>
            <a:endParaRPr lang="en-US" sz="1200" err="1">
              <a:solidFill>
                <a:srgbClr val="FFFFFF"/>
              </a:solidFill>
              <a:latin typeface="Arial"/>
              <a:cs typeface="Arial"/>
            </a:endParaRPr>
          </a:p>
        </p:txBody>
      </p:sp>
      <p:sp>
        <p:nvSpPr>
          <p:cNvPr id="2" name="Title 1"/>
          <p:cNvSpPr>
            <a:spLocks noGrp="1"/>
          </p:cNvSpPr>
          <p:nvPr>
            <p:ph type="title"/>
          </p:nvPr>
        </p:nvSpPr>
        <p:spPr>
          <a:xfrm>
            <a:off x="228600" y="1033272"/>
            <a:ext cx="4114800" cy="356616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111286"/>
            <a:ext cx="4114800" cy="3501445"/>
          </a:xfrm>
        </p:spPr>
        <p:txBody>
          <a:bodyPr/>
          <a:lstStyle>
            <a:lvl1pPr>
              <a:defRPr>
                <a:solidFill>
                  <a:schemeClr val="bg2"/>
                </a:solidFill>
              </a:defRPr>
            </a:lvl1pPr>
            <a:lvl2pPr marL="0" indent="0">
              <a:spcBef>
                <a:spcPts val="1100"/>
              </a:spcBef>
              <a:buFontTx/>
              <a:buNone/>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1166598336"/>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preserve="1">
  <p:cSld name="title, 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492536042"/>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preserve="1">
  <p:cSld name="title, half-blank area">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1651282356"/>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preserve="1">
  <p:cSld name="title, blank">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38100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1171387111"/>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preserve="1">
  <p:cSld name="insight, text, boxes">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3" name="Slide Number Placeholder 2"/>
          <p:cNvSpPr>
            <a:spLocks noGrp="1"/>
          </p:cNvSpPr>
          <p:nvPr>
            <p:ph type="sldNum" sz="quarter" idx="10"/>
          </p:nvPr>
        </p:nvSpPr>
        <p:spPr>
          <a:xfrm>
            <a:off x="6858000" y="4832418"/>
            <a:ext cx="2057400" cy="137160"/>
          </a:xfrm>
        </p:spPr>
        <p:txBody>
          <a:bodyPr/>
          <a:lstStyle>
            <a:lvl1pPr>
              <a:defRPr>
                <a:solidFill>
                  <a:schemeClr val="bg2"/>
                </a:solidFill>
              </a:defRPr>
            </a:lvl1pPr>
          </a:lstStyle>
          <a:p>
            <a:fld id="{D0BE6F14-FF48-0F4F-A8AA-2E3F25371E4A}" type="slidenum">
              <a:rPr lang="en-US" smtClean="0"/>
              <a:pPr/>
              <a:t>‹#›</a:t>
            </a:fld>
            <a:endParaRPr lang="en-US"/>
          </a:p>
        </p:txBody>
      </p:sp>
      <p:sp>
        <p:nvSpPr>
          <p:cNvPr id="12" name="Text Placeholder 11"/>
          <p:cNvSpPr>
            <a:spLocks noGrp="1"/>
          </p:cNvSpPr>
          <p:nvPr>
            <p:ph type="body" sz="quarter" idx="13"/>
          </p:nvPr>
        </p:nvSpPr>
        <p:spPr>
          <a:xfrm>
            <a:off x="228600" y="182880"/>
            <a:ext cx="4114800" cy="300037"/>
          </a:xfrm>
        </p:spPr>
        <p:txBody>
          <a:bodyPr/>
          <a:lstStyle>
            <a:lvl1pPr>
              <a:defRPr sz="1600"/>
            </a:lvl1pPr>
          </a:lstStyle>
          <a:p>
            <a:pPr lvl="0"/>
            <a:r>
              <a:rPr lang="en-US" dirty="0"/>
              <a:t>Click to edit Master text styles</a:t>
            </a:r>
          </a:p>
        </p:txBody>
      </p:sp>
      <p:sp>
        <p:nvSpPr>
          <p:cNvPr id="7" name="Text Placeholder 6"/>
          <p:cNvSpPr>
            <a:spLocks noGrp="1"/>
          </p:cNvSpPr>
          <p:nvPr>
            <p:ph type="body" sz="quarter" idx="14"/>
          </p:nvPr>
        </p:nvSpPr>
        <p:spPr>
          <a:xfrm>
            <a:off x="228600" y="1097280"/>
            <a:ext cx="4114800" cy="3488731"/>
          </a:xfrm>
        </p:spPr>
        <p:txBody>
          <a:bodyPr/>
          <a:lstStyle>
            <a:lvl1pPr>
              <a:defRPr sz="1600"/>
            </a:lvl1pPr>
            <a:lvl2pPr>
              <a:defRPr sz="1400"/>
            </a:lvl2pPr>
            <a:lvl3pPr>
              <a:defRPr sz="14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7"/>
          <p:cNvSpPr>
            <a:spLocks noGrp="1"/>
          </p:cNvSpPr>
          <p:nvPr>
            <p:ph sz="quarter" idx="15"/>
          </p:nvPr>
        </p:nvSpPr>
        <p:spPr>
          <a:xfrm>
            <a:off x="6858000" y="0"/>
            <a:ext cx="2286000" cy="2571750"/>
          </a:xfrm>
          <a:solidFill>
            <a:schemeClr val="bg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accent3"/>
          </a:solidFill>
        </p:spPr>
        <p:txBody>
          <a:bodyPr lIns="228600" tIns="192024" rIns="228600" bIns="228600"/>
          <a:lstStyle>
            <a:lvl1pPr>
              <a:defRPr sz="1400">
                <a:solidFill>
                  <a:schemeClr val="bg2"/>
                </a:solidFill>
              </a:defRPr>
            </a:lvl1pPr>
          </a:lstStyle>
          <a:p>
            <a:pPr lvl="0"/>
            <a:r>
              <a:rPr lang="en-US" dirty="0"/>
              <a:t>Click to edit Master text styles</a:t>
            </a:r>
          </a:p>
        </p:txBody>
      </p:sp>
    </p:spTree>
    <p:extLst>
      <p:ext uri="{BB962C8B-B14F-4D97-AF65-F5344CB8AC3E}">
        <p14:creationId xmlns:p14="http://schemas.microsoft.com/office/powerpoint/2010/main" val="1520582528"/>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preserve="1">
  <p:cSld name="boxes (3 med, 2 small)">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4572000" cy="2571750"/>
          </a:xfrm>
          <a:solidFill>
            <a:schemeClr val="tx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8" name="Content Placeholder 7"/>
          <p:cNvSpPr>
            <a:spLocks noGrp="1"/>
          </p:cNvSpPr>
          <p:nvPr>
            <p:ph sz="quarter" idx="15"/>
          </p:nvPr>
        </p:nvSpPr>
        <p:spPr>
          <a:xfrm>
            <a:off x="6858000" y="0"/>
            <a:ext cx="2286000" cy="2571750"/>
          </a:xfrm>
          <a:solidFill>
            <a:schemeClr val="tx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tx2">
              <a:lumMod val="50000"/>
            </a:schemeClr>
          </a:solidFill>
        </p:spPr>
        <p:txBody>
          <a:bodyPr lIns="228600" tIns="192024" rIns="228600" bIns="228600"/>
          <a:lstStyle>
            <a:lvl1pPr>
              <a:defRPr sz="1400">
                <a:solidFill>
                  <a:schemeClr val="bg2"/>
                </a:solidFill>
              </a:defRPr>
            </a:lvl1pPr>
          </a:lstStyle>
          <a:p>
            <a:pPr lvl="0"/>
            <a:r>
              <a:rPr lang="en-US" dirty="0"/>
              <a:t>Click to edit Master text styles</a:t>
            </a:r>
          </a:p>
        </p:txBody>
      </p:sp>
      <p:sp>
        <p:nvSpPr>
          <p:cNvPr id="6" name="Title 5"/>
          <p:cNvSpPr>
            <a:spLocks noGrp="1"/>
          </p:cNvSpPr>
          <p:nvPr>
            <p:ph type="title"/>
          </p:nvPr>
        </p:nvSpPr>
        <p:spPr>
          <a:xfrm>
            <a:off x="-1" y="-1"/>
            <a:ext cx="4571999" cy="2571751"/>
          </a:xfrm>
          <a:solidFill>
            <a:schemeClr val="accent2"/>
          </a:solidFill>
        </p:spPr>
        <p:txBody>
          <a:bodyPr lIns="228600" tIns="201168" rIns="228600" bIns="228600"/>
          <a:lstStyle>
            <a:lvl1pPr>
              <a:defRPr>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1375148796"/>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Sp="0" preserve="1">
  <p:cSld name="boxes (1 large, 4 small)">
    <p:spTree>
      <p:nvGrpSpPr>
        <p:cNvPr id="1" name=""/>
        <p:cNvGrpSpPr/>
        <p:nvPr/>
      </p:nvGrpSpPr>
      <p:grpSpPr>
        <a:xfrm>
          <a:off x="0" y="0"/>
          <a:ext cx="0" cy="0"/>
          <a:chOff x="0" y="0"/>
          <a:chExt cx="0" cy="0"/>
        </a:xfrm>
      </p:grpSpPr>
      <p:sp>
        <p:nvSpPr>
          <p:cNvPr id="8" name="Content Placeholder 7"/>
          <p:cNvSpPr>
            <a:spLocks noGrp="1"/>
          </p:cNvSpPr>
          <p:nvPr>
            <p:ph sz="quarter" idx="15"/>
          </p:nvPr>
        </p:nvSpPr>
        <p:spPr>
          <a:xfrm>
            <a:off x="6857998" y="2571750"/>
            <a:ext cx="2286000" cy="2571750"/>
          </a:xfrm>
          <a:solidFill>
            <a:schemeClr val="accent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2286000" y="2571750"/>
            <a:ext cx="2286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4" name="Content Placeholder 13"/>
          <p:cNvSpPr>
            <a:spLocks noGrp="1"/>
          </p:cNvSpPr>
          <p:nvPr>
            <p:ph sz="quarter" idx="17"/>
          </p:nvPr>
        </p:nvSpPr>
        <p:spPr>
          <a:xfrm>
            <a:off x="4572001" y="2571750"/>
            <a:ext cx="2285997"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2286000" cy="2571750"/>
          </a:xfrm>
          <a:solidFill>
            <a:schemeClr val="bg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dirty="0"/>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6" name="Title 5"/>
          <p:cNvSpPr>
            <a:spLocks noGrp="1"/>
          </p:cNvSpPr>
          <p:nvPr>
            <p:ph type="title"/>
          </p:nvPr>
        </p:nvSpPr>
        <p:spPr>
          <a:xfrm>
            <a:off x="-1" y="-1"/>
            <a:ext cx="9143999" cy="2571751"/>
          </a:xfrm>
          <a:solidFill>
            <a:schemeClr val="tx1"/>
          </a:solidFill>
        </p:spPr>
        <p:txBody>
          <a:bodyPr lIns="228600" tIns="155448" rIns="228600" bIns="228600"/>
          <a:lstStyle>
            <a:lvl1pPr>
              <a:defRPr sz="48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906805358"/>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preserve="1">
  <p:cSld name="title (black box) over image(s)">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itle 5"/>
          <p:cNvSpPr>
            <a:spLocks noGrp="1"/>
          </p:cNvSpPr>
          <p:nvPr>
            <p:ph type="title"/>
          </p:nvPr>
        </p:nvSpPr>
        <p:spPr>
          <a:xfrm>
            <a:off x="-1" y="-1"/>
            <a:ext cx="9143999" cy="1290639"/>
          </a:xfrm>
          <a:solidFill>
            <a:schemeClr val="tx1"/>
          </a:solidFill>
        </p:spPr>
        <p:txBody>
          <a:bodyPr lIns="228600" tIns="201168" rIns="228600" bIns="228600"/>
          <a:lstStyle>
            <a:lvl1pPr>
              <a:defRPr sz="24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2133692794"/>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preserve="1">
  <p:cSld name="text (black box) over image(s)">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2857500"/>
            <a:ext cx="2286000" cy="2286000"/>
          </a:xfrm>
          <a:solidFill>
            <a:schemeClr val="tx1"/>
          </a:solidFill>
        </p:spPr>
        <p:txBody>
          <a:bodyPr lIns="228600" tIns="155448" rIns="228600" bIns="228600"/>
          <a:lstStyle>
            <a:lvl1pPr>
              <a:defRPr>
                <a:solidFill>
                  <a:schemeClr val="bg2"/>
                </a:solidFill>
              </a:defRPr>
            </a:lvl1pPr>
            <a:lvl2pPr>
              <a:defRPr sz="1000">
                <a:solidFill>
                  <a:schemeClr val="bg2"/>
                </a:solidFill>
              </a:defRPr>
            </a:lvl2pPr>
            <a:lvl3pPr>
              <a:defRPr sz="1000">
                <a:solidFill>
                  <a:schemeClr val="bg2"/>
                </a:solidFill>
              </a:defRPr>
            </a:lvl3pPr>
            <a:lvl4pPr>
              <a:defRPr sz="1000">
                <a:solidFill>
                  <a:schemeClr val="bg2"/>
                </a:solidFill>
              </a:defRPr>
            </a:lvl4pPr>
            <a:lvl5pPr>
              <a:defRPr sz="10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145367505"/>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preserve="1">
  <p:cSld name="boxes (4 tall)">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1"/>
            <a:ext cx="2286000" cy="5143500"/>
          </a:xfrm>
          <a:solidFill>
            <a:schemeClr val="tx1"/>
          </a:solidFill>
        </p:spPr>
        <p:txBody>
          <a:bodyPr lIns="228600" tIns="182880" rIns="228600" bIns="228600"/>
          <a:lstStyle>
            <a:lvl1pPr>
              <a:defRPr sz="16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20"/>
          </p:nvPr>
        </p:nvSpPr>
        <p:spPr>
          <a:xfrm>
            <a:off x="2286000" y="0"/>
            <a:ext cx="2286000" cy="5143500"/>
          </a:xfrm>
          <a:solidFill>
            <a:schemeClr val="accent2"/>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dirty="0"/>
              <a:t>Click to edit Master text styles</a:t>
            </a:r>
          </a:p>
        </p:txBody>
      </p:sp>
      <p:sp>
        <p:nvSpPr>
          <p:cNvPr id="15" name="Content Placeholder 14"/>
          <p:cNvSpPr>
            <a:spLocks noGrp="1"/>
          </p:cNvSpPr>
          <p:nvPr>
            <p:ph sz="quarter" idx="21"/>
          </p:nvPr>
        </p:nvSpPr>
        <p:spPr>
          <a:xfrm>
            <a:off x="4572000" y="0"/>
            <a:ext cx="2286000" cy="5143500"/>
          </a:xfrm>
          <a:solidFill>
            <a:schemeClr val="accent3"/>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17" name="Content Placeholder 16"/>
          <p:cNvSpPr>
            <a:spLocks noGrp="1"/>
          </p:cNvSpPr>
          <p:nvPr>
            <p:ph sz="quarter" idx="22"/>
          </p:nvPr>
        </p:nvSpPr>
        <p:spPr>
          <a:xfrm>
            <a:off x="6858000" y="0"/>
            <a:ext cx="2286000" cy="5143500"/>
          </a:xfrm>
          <a:solidFill>
            <a:schemeClr val="tx2">
              <a:lumMod val="75000"/>
            </a:schemeClr>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1502749896"/>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showMasterSp="0" preserve="1">
  <p:cSld name="graph">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62329705"/>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preserve="1">
  <p:cSld name="title, text (1/4), content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8"/>
          <p:cNvSpPr>
            <a:spLocks noGrp="1"/>
          </p:cNvSpPr>
          <p:nvPr>
            <p:ph sz="quarter" idx="13"/>
          </p:nvPr>
        </p:nvSpPr>
        <p:spPr>
          <a:xfrm>
            <a:off x="2514600" y="666750"/>
            <a:ext cx="6400800" cy="382428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971120245"/>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preserve="1">
  <p:cSld name="title, text (1/4), blank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74224051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showMasterSp="0" preserve="1">
  <p:cSld name="case study: title, text (2/4), content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Picture Placeholder 11"/>
          <p:cNvSpPr>
            <a:spLocks noGrp="1"/>
          </p:cNvSpPr>
          <p:nvPr>
            <p:ph type="pic" sz="quarter" idx="14"/>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10383018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preserve="1">
  <p:cSld name="case study 2: title, text (2/4), quote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ext Placeholder 8"/>
          <p:cNvSpPr>
            <a:spLocks noGrp="1"/>
          </p:cNvSpPr>
          <p:nvPr>
            <p:ph type="body" sz="quarter" idx="14"/>
          </p:nvPr>
        </p:nvSpPr>
        <p:spPr>
          <a:xfrm>
            <a:off x="4700392" y="1090961"/>
            <a:ext cx="4215008" cy="3456432"/>
          </a:xfrm>
        </p:spPr>
        <p:txBody>
          <a:bodyPr/>
          <a:lstStyle>
            <a:lvl1pPr marL="117475" indent="-117475">
              <a:tabLst/>
              <a:defRPr sz="2400"/>
            </a:lvl1pPr>
            <a:lvl2pPr marL="0" indent="0">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317147510"/>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showMasterSp="0" preserve="1">
  <p:cSld name="table">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92024"/>
            <a:ext cx="1828800" cy="440899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able Placeholder 6"/>
          <p:cNvSpPr>
            <a:spLocks noGrp="1"/>
          </p:cNvSpPr>
          <p:nvPr>
            <p:ph type="tbl" sz="quarter" idx="13"/>
          </p:nvPr>
        </p:nvSpPr>
        <p:spPr>
          <a:xfrm>
            <a:off x="2514600" y="225425"/>
            <a:ext cx="6400800" cy="4597400"/>
          </a:xfrm>
        </p:spPr>
        <p:txBody>
          <a:bodyPr/>
          <a:lstStyle/>
          <a:p>
            <a:r>
              <a:rPr lang="en-US"/>
              <a:t>Click icon to add table</a:t>
            </a:r>
          </a:p>
        </p:txBody>
      </p:sp>
    </p:spTree>
    <p:extLst>
      <p:ext uri="{BB962C8B-B14F-4D97-AF65-F5344CB8AC3E}">
        <p14:creationId xmlns:p14="http://schemas.microsoft.com/office/powerpoint/2010/main" val="1036767294"/>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showMasterSp="0" preserve="1">
  <p:cSld name="blank (with footer)">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265598500"/>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showMasterSp="0" preserve="1">
  <p:cSld name="blank (no foo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71034"/>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showMasterSp="0" preserve="1" userDrawn="1">
  <p:cSld name="Thank you">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43000"/>
            <a:ext cx="4114800" cy="3584448"/>
          </a:xfrm>
        </p:spPr>
        <p:txBody>
          <a:bodyPr/>
          <a:lstStyle>
            <a:lvl1pPr marL="0" indent="0">
              <a:spcBef>
                <a:spcPts val="0"/>
              </a:spcBef>
              <a:tabLst>
                <a:tab pos="3940175" algn="dec"/>
              </a:tabLst>
              <a:defRPr sz="1100"/>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dirty="0"/>
              <a:t>Click to edit Master text styles</a:t>
            </a:r>
          </a:p>
        </p:txBody>
      </p:sp>
    </p:spTree>
    <p:extLst>
      <p:ext uri="{BB962C8B-B14F-4D97-AF65-F5344CB8AC3E}">
        <p14:creationId xmlns:p14="http://schemas.microsoft.com/office/powerpoint/2010/main" val="1754658403"/>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preserve="1">
  <p:cSld name="ibm sign-off">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53106" y="1573759"/>
            <a:ext cx="1636776" cy="1516746"/>
          </a:xfrm>
          <a:prstGeom prst="rect">
            <a:avLst/>
          </a:prstGeom>
        </p:spPr>
      </p:pic>
    </p:spTree>
    <p:extLst>
      <p:ext uri="{BB962C8B-B14F-4D97-AF65-F5344CB8AC3E}">
        <p14:creationId xmlns:p14="http://schemas.microsoft.com/office/powerpoint/2010/main" val="358667420"/>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showMasterSp="0"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994172"/>
          </a:xfrm>
        </p:spPr>
        <p:txBody>
          <a:bodyPr/>
          <a:lstStyle>
            <a:lvl1pPr>
              <a:defRPr>
                <a:solidFill>
                  <a:srgbClr val="264A60"/>
                </a:solidFill>
                <a:latin typeface="HelvNeue for IBM" panose="020B0604020202020204" pitchFamily="34" charset="0"/>
              </a:defRPr>
            </a:lvl1pPr>
          </a:lstStyle>
          <a:p>
            <a:r>
              <a:rPr lang="en-US" dirty="0"/>
              <a:t>Click to edit Master title style</a:t>
            </a:r>
          </a:p>
        </p:txBody>
      </p:sp>
      <p:sp>
        <p:nvSpPr>
          <p:cNvPr id="3" name="Content Placeholder 2"/>
          <p:cNvSpPr>
            <a:spLocks noGrp="1"/>
          </p:cNvSpPr>
          <p:nvPr>
            <p:ph idx="1"/>
          </p:nvPr>
        </p:nvSpPr>
        <p:spPr>
          <a:xfrm>
            <a:off x="115134" y="1369219"/>
            <a:ext cx="8920406" cy="3263504"/>
          </a:xfrm>
        </p:spPr>
        <p:txBody>
          <a:bodyPr/>
          <a:lstStyle>
            <a:lvl1pPr>
              <a:defRPr>
                <a:solidFill>
                  <a:schemeClr val="bg1"/>
                </a:solidFill>
                <a:latin typeface="HelvNeue for IBM" panose="020B0604020202020204" pitchFamily="34" charset="0"/>
              </a:defRPr>
            </a:lvl1pPr>
            <a:lvl2pPr>
              <a:defRPr>
                <a:solidFill>
                  <a:srgbClr val="264A60"/>
                </a:solidFill>
                <a:latin typeface="HelvNeue for IBM" panose="020B0604020202020204" pitchFamily="34" charset="0"/>
              </a:defRPr>
            </a:lvl2pPr>
            <a:lvl3pPr>
              <a:defRPr>
                <a:solidFill>
                  <a:srgbClr val="264A60"/>
                </a:solidFill>
                <a:latin typeface="HelvNeue for IBM" panose="020B0604020202020204" pitchFamily="34" charset="0"/>
              </a:defRPr>
            </a:lvl3pPr>
            <a:lvl4pPr>
              <a:defRPr>
                <a:solidFill>
                  <a:srgbClr val="264A60"/>
                </a:solidFill>
                <a:latin typeface="HelvNeue for IBM" panose="020B0604020202020204" pitchFamily="34" charset="0"/>
              </a:defRPr>
            </a:lvl4pPr>
            <a:lvl5pPr>
              <a:defRPr>
                <a:solidFill>
                  <a:srgbClr val="264A60"/>
                </a:solidFill>
                <a:latin typeface="HelvNeue for IBM" panose="020B0604020202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126403448"/>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showMasterSp="0" preserve="1">
  <p:cSld name="Cover Slide">
    <p:spTree>
      <p:nvGrpSpPr>
        <p:cNvPr id="1" name=""/>
        <p:cNvGrpSpPr/>
        <p:nvPr/>
      </p:nvGrpSpPr>
      <p:grpSpPr>
        <a:xfrm>
          <a:off x="0" y="0"/>
          <a:ext cx="0" cy="0"/>
          <a:chOff x="0" y="0"/>
          <a:chExt cx="0" cy="0"/>
        </a:xfrm>
      </p:grpSpPr>
      <p:sp>
        <p:nvSpPr>
          <p:cNvPr id="4" name="Title 3"/>
          <p:cNvSpPr>
            <a:spLocks noGrp="1"/>
          </p:cNvSpPr>
          <p:nvPr>
            <p:ph type="title"/>
          </p:nvPr>
        </p:nvSpPr>
        <p:spPr>
          <a:xfrm>
            <a:off x="228599" y="203781"/>
            <a:ext cx="4114801" cy="4479344"/>
          </a:xfrm>
        </p:spPr>
        <p:txBody>
          <a:bodyPr/>
          <a:lstStyle>
            <a:lvl1pPr>
              <a:lnSpc>
                <a:spcPct val="90000"/>
              </a:lnSpc>
              <a:defRPr sz="2400" b="0">
                <a:solidFill>
                  <a:schemeClr val="tx1"/>
                </a:solidFill>
              </a:defRPr>
            </a:lvl1pPr>
          </a:lstStyle>
          <a:p>
            <a:r>
              <a:rPr lang="en-US"/>
              <a:t>Click to edit Master title style</a:t>
            </a:r>
            <a:endParaRPr lang="en-US" dirty="0"/>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393811" y="4705350"/>
            <a:ext cx="521589" cy="211455"/>
          </a:xfrm>
          <a:prstGeom prst="rect">
            <a:avLst/>
          </a:prstGeom>
        </p:spPr>
      </p:pic>
      <p:pic>
        <p:nvPicPr>
          <p:cNvPr id="10" name="Picture 9"/>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313238" y="4316521"/>
            <a:ext cx="685800" cy="635509"/>
          </a:xfrm>
          <a:prstGeom prst="rect">
            <a:avLst/>
          </a:prstGeom>
        </p:spPr>
      </p:pic>
    </p:spTree>
    <p:extLst>
      <p:ext uri="{BB962C8B-B14F-4D97-AF65-F5344CB8AC3E}">
        <p14:creationId xmlns:p14="http://schemas.microsoft.com/office/powerpoint/2010/main" val="227238187"/>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showMasterSp="0" preserve="1">
  <p:cSld name="Divider">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5" name="Title 4"/>
          <p:cNvSpPr>
            <a:spLocks noGrp="1"/>
          </p:cNvSpPr>
          <p:nvPr>
            <p:ph type="title"/>
          </p:nvPr>
        </p:nvSpPr>
        <p:spPr>
          <a:xfrm>
            <a:off x="228600" y="201168"/>
            <a:ext cx="4114800" cy="4493752"/>
          </a:xfrm>
        </p:spPr>
        <p:txBody>
          <a:bodyPr/>
          <a:lstStyle>
            <a:lvl1pPr>
              <a:lnSpc>
                <a:spcPct val="90000"/>
              </a:lnSpc>
              <a:defRPr>
                <a:solidFill>
                  <a:schemeClr val="tx1"/>
                </a:solidFill>
              </a:defRPr>
            </a:lvl1pPr>
          </a:lstStyle>
          <a:p>
            <a:r>
              <a:rPr lang="en-US"/>
              <a:t>Click to edit Master title style</a:t>
            </a:r>
            <a:endParaRPr lang="en-US" dirty="0"/>
          </a:p>
        </p:txBody>
      </p:sp>
    </p:spTree>
    <p:extLst>
      <p:ext uri="{BB962C8B-B14F-4D97-AF65-F5344CB8AC3E}">
        <p14:creationId xmlns:p14="http://schemas.microsoft.com/office/powerpoint/2010/main" val="966284543"/>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showMasterSp="0" preserve="1" userDrawn="1">
  <p:cSld name="Divider (with page content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23950"/>
            <a:ext cx="4114800" cy="3584448"/>
          </a:xfrm>
        </p:spPr>
        <p:txBody>
          <a:bodyPr/>
          <a:lstStyle>
            <a:lvl1pPr marL="0" indent="0">
              <a:spcBef>
                <a:spcPts val="0"/>
              </a:spcBef>
              <a:tabLst>
                <a:tab pos="3940175" algn="dec"/>
              </a:tabLst>
              <a:defRPr/>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 Placeholder 6"/>
          <p:cNvSpPr>
            <a:spLocks noGrp="1"/>
          </p:cNvSpPr>
          <p:nvPr>
            <p:ph type="body" sz="quarter" idx="13"/>
          </p:nvPr>
        </p:nvSpPr>
        <p:spPr>
          <a:xfrm>
            <a:off x="4800600" y="1123950"/>
            <a:ext cx="4114800" cy="3584448"/>
          </a:xfrm>
        </p:spPr>
        <p:txBody>
          <a:bodyPr/>
          <a:lstStyle>
            <a:lvl1pPr marL="0" indent="0">
              <a:spcBef>
                <a:spcPts val="0"/>
              </a:spcBef>
              <a:tabLst>
                <a:tab pos="3940175" algn="dec"/>
              </a:tabLst>
              <a:defRPr/>
            </a:lvl1pPr>
            <a:lvl2pPr>
              <a:spcBef>
                <a:spcPts val="0"/>
              </a:spcBef>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42598823"/>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showMasterSp="0" preserve="1">
  <p:cSld name="fact, number">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tx1"/>
                </a:solidFill>
              </a:defRPr>
            </a:lvl1p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511555"/>
            <a:ext cx="4114800" cy="3108960"/>
          </a:xfrm>
        </p:spPr>
        <p:txBody>
          <a:bodyPr/>
          <a:lstStyle>
            <a:lvl1pPr>
              <a:lnSpc>
                <a:spcPct val="90000"/>
              </a:lnSpc>
              <a:spcBef>
                <a:spcPts val="0"/>
              </a:spcBef>
              <a:defRPr sz="9600" b="1" baseline="0">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1080506850"/>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preserve="1">
  <p:cSld name="fact, number, half-image (bleeds)">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tx1"/>
                </a:solidFill>
              </a:defRPr>
            </a:lvl1p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511555"/>
            <a:ext cx="4114800" cy="3108960"/>
          </a:xfrm>
        </p:spPr>
        <p:txBody>
          <a:bodyPr/>
          <a:lstStyle>
            <a:lvl1pPr>
              <a:lnSpc>
                <a:spcPct val="90000"/>
              </a:lnSpc>
              <a:spcBef>
                <a:spcPts val="0"/>
              </a:spcBef>
              <a:defRPr sz="9600" b="1" baseline="0">
                <a:solidFill>
                  <a:schemeClr val="tx1"/>
                </a:solidFill>
              </a:defRPr>
            </a:lvl1pPr>
          </a:lstStyle>
          <a:p>
            <a:pPr lvl="0"/>
            <a:r>
              <a:rPr lang="en-US" dirty="0"/>
              <a:t>Click to edit Master text styles</a:t>
            </a:r>
          </a:p>
        </p:txBody>
      </p:sp>
      <p:sp>
        <p:nvSpPr>
          <p:cNvPr id="6" name="Picture Placeholder 5"/>
          <p:cNvSpPr>
            <a:spLocks noGrp="1"/>
          </p:cNvSpPr>
          <p:nvPr>
            <p:ph type="pic" sz="quarter" idx="13"/>
          </p:nvPr>
        </p:nvSpPr>
        <p:spPr>
          <a:xfrm>
            <a:off x="4572000" y="0"/>
            <a:ext cx="4572000" cy="5143500"/>
          </a:xfrm>
        </p:spPr>
        <p:txBody>
          <a:bodyPr/>
          <a:lstStyle>
            <a:lvl1pPr>
              <a:defRPr>
                <a:solidFill>
                  <a:schemeClr val="tx1"/>
                </a:solidFill>
              </a:defRPr>
            </a:lvl1pPr>
          </a:lstStyle>
          <a:p>
            <a:r>
              <a:rPr lang="en-US"/>
              <a:t>Drag picture to placeholder or click icon to add</a:t>
            </a:r>
          </a:p>
        </p:txBody>
      </p:sp>
    </p:spTree>
    <p:extLst>
      <p:ext uri="{BB962C8B-B14F-4D97-AF65-F5344CB8AC3E}">
        <p14:creationId xmlns:p14="http://schemas.microsoft.com/office/powerpoint/2010/main" val="956908918"/>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showMasterSp="0" preserve="1">
  <p:cSld name="big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265176"/>
            <a:ext cx="8686800" cy="4473575"/>
          </a:xfrm>
        </p:spPr>
        <p:txBody>
          <a:bodyPr/>
          <a:lstStyle>
            <a:lvl1pPr>
              <a:lnSpc>
                <a:spcPct val="90000"/>
              </a:lnSpc>
              <a:defRPr sz="9600" b="1"/>
            </a:lvl1p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263152443"/>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showMasterSp="0" preserve="1">
  <p:cSld name="quot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5187462" cy="4520805"/>
          </a:xfrm>
        </p:spPr>
        <p:txBody>
          <a:bodyPr/>
          <a:lstStyle>
            <a:lvl1pPr marL="117475" indent="-117475">
              <a:tabLst/>
              <a:defRPr>
                <a:solidFill>
                  <a:schemeClr val="tx1"/>
                </a:solidFill>
              </a:defRPr>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1134280328"/>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showMasterSp="0" preserve="1">
  <p:cSld name="section, title,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4114800" cy="432805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493776"/>
            <a:ext cx="4114800" cy="4199730"/>
          </a:xfrm>
        </p:spPr>
        <p:txBody>
          <a:bodyPr/>
          <a:lstStyle>
            <a:lvl1pPr>
              <a:spcBef>
                <a:spcPts val="1100"/>
              </a:spcBef>
              <a:spcAft>
                <a:spcPts val="0"/>
              </a:spcAft>
              <a:defRPr/>
            </a:lvl1pPr>
            <a:lvl2pPr>
              <a:spcBef>
                <a:spcPts val="1100"/>
              </a:spcBef>
              <a:defRPr/>
            </a:lvl2pPr>
            <a:lvl3pPr>
              <a:spcBef>
                <a:spcPts val="1100"/>
              </a:spcBef>
              <a:defRPr/>
            </a:lvl3pPr>
            <a:lvl4pPr>
              <a:spcBef>
                <a:spcPts val="1100"/>
              </a:spcBef>
              <a:defRPr/>
            </a:lvl4pPr>
            <a:lvl5pPr>
              <a:spcBef>
                <a:spcPts val="1100"/>
              </a:spcBef>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0563"/>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637138277"/>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showMasterSp="0" preserve="1">
  <p:cSld name="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9593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124712"/>
            <a:ext cx="4114800" cy="3585845"/>
          </a:xfrm>
        </p:spPr>
        <p:txBody>
          <a:bodyPr/>
          <a:lstStyle>
            <a:lvl1pPr>
              <a:spcBef>
                <a:spcPts val="0"/>
              </a:spcBef>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9"/>
          <p:cNvSpPr>
            <a:spLocks noGrp="1"/>
          </p:cNvSpPr>
          <p:nvPr>
            <p:ph type="body" sz="quarter" idx="13"/>
          </p:nvPr>
        </p:nvSpPr>
        <p:spPr>
          <a:xfrm>
            <a:off x="4800600" y="1124712"/>
            <a:ext cx="4114800" cy="3585845"/>
          </a:xfrm>
        </p:spPr>
        <p:txBody>
          <a:bodyPr/>
          <a:lstStyle>
            <a:lvl1pPr>
              <a:spcBef>
                <a:spcPts val="0"/>
              </a:spcBef>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029557597"/>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showMasterSp="0" preserve="1">
  <p:cSld name="section, 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3470"/>
            <a:ext cx="4114800" cy="3589656"/>
          </a:xfrm>
        </p:spPr>
        <p:txBody>
          <a:bodyPr/>
          <a:lstStyle>
            <a:lvl1pPr>
              <a:defRPr sz="16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70"/>
            <a:ext cx="4114800" cy="3589655"/>
          </a:xfrm>
        </p:spPr>
        <p:txBody>
          <a:bodyPr/>
          <a:lstStyle>
            <a:lvl1pPr>
              <a:defRPr sz="16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498788900"/>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showMasterSp="0" preserve="1">
  <p:cSld name="title, text (two columns, different text size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5021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Content Placeholder 5"/>
          <p:cNvSpPr>
            <a:spLocks noGrp="1"/>
          </p:cNvSpPr>
          <p:nvPr>
            <p:ph sz="quarter" idx="12"/>
          </p:nvPr>
        </p:nvSpPr>
        <p:spPr>
          <a:xfrm>
            <a:off x="228600" y="995518"/>
            <a:ext cx="4114800" cy="3687607"/>
          </a:xfrm>
        </p:spPr>
        <p:txBody>
          <a:bodyPr/>
          <a:lstStyle>
            <a:lvl1pPr>
              <a:defRPr sz="2400"/>
            </a:lvl1pPr>
          </a:lstStyle>
          <a:p>
            <a:pPr lvl="0"/>
            <a:r>
              <a:rPr lang="en-US" dirty="0"/>
              <a:t>Click to edit Master text styles</a:t>
            </a:r>
          </a:p>
        </p:txBody>
      </p:sp>
      <p:sp>
        <p:nvSpPr>
          <p:cNvPr id="8" name="Content Placeholder 7"/>
          <p:cNvSpPr>
            <a:spLocks noGrp="1"/>
          </p:cNvSpPr>
          <p:nvPr>
            <p:ph sz="quarter" idx="13"/>
          </p:nvPr>
        </p:nvSpPr>
        <p:spPr>
          <a:xfrm>
            <a:off x="4800600" y="1116648"/>
            <a:ext cx="4114800" cy="3566477"/>
          </a:xfrm>
        </p:spPr>
        <p:txBody>
          <a:bodyPr/>
          <a:lstStyle>
            <a:lvl1pPr>
              <a:defRPr sz="1400"/>
            </a:lvl1pPr>
            <a:lvl2pPr>
              <a:defRPr sz="1400"/>
            </a:lvl2pPr>
            <a:lvl3pPr>
              <a:defRPr sz="14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61862990"/>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showMasterSp="0" preserve="1">
  <p:cSld name="section, title, text (four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69"/>
            <a:ext cx="1828800" cy="358965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9"/>
          <p:cNvSpPr>
            <a:spLocks noGrp="1"/>
          </p:cNvSpPr>
          <p:nvPr>
            <p:ph type="body" sz="quarter" idx="16"/>
          </p:nvPr>
        </p:nvSpPr>
        <p:spPr>
          <a:xfrm>
            <a:off x="7086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716975828"/>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showMasterSp="0" preserve="1">
  <p:cSld name="section, title, text, half-image">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4114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7280"/>
            <a:ext cx="4114800" cy="3585845"/>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1474976457"/>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showMasterSp="0" preserve="1">
  <p:cSld name="section, title, text (two columns), half-imag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4"/>
          </p:nvPr>
        </p:nvSpPr>
        <p:spPr>
          <a:xfrm>
            <a:off x="228600" y="1097279"/>
            <a:ext cx="1828800" cy="358584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7279"/>
            <a:ext cx="1828800" cy="35858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Picture Placeholder 8"/>
          <p:cNvSpPr>
            <a:spLocks noGrp="1"/>
          </p:cNvSpPr>
          <p:nvPr>
            <p:ph type="pic" sz="quarter" idx="16"/>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1525575478"/>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showMasterSp="0" preserve="1">
  <p:cSld name="section, title, text (two narrow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1033272"/>
            <a:ext cx="4114800" cy="356616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10" name="Text Placeholder 9"/>
          <p:cNvSpPr>
            <a:spLocks noGrp="1"/>
          </p:cNvSpPr>
          <p:nvPr>
            <p:ph type="body" sz="quarter" idx="16"/>
          </p:nvPr>
        </p:nvSpPr>
        <p:spPr>
          <a:xfrm>
            <a:off x="7086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539797213"/>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showMasterSp="0" preserve="1">
  <p:cSld name="section, title, text (dark background)">
    <p:spTree>
      <p:nvGrpSpPr>
        <p:cNvPr id="1" name=""/>
        <p:cNvGrpSpPr/>
        <p:nvPr/>
      </p:nvGrpSpPr>
      <p:grpSpPr>
        <a:xfrm>
          <a:off x="0" y="0"/>
          <a:ext cx="0" cy="0"/>
          <a:chOff x="0" y="0"/>
          <a:chExt cx="0" cy="0"/>
        </a:xfrm>
      </p:grpSpPr>
      <p:sp>
        <p:nvSpPr>
          <p:cNvPr id="5" name="Rectangle 4"/>
          <p:cNvSpPr/>
          <p:nvPr/>
        </p:nvSpPr>
        <p:spPr>
          <a:xfrm>
            <a:off x="4572000" y="0"/>
            <a:ext cx="4572000" cy="5143500"/>
          </a:xfrm>
          <a:prstGeom prst="rect">
            <a:avLst/>
          </a:prstGeom>
          <a:solidFill>
            <a:schemeClr val="tx1"/>
          </a:solidFill>
        </p:spPr>
        <p:txBody>
          <a:bodyPr wrap="square" lIns="0" tIns="0" rIns="0" bIns="0" rtlCol="0" anchor="ctr">
            <a:noAutofit/>
          </a:bodyPr>
          <a:lstStyle/>
          <a:p>
            <a:pPr algn="ctr"/>
            <a:endParaRPr lang="en-US" sz="1200" err="1">
              <a:solidFill>
                <a:srgbClr val="FFFFFF"/>
              </a:solidFill>
              <a:latin typeface="Arial"/>
              <a:cs typeface="Arial"/>
            </a:endParaRPr>
          </a:p>
        </p:txBody>
      </p:sp>
      <p:sp>
        <p:nvSpPr>
          <p:cNvPr id="2" name="Title 1"/>
          <p:cNvSpPr>
            <a:spLocks noGrp="1"/>
          </p:cNvSpPr>
          <p:nvPr>
            <p:ph type="title"/>
          </p:nvPr>
        </p:nvSpPr>
        <p:spPr>
          <a:xfrm>
            <a:off x="228600" y="1033272"/>
            <a:ext cx="4114800" cy="356616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124712"/>
            <a:ext cx="4114800" cy="3501445"/>
          </a:xfrm>
        </p:spPr>
        <p:txBody>
          <a:bodyPr/>
          <a:lstStyle>
            <a:lvl1pPr>
              <a:defRPr>
                <a:solidFill>
                  <a:schemeClr val="bg2"/>
                </a:solidFill>
              </a:defRPr>
            </a:lvl1pPr>
            <a:lvl2pPr marL="0" indent="0">
              <a:spcBef>
                <a:spcPts val="1100"/>
              </a:spcBef>
              <a:buFontTx/>
              <a:buNone/>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46328894"/>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showMasterSp="0" preserve="1">
  <p:cSld name="title, imag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1260641244"/>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showMasterSp="0" preserve="1">
  <p:cSld name="title, half-blank area">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523726606"/>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showMasterSp="0" preserve="1">
  <p:cSld name="title, blank">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38100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1885081636"/>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showMasterSp="0" preserve="1">
  <p:cSld name="insight, text, boxes">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12" name="Text Placeholder 11"/>
          <p:cNvSpPr>
            <a:spLocks noGrp="1"/>
          </p:cNvSpPr>
          <p:nvPr>
            <p:ph type="body" sz="quarter" idx="13"/>
          </p:nvPr>
        </p:nvSpPr>
        <p:spPr>
          <a:xfrm>
            <a:off x="228600" y="192024"/>
            <a:ext cx="4114800" cy="300037"/>
          </a:xfrm>
        </p:spPr>
        <p:txBody>
          <a:bodyPr/>
          <a:lstStyle>
            <a:lvl1pPr>
              <a:defRPr sz="1600"/>
            </a:lvl1pPr>
          </a:lstStyle>
          <a:p>
            <a:pPr lvl="0"/>
            <a:r>
              <a:rPr lang="en-US" dirty="0"/>
              <a:t>Click to edit Master text styles</a:t>
            </a:r>
          </a:p>
        </p:txBody>
      </p:sp>
      <p:sp>
        <p:nvSpPr>
          <p:cNvPr id="7" name="Text Placeholder 6"/>
          <p:cNvSpPr>
            <a:spLocks noGrp="1"/>
          </p:cNvSpPr>
          <p:nvPr>
            <p:ph type="body" sz="quarter" idx="14"/>
          </p:nvPr>
        </p:nvSpPr>
        <p:spPr>
          <a:xfrm>
            <a:off x="228600" y="1097280"/>
            <a:ext cx="4114800" cy="3488731"/>
          </a:xfrm>
        </p:spPr>
        <p:txBody>
          <a:bodyPr/>
          <a:lstStyle>
            <a:lvl1pPr>
              <a:defRPr sz="1600"/>
            </a:lvl1pPr>
            <a:lvl2pPr>
              <a:defRPr sz="1400"/>
            </a:lvl2pPr>
            <a:lvl3pPr>
              <a:defRPr sz="14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7"/>
          <p:cNvSpPr>
            <a:spLocks noGrp="1"/>
          </p:cNvSpPr>
          <p:nvPr>
            <p:ph sz="quarter" idx="15"/>
          </p:nvPr>
        </p:nvSpPr>
        <p:spPr>
          <a:xfrm>
            <a:off x="6858000" y="0"/>
            <a:ext cx="2286000" cy="2571750"/>
          </a:xfrm>
          <a:solidFill>
            <a:schemeClr val="bg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accent3"/>
          </a:solidFill>
        </p:spPr>
        <p:txBody>
          <a:bodyPr lIns="228600" tIns="192024" rIns="228600" bIns="228600"/>
          <a:lstStyle>
            <a:lvl1pPr>
              <a:defRPr sz="1400">
                <a:solidFill>
                  <a:schemeClr val="bg2"/>
                </a:solidFill>
              </a:defRPr>
            </a:lvl1pPr>
          </a:lstStyle>
          <a:p>
            <a:pPr lvl="0"/>
            <a:r>
              <a:rPr lang="en-US" dirty="0"/>
              <a:t>Click to edit Master text styles</a:t>
            </a:r>
          </a:p>
        </p:txBody>
      </p:sp>
    </p:spTree>
    <p:extLst>
      <p:ext uri="{BB962C8B-B14F-4D97-AF65-F5344CB8AC3E}">
        <p14:creationId xmlns:p14="http://schemas.microsoft.com/office/powerpoint/2010/main" val="740812061"/>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showMasterSp="0" preserve="1">
  <p:cSld name="boxes (3 med, 2 small)">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4572000" cy="2571750"/>
          </a:xfrm>
          <a:solidFill>
            <a:schemeClr val="tx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dirty="0"/>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8" name="Content Placeholder 7"/>
          <p:cNvSpPr>
            <a:spLocks noGrp="1"/>
          </p:cNvSpPr>
          <p:nvPr>
            <p:ph sz="quarter" idx="15"/>
          </p:nvPr>
        </p:nvSpPr>
        <p:spPr>
          <a:xfrm>
            <a:off x="6858000" y="0"/>
            <a:ext cx="2286000" cy="2571750"/>
          </a:xfrm>
          <a:solidFill>
            <a:schemeClr val="tx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tx2">
              <a:lumMod val="50000"/>
            </a:schemeClr>
          </a:solidFill>
        </p:spPr>
        <p:txBody>
          <a:bodyPr lIns="228600" tIns="192024" rIns="228600" bIns="228600"/>
          <a:lstStyle>
            <a:lvl1pPr>
              <a:defRPr sz="1400">
                <a:solidFill>
                  <a:schemeClr val="bg2"/>
                </a:solidFill>
              </a:defRPr>
            </a:lvl1pPr>
          </a:lstStyle>
          <a:p>
            <a:pPr lvl="0"/>
            <a:r>
              <a:rPr lang="en-US" dirty="0"/>
              <a:t>Click to edit Master text styles</a:t>
            </a:r>
          </a:p>
        </p:txBody>
      </p:sp>
      <p:sp>
        <p:nvSpPr>
          <p:cNvPr id="6" name="Title 5"/>
          <p:cNvSpPr>
            <a:spLocks noGrp="1"/>
          </p:cNvSpPr>
          <p:nvPr>
            <p:ph type="title"/>
          </p:nvPr>
        </p:nvSpPr>
        <p:spPr>
          <a:xfrm>
            <a:off x="-1" y="-1"/>
            <a:ext cx="4571999" cy="2571751"/>
          </a:xfrm>
          <a:solidFill>
            <a:schemeClr val="accent2"/>
          </a:solidFill>
        </p:spPr>
        <p:txBody>
          <a:bodyPr lIns="228600" tIns="201168" rIns="228600" bIns="228600"/>
          <a:lstStyle>
            <a:lvl1pPr>
              <a:defRPr>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1865607568"/>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showMasterSp="0" preserve="1">
  <p:cSld name="boxes (1 large, 4 small)">
    <p:spTree>
      <p:nvGrpSpPr>
        <p:cNvPr id="1" name=""/>
        <p:cNvGrpSpPr/>
        <p:nvPr/>
      </p:nvGrpSpPr>
      <p:grpSpPr>
        <a:xfrm>
          <a:off x="0" y="0"/>
          <a:ext cx="0" cy="0"/>
          <a:chOff x="0" y="0"/>
          <a:chExt cx="0" cy="0"/>
        </a:xfrm>
      </p:grpSpPr>
      <p:sp>
        <p:nvSpPr>
          <p:cNvPr id="8" name="Content Placeholder 7"/>
          <p:cNvSpPr>
            <a:spLocks noGrp="1"/>
          </p:cNvSpPr>
          <p:nvPr>
            <p:ph sz="quarter" idx="15"/>
          </p:nvPr>
        </p:nvSpPr>
        <p:spPr>
          <a:xfrm>
            <a:off x="6857998" y="2571750"/>
            <a:ext cx="2286000" cy="2571750"/>
          </a:xfrm>
          <a:solidFill>
            <a:schemeClr val="accent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2286000" y="2571750"/>
            <a:ext cx="2286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4" name="Content Placeholder 13"/>
          <p:cNvSpPr>
            <a:spLocks noGrp="1"/>
          </p:cNvSpPr>
          <p:nvPr>
            <p:ph sz="quarter" idx="17"/>
          </p:nvPr>
        </p:nvSpPr>
        <p:spPr>
          <a:xfrm>
            <a:off x="4572001" y="2571750"/>
            <a:ext cx="2285997"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2286000" cy="2571750"/>
          </a:xfrm>
          <a:solidFill>
            <a:schemeClr val="bg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dirty="0"/>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6" name="Title 5"/>
          <p:cNvSpPr>
            <a:spLocks noGrp="1"/>
          </p:cNvSpPr>
          <p:nvPr>
            <p:ph type="title"/>
          </p:nvPr>
        </p:nvSpPr>
        <p:spPr>
          <a:xfrm>
            <a:off x="-1" y="-1"/>
            <a:ext cx="9143999" cy="2571751"/>
          </a:xfrm>
          <a:solidFill>
            <a:schemeClr val="tx1"/>
          </a:solidFill>
        </p:spPr>
        <p:txBody>
          <a:bodyPr lIns="228600" tIns="155448" rIns="228600" bIns="228600"/>
          <a:lstStyle>
            <a:lvl1pPr>
              <a:defRPr sz="48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2005149176"/>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showMasterSp="0" preserve="1">
  <p:cSld name="title (black box) over image(s)">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itle 5"/>
          <p:cNvSpPr>
            <a:spLocks noGrp="1"/>
          </p:cNvSpPr>
          <p:nvPr>
            <p:ph type="title"/>
          </p:nvPr>
        </p:nvSpPr>
        <p:spPr>
          <a:xfrm>
            <a:off x="-1" y="-1"/>
            <a:ext cx="9143999" cy="1290639"/>
          </a:xfrm>
          <a:solidFill>
            <a:schemeClr val="tx1"/>
          </a:solidFill>
        </p:spPr>
        <p:txBody>
          <a:bodyPr lIns="228600" tIns="201168" rIns="228600" bIns="228600"/>
          <a:lstStyle>
            <a:lvl1pPr>
              <a:defRPr sz="24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81328661"/>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showMasterSp="0" preserve="1">
  <p:cSld name="text (black box) over image(s)">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2857500"/>
            <a:ext cx="2286000" cy="2286000"/>
          </a:xfrm>
          <a:solidFill>
            <a:schemeClr val="tx1"/>
          </a:solidFill>
        </p:spPr>
        <p:txBody>
          <a:bodyPr lIns="228600" tIns="155448" rIns="228600" bIns="228600"/>
          <a:lstStyle>
            <a:lvl1pPr>
              <a:defRPr>
                <a:solidFill>
                  <a:schemeClr val="bg2"/>
                </a:solidFill>
              </a:defRPr>
            </a:lvl1pPr>
            <a:lvl2pPr>
              <a:defRPr sz="1000">
                <a:solidFill>
                  <a:schemeClr val="bg2"/>
                </a:solidFill>
              </a:defRPr>
            </a:lvl2pPr>
            <a:lvl3pPr>
              <a:defRPr sz="1000">
                <a:solidFill>
                  <a:schemeClr val="bg2"/>
                </a:solidFill>
              </a:defRPr>
            </a:lvl3pPr>
            <a:lvl4pPr>
              <a:defRPr sz="1000">
                <a:solidFill>
                  <a:schemeClr val="bg2"/>
                </a:solidFill>
              </a:defRPr>
            </a:lvl4pPr>
            <a:lvl5pPr>
              <a:defRPr sz="10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1091205935"/>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showMasterSp="0" preserve="1">
  <p:cSld name="boxes (4 tall)">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1"/>
            <a:ext cx="2286000" cy="5143500"/>
          </a:xfrm>
          <a:solidFill>
            <a:schemeClr val="tx1"/>
          </a:solidFill>
        </p:spPr>
        <p:txBody>
          <a:bodyPr lIns="228600" tIns="182880" rIns="228600" bIns="228600"/>
          <a:lstStyle>
            <a:lvl1pPr>
              <a:defRPr sz="16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20"/>
          </p:nvPr>
        </p:nvSpPr>
        <p:spPr>
          <a:xfrm>
            <a:off x="2286000" y="0"/>
            <a:ext cx="2286000" cy="5143500"/>
          </a:xfrm>
          <a:solidFill>
            <a:schemeClr val="accent2"/>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dirty="0"/>
              <a:t>Click to edit Master text styles</a:t>
            </a:r>
          </a:p>
        </p:txBody>
      </p:sp>
      <p:sp>
        <p:nvSpPr>
          <p:cNvPr id="15" name="Content Placeholder 14"/>
          <p:cNvSpPr>
            <a:spLocks noGrp="1"/>
          </p:cNvSpPr>
          <p:nvPr>
            <p:ph sz="quarter" idx="21"/>
          </p:nvPr>
        </p:nvSpPr>
        <p:spPr>
          <a:xfrm>
            <a:off x="4572000" y="0"/>
            <a:ext cx="2286000" cy="5143500"/>
          </a:xfrm>
          <a:solidFill>
            <a:schemeClr val="accent3"/>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17" name="Content Placeholder 16"/>
          <p:cNvSpPr>
            <a:spLocks noGrp="1"/>
          </p:cNvSpPr>
          <p:nvPr>
            <p:ph sz="quarter" idx="22"/>
          </p:nvPr>
        </p:nvSpPr>
        <p:spPr>
          <a:xfrm>
            <a:off x="6858000" y="0"/>
            <a:ext cx="2286000" cy="5143500"/>
          </a:xfrm>
          <a:solidFill>
            <a:schemeClr val="tx2">
              <a:lumMod val="75000"/>
            </a:schemeClr>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387804165"/>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showMasterSp="0" preserve="1">
  <p:cSld name="graph">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11732510"/>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showMasterSp="0" preserve="1">
  <p:cSld name="title, text (1/4), content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8"/>
          <p:cNvSpPr>
            <a:spLocks noGrp="1"/>
          </p:cNvSpPr>
          <p:nvPr>
            <p:ph sz="quarter" idx="13"/>
          </p:nvPr>
        </p:nvSpPr>
        <p:spPr>
          <a:xfrm>
            <a:off x="2514600" y="666750"/>
            <a:ext cx="6400800" cy="38242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07892491"/>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showMasterSp="0" preserve="1">
  <p:cSld name="title, text (1/4), blank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93202568"/>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showMasterSp="0" preserve="1">
  <p:cSld name="case study: title, text (2/4), content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Picture Placeholder 11"/>
          <p:cNvSpPr>
            <a:spLocks noGrp="1"/>
          </p:cNvSpPr>
          <p:nvPr>
            <p:ph type="pic" sz="quarter" idx="14"/>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939981713"/>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showMasterSp="0" preserve="1">
  <p:cSld name="case study 2: title, text (2/4), quote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ext Placeholder 8"/>
          <p:cNvSpPr>
            <a:spLocks noGrp="1"/>
          </p:cNvSpPr>
          <p:nvPr>
            <p:ph type="body" sz="quarter" idx="14"/>
          </p:nvPr>
        </p:nvSpPr>
        <p:spPr>
          <a:xfrm>
            <a:off x="4700392" y="1090961"/>
            <a:ext cx="4215008" cy="3456432"/>
          </a:xfrm>
        </p:spPr>
        <p:txBody>
          <a:bodyPr/>
          <a:lstStyle>
            <a:lvl1pPr marL="117475" indent="-117475">
              <a:tabLst/>
              <a:defRPr sz="2400"/>
            </a:lvl1pPr>
            <a:lvl2pPr marL="0" indent="0">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382943059"/>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showMasterSp="0" preserve="1">
  <p:cSld name="table">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92024"/>
            <a:ext cx="1828800" cy="440899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able Placeholder 6"/>
          <p:cNvSpPr>
            <a:spLocks noGrp="1"/>
          </p:cNvSpPr>
          <p:nvPr>
            <p:ph type="tbl" sz="quarter" idx="13"/>
          </p:nvPr>
        </p:nvSpPr>
        <p:spPr>
          <a:xfrm>
            <a:off x="2514600" y="225425"/>
            <a:ext cx="6400800" cy="4597400"/>
          </a:xfrm>
        </p:spPr>
        <p:txBody>
          <a:bodyPr/>
          <a:lstStyle/>
          <a:p>
            <a:r>
              <a:rPr lang="en-US"/>
              <a:t>Click icon to add table</a:t>
            </a:r>
          </a:p>
        </p:txBody>
      </p:sp>
    </p:spTree>
    <p:extLst>
      <p:ext uri="{BB962C8B-B14F-4D97-AF65-F5344CB8AC3E}">
        <p14:creationId xmlns:p14="http://schemas.microsoft.com/office/powerpoint/2010/main" val="908481132"/>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showMasterSp="0" preserve="1">
  <p:cSld name="blank (with footer)">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233655354"/>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showMasterSp="0" preserve="1">
  <p:cSld name="blank (no foo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5427962"/>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showMasterSp="0" preserve="1" userDrawn="1">
  <p:cSld name="Thank you">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43000"/>
            <a:ext cx="4114800" cy="3584448"/>
          </a:xfrm>
        </p:spPr>
        <p:txBody>
          <a:bodyPr/>
          <a:lstStyle>
            <a:lvl1pPr marL="0" indent="0">
              <a:spcBef>
                <a:spcPts val="0"/>
              </a:spcBef>
              <a:tabLst>
                <a:tab pos="3940175" algn="dec"/>
              </a:tabLst>
              <a:defRPr sz="1100"/>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dirty="0"/>
              <a:t>Click to edit Master text styles</a:t>
            </a:r>
          </a:p>
        </p:txBody>
      </p:sp>
    </p:spTree>
    <p:extLst>
      <p:ext uri="{BB962C8B-B14F-4D97-AF65-F5344CB8AC3E}">
        <p14:creationId xmlns:p14="http://schemas.microsoft.com/office/powerpoint/2010/main" val="595798752"/>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showMasterSp="0" preserve="1">
  <p:cSld name="ibm sign-off">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53106" y="1573759"/>
            <a:ext cx="1636776" cy="1516746"/>
          </a:xfrm>
          <a:prstGeom prst="rect">
            <a:avLst/>
          </a:prstGeom>
        </p:spPr>
      </p:pic>
    </p:spTree>
    <p:extLst>
      <p:ext uri="{BB962C8B-B14F-4D97-AF65-F5344CB8AC3E}">
        <p14:creationId xmlns:p14="http://schemas.microsoft.com/office/powerpoint/2010/main" val="89688679"/>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showMasterSp="0" preserve="1">
  <p:cSld name="Cover Slide">
    <p:spTree>
      <p:nvGrpSpPr>
        <p:cNvPr id="1" name=""/>
        <p:cNvGrpSpPr/>
        <p:nvPr/>
      </p:nvGrpSpPr>
      <p:grpSpPr>
        <a:xfrm>
          <a:off x="0" y="0"/>
          <a:ext cx="0" cy="0"/>
          <a:chOff x="0" y="0"/>
          <a:chExt cx="0" cy="0"/>
        </a:xfrm>
      </p:grpSpPr>
      <p:sp>
        <p:nvSpPr>
          <p:cNvPr id="4" name="Title 3"/>
          <p:cNvSpPr>
            <a:spLocks noGrp="1"/>
          </p:cNvSpPr>
          <p:nvPr>
            <p:ph type="title"/>
          </p:nvPr>
        </p:nvSpPr>
        <p:spPr>
          <a:xfrm>
            <a:off x="228599" y="203781"/>
            <a:ext cx="4114801" cy="4479344"/>
          </a:xfrm>
        </p:spPr>
        <p:txBody>
          <a:bodyPr/>
          <a:lstStyle>
            <a:lvl1pPr>
              <a:lnSpc>
                <a:spcPct val="90000"/>
              </a:lnSpc>
              <a:defRPr sz="2400" b="0">
                <a:solidFill>
                  <a:schemeClr val="tx1"/>
                </a:solidFill>
              </a:defRPr>
            </a:lvl1pPr>
          </a:lstStyle>
          <a:p>
            <a:r>
              <a:rPr lang="en-US"/>
              <a:t>Click to edit Master title style</a:t>
            </a:r>
            <a:endParaRPr lang="en-US" dirty="0"/>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13238" y="4316521"/>
            <a:ext cx="685800" cy="635509"/>
          </a:xfrm>
          <a:prstGeom prst="rect">
            <a:avLst/>
          </a:prstGeom>
        </p:spPr>
      </p:pic>
    </p:spTree>
    <p:extLst>
      <p:ext uri="{BB962C8B-B14F-4D97-AF65-F5344CB8AC3E}">
        <p14:creationId xmlns:p14="http://schemas.microsoft.com/office/powerpoint/2010/main" val="2449900453"/>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showMasterSp="0" preserve="1">
  <p:cSld name="Divider">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lvl1pPr>
              <a:defRPr>
                <a:solidFill>
                  <a:schemeClr val="tx1"/>
                </a:solidFill>
              </a:defRPr>
            </a:lvl1pPr>
          </a:lstStyle>
          <a:p>
            <a:fld id="{D0BE6F14-FF48-0F4F-A8AA-2E3F25371E4A}" type="slidenum">
              <a:rPr lang="en-US" smtClean="0"/>
              <a:pPr/>
              <a:t>‹#›</a:t>
            </a:fld>
            <a:endParaRPr lang="en-US" dirty="0"/>
          </a:p>
        </p:txBody>
      </p:sp>
      <p:sp>
        <p:nvSpPr>
          <p:cNvPr id="5" name="Title 4"/>
          <p:cNvSpPr>
            <a:spLocks noGrp="1"/>
          </p:cNvSpPr>
          <p:nvPr>
            <p:ph type="title"/>
          </p:nvPr>
        </p:nvSpPr>
        <p:spPr>
          <a:xfrm>
            <a:off x="228600" y="201168"/>
            <a:ext cx="4114800" cy="4493752"/>
          </a:xfrm>
        </p:spPr>
        <p:txBody>
          <a:bodyPr/>
          <a:lstStyle>
            <a:lvl1pPr>
              <a:lnSpc>
                <a:spcPct val="90000"/>
              </a:lnSpc>
              <a:defRPr>
                <a:solidFill>
                  <a:schemeClr val="tx1"/>
                </a:solidFill>
              </a:defRPr>
            </a:lvl1pPr>
          </a:lstStyle>
          <a:p>
            <a:r>
              <a:rPr lang="en-US"/>
              <a:t>Click to edit Master title style</a:t>
            </a:r>
            <a:endParaRPr lang="en-US" dirty="0"/>
          </a:p>
        </p:txBody>
      </p:sp>
    </p:spTree>
    <p:extLst>
      <p:ext uri="{BB962C8B-B14F-4D97-AF65-F5344CB8AC3E}">
        <p14:creationId xmlns:p14="http://schemas.microsoft.com/office/powerpoint/2010/main" val="1811601716"/>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showMasterSp="0"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3525828420"/>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showMasterSp="0" preserve="1" userDrawn="1">
  <p:cSld name="Divider (with page content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6" name="Text Placeholder 5"/>
          <p:cNvSpPr>
            <a:spLocks noGrp="1"/>
          </p:cNvSpPr>
          <p:nvPr>
            <p:ph type="body" sz="quarter" idx="12"/>
          </p:nvPr>
        </p:nvSpPr>
        <p:spPr>
          <a:xfrm>
            <a:off x="228600" y="1123950"/>
            <a:ext cx="4114800" cy="3584448"/>
          </a:xfrm>
        </p:spPr>
        <p:txBody>
          <a:bodyPr/>
          <a:lstStyle>
            <a:lvl1pPr marL="0" indent="0">
              <a:spcBef>
                <a:spcPts val="0"/>
              </a:spcBef>
              <a:tabLst>
                <a:tab pos="3940175" algn="dec"/>
              </a:tabLst>
              <a:defRPr/>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 Placeholder 6"/>
          <p:cNvSpPr>
            <a:spLocks noGrp="1"/>
          </p:cNvSpPr>
          <p:nvPr>
            <p:ph type="body" sz="quarter" idx="13"/>
          </p:nvPr>
        </p:nvSpPr>
        <p:spPr>
          <a:xfrm>
            <a:off x="4800600" y="1123950"/>
            <a:ext cx="4114800" cy="3584448"/>
          </a:xfrm>
        </p:spPr>
        <p:txBody>
          <a:bodyPr/>
          <a:lstStyle>
            <a:lvl1pPr marL="0" indent="0">
              <a:spcBef>
                <a:spcPts val="0"/>
              </a:spcBef>
              <a:tabLst>
                <a:tab pos="3940175" algn="dec"/>
              </a:tabLst>
              <a:defRPr/>
            </a:lvl1pPr>
            <a:lvl2pPr>
              <a:spcBef>
                <a:spcPts val="0"/>
              </a:spcBef>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416863529"/>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showMasterSp="0" preserve="1">
  <p:cSld name="fact, number">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tx1"/>
                </a:solidFill>
              </a:defRPr>
            </a:lvl1p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dirty="0"/>
          </a:p>
        </p:txBody>
      </p:sp>
      <p:sp>
        <p:nvSpPr>
          <p:cNvPr id="8" name="Text Placeholder 7"/>
          <p:cNvSpPr>
            <a:spLocks noGrp="1"/>
          </p:cNvSpPr>
          <p:nvPr>
            <p:ph type="body" sz="quarter" idx="12"/>
          </p:nvPr>
        </p:nvSpPr>
        <p:spPr>
          <a:xfrm>
            <a:off x="228600" y="1511555"/>
            <a:ext cx="4114800" cy="3108960"/>
          </a:xfrm>
        </p:spPr>
        <p:txBody>
          <a:bodyPr/>
          <a:lstStyle>
            <a:lvl1pPr>
              <a:lnSpc>
                <a:spcPct val="90000"/>
              </a:lnSpc>
              <a:spcBef>
                <a:spcPts val="0"/>
              </a:spcBef>
              <a:defRPr sz="9600" b="1" baseline="0">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905351343"/>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showMasterSp="0" preserve="1" userDrawn="1">
  <p:cSld name="fact, number, half-image (bleeds)">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tx1"/>
                </a:solidFill>
              </a:defRPr>
            </a:lvl1p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dirty="0"/>
          </a:p>
        </p:txBody>
      </p:sp>
      <p:sp>
        <p:nvSpPr>
          <p:cNvPr id="8" name="Text Placeholder 7"/>
          <p:cNvSpPr>
            <a:spLocks noGrp="1"/>
          </p:cNvSpPr>
          <p:nvPr>
            <p:ph type="body" sz="quarter" idx="12"/>
          </p:nvPr>
        </p:nvSpPr>
        <p:spPr>
          <a:xfrm>
            <a:off x="228600" y="1511555"/>
            <a:ext cx="4114800" cy="3108960"/>
          </a:xfrm>
        </p:spPr>
        <p:txBody>
          <a:bodyPr/>
          <a:lstStyle>
            <a:lvl1pPr>
              <a:lnSpc>
                <a:spcPct val="90000"/>
              </a:lnSpc>
              <a:spcBef>
                <a:spcPts val="0"/>
              </a:spcBef>
              <a:defRPr sz="9600" b="1" baseline="0">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1843329141"/>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showMasterSp="0" preserve="1">
  <p:cSld name="big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265176"/>
            <a:ext cx="8686800" cy="4473575"/>
          </a:xfrm>
        </p:spPr>
        <p:txBody>
          <a:bodyPr/>
          <a:lstStyle>
            <a:lvl1pPr>
              <a:lnSpc>
                <a:spcPct val="90000"/>
              </a:lnSpc>
              <a:defRPr sz="9600" b="1"/>
            </a:lvl1p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599201304"/>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showMasterSp="0" preserve="1">
  <p:cSld name="quot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5187462" cy="4520805"/>
          </a:xfrm>
        </p:spPr>
        <p:txBody>
          <a:bodyPr/>
          <a:lstStyle>
            <a:lvl1pPr marL="117475" indent="-117475">
              <a:tabLst/>
              <a:defRPr>
                <a:solidFill>
                  <a:schemeClr val="tx1"/>
                </a:solidFill>
              </a:defRPr>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3627258590"/>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showMasterSp="0" preserve="1">
  <p:cSld name="section, title,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4114800" cy="432805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6" name="Text Placeholder 5"/>
          <p:cNvSpPr>
            <a:spLocks noGrp="1"/>
          </p:cNvSpPr>
          <p:nvPr>
            <p:ph type="body" sz="quarter" idx="12"/>
          </p:nvPr>
        </p:nvSpPr>
        <p:spPr>
          <a:xfrm>
            <a:off x="4800600" y="493776"/>
            <a:ext cx="4114800" cy="4199730"/>
          </a:xfrm>
        </p:spPr>
        <p:txBody>
          <a:bodyPr/>
          <a:lstStyle>
            <a:lvl1pPr>
              <a:spcBef>
                <a:spcPts val="1100"/>
              </a:spcBef>
              <a:spcAft>
                <a:spcPts val="0"/>
              </a:spcAft>
              <a:defRPr/>
            </a:lvl1pPr>
            <a:lvl2pPr>
              <a:spcBef>
                <a:spcPts val="1100"/>
              </a:spcBef>
              <a:defRPr/>
            </a:lvl2pPr>
            <a:lvl3pPr>
              <a:spcBef>
                <a:spcPts val="1100"/>
              </a:spcBef>
              <a:defRPr/>
            </a:lvl3pPr>
            <a:lvl4pPr>
              <a:spcBef>
                <a:spcPts val="1100"/>
              </a:spcBef>
              <a:defRPr/>
            </a:lvl4pPr>
            <a:lvl5pPr>
              <a:spcBef>
                <a:spcPts val="1100"/>
              </a:spcBef>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0563"/>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2893518751"/>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showMasterSp="0" preserve="1">
  <p:cSld name="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9593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8" name="Text Placeholder 7"/>
          <p:cNvSpPr>
            <a:spLocks noGrp="1"/>
          </p:cNvSpPr>
          <p:nvPr>
            <p:ph type="body" sz="quarter" idx="12"/>
          </p:nvPr>
        </p:nvSpPr>
        <p:spPr>
          <a:xfrm>
            <a:off x="228600" y="1124712"/>
            <a:ext cx="4114800" cy="3585845"/>
          </a:xfrm>
        </p:spPr>
        <p:txBody>
          <a:bodyPr/>
          <a:lstStyle>
            <a:lvl1pPr>
              <a:spcBef>
                <a:spcPts val="0"/>
              </a:spcBef>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9"/>
          <p:cNvSpPr>
            <a:spLocks noGrp="1"/>
          </p:cNvSpPr>
          <p:nvPr>
            <p:ph type="body" sz="quarter" idx="13"/>
          </p:nvPr>
        </p:nvSpPr>
        <p:spPr>
          <a:xfrm>
            <a:off x="4800600" y="1124712"/>
            <a:ext cx="4114800" cy="3585845"/>
          </a:xfrm>
        </p:spPr>
        <p:txBody>
          <a:bodyPr/>
          <a:lstStyle>
            <a:lvl1pPr>
              <a:spcBef>
                <a:spcPts val="0"/>
              </a:spcBef>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481139513"/>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showMasterSp="0" preserve="1">
  <p:cSld name="section, 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6" name="Text Placeholder 5"/>
          <p:cNvSpPr>
            <a:spLocks noGrp="1"/>
          </p:cNvSpPr>
          <p:nvPr>
            <p:ph type="body" sz="quarter" idx="12"/>
          </p:nvPr>
        </p:nvSpPr>
        <p:spPr>
          <a:xfrm>
            <a:off x="4800600" y="1093470"/>
            <a:ext cx="4114800" cy="3589656"/>
          </a:xfrm>
        </p:spPr>
        <p:txBody>
          <a:bodyPr/>
          <a:lstStyle>
            <a:lvl1pPr>
              <a:defRPr sz="16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70"/>
            <a:ext cx="4114800" cy="3589655"/>
          </a:xfrm>
        </p:spPr>
        <p:txBody>
          <a:bodyPr/>
          <a:lstStyle>
            <a:lvl1pPr>
              <a:defRPr sz="16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674470608"/>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showMasterSp="0" preserve="1">
  <p:cSld name="title, text (two columns, different text size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5021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6" name="Content Placeholder 5"/>
          <p:cNvSpPr>
            <a:spLocks noGrp="1"/>
          </p:cNvSpPr>
          <p:nvPr>
            <p:ph sz="quarter" idx="12"/>
          </p:nvPr>
        </p:nvSpPr>
        <p:spPr>
          <a:xfrm>
            <a:off x="228600" y="995518"/>
            <a:ext cx="4114800" cy="3687607"/>
          </a:xfrm>
        </p:spPr>
        <p:txBody>
          <a:bodyPr/>
          <a:lstStyle>
            <a:lvl1pPr>
              <a:defRPr sz="2400"/>
            </a:lvl1pPr>
          </a:lstStyle>
          <a:p>
            <a:pPr lvl="0"/>
            <a:r>
              <a:rPr lang="en-US"/>
              <a:t>Click to edit Master text styles</a:t>
            </a:r>
          </a:p>
        </p:txBody>
      </p:sp>
      <p:sp>
        <p:nvSpPr>
          <p:cNvPr id="8" name="Content Placeholder 7"/>
          <p:cNvSpPr>
            <a:spLocks noGrp="1"/>
          </p:cNvSpPr>
          <p:nvPr>
            <p:ph sz="quarter" idx="13"/>
          </p:nvPr>
        </p:nvSpPr>
        <p:spPr>
          <a:xfrm>
            <a:off x="4800600" y="1116648"/>
            <a:ext cx="4114800" cy="3566477"/>
          </a:xfrm>
        </p:spPr>
        <p:txBody>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295412554"/>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showMasterSp="0" preserve="1">
  <p:cSld name="section, title, text (four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6" name="Text Placeholder 5"/>
          <p:cNvSpPr>
            <a:spLocks noGrp="1"/>
          </p:cNvSpPr>
          <p:nvPr>
            <p:ph type="body" sz="quarter" idx="12"/>
          </p:nvPr>
        </p:nvSpPr>
        <p:spPr>
          <a:xfrm>
            <a:off x="4800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69"/>
            <a:ext cx="1828800" cy="358965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9"/>
          <p:cNvSpPr>
            <a:spLocks noGrp="1"/>
          </p:cNvSpPr>
          <p:nvPr>
            <p:ph type="body" sz="quarter" idx="16"/>
          </p:nvPr>
        </p:nvSpPr>
        <p:spPr>
          <a:xfrm>
            <a:off x="7086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684819780"/>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showMasterSp="0" preserve="1" userDrawn="1">
  <p:cSld name="section, title, text, half-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dirty="0"/>
              <a:t>Drag picture to placeholder or click icon to add</a:t>
            </a:r>
          </a:p>
        </p:txBody>
      </p:sp>
      <p:sp>
        <p:nvSpPr>
          <p:cNvPr id="2" name="Title 1"/>
          <p:cNvSpPr>
            <a:spLocks noGrp="1"/>
          </p:cNvSpPr>
          <p:nvPr>
            <p:ph type="title"/>
          </p:nvPr>
        </p:nvSpPr>
        <p:spPr>
          <a:xfrm>
            <a:off x="228600" y="411480"/>
            <a:ext cx="4114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7280"/>
            <a:ext cx="4114800" cy="3585845"/>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750725572"/>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showMasterSp="0" preserve="1">
  <p:cSld name="section, title, text (two columns), half-image">
    <p:spTree>
      <p:nvGrpSpPr>
        <p:cNvPr id="1" name=""/>
        <p:cNvGrpSpPr/>
        <p:nvPr/>
      </p:nvGrpSpPr>
      <p:grpSpPr>
        <a:xfrm>
          <a:off x="0" y="0"/>
          <a:ext cx="0" cy="0"/>
          <a:chOff x="0" y="0"/>
          <a:chExt cx="0" cy="0"/>
        </a:xfrm>
      </p:grpSpPr>
      <p:sp>
        <p:nvSpPr>
          <p:cNvPr id="9" name="Picture Placeholder 8"/>
          <p:cNvSpPr>
            <a:spLocks noGrp="1"/>
          </p:cNvSpPr>
          <p:nvPr>
            <p:ph type="pic" sz="quarter" idx="16"/>
          </p:nvPr>
        </p:nvSpPr>
        <p:spPr>
          <a:xfrm>
            <a:off x="4572000" y="0"/>
            <a:ext cx="4572000" cy="5143500"/>
          </a:xfrm>
        </p:spPr>
        <p:txBody>
          <a:bodyPr/>
          <a:lstStyle/>
          <a:p>
            <a:r>
              <a:rPr lang="en-US" dirty="0"/>
              <a:t>Drag picture to placeholder or click icon to add</a:t>
            </a:r>
          </a:p>
        </p:txBody>
      </p:sp>
      <p:sp>
        <p:nvSpPr>
          <p:cNvPr id="2" name="Title 1"/>
          <p:cNvSpPr>
            <a:spLocks noGrp="1"/>
          </p:cNvSpPr>
          <p:nvPr>
            <p:ph type="title"/>
          </p:nvPr>
        </p:nvSpPr>
        <p:spPr>
          <a:xfrm>
            <a:off x="228600" y="201168"/>
            <a:ext cx="4114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7" name="Text Placeholder 6"/>
          <p:cNvSpPr>
            <a:spLocks noGrp="1"/>
          </p:cNvSpPr>
          <p:nvPr>
            <p:ph type="body" sz="quarter" idx="14"/>
          </p:nvPr>
        </p:nvSpPr>
        <p:spPr>
          <a:xfrm>
            <a:off x="228600" y="1097279"/>
            <a:ext cx="1828800" cy="358584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7279"/>
            <a:ext cx="1828800" cy="35858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196991416"/>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showMasterSp="0" preserve="1">
  <p:cSld name="section, title, text (two narrow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1033272"/>
            <a:ext cx="4114800" cy="356616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6" name="Text Placeholder 5"/>
          <p:cNvSpPr>
            <a:spLocks noGrp="1"/>
          </p:cNvSpPr>
          <p:nvPr>
            <p:ph type="body" sz="quarter" idx="12"/>
          </p:nvPr>
        </p:nvSpPr>
        <p:spPr>
          <a:xfrm>
            <a:off x="4800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10" name="Text Placeholder 9"/>
          <p:cNvSpPr>
            <a:spLocks noGrp="1"/>
          </p:cNvSpPr>
          <p:nvPr>
            <p:ph type="body" sz="quarter" idx="16"/>
          </p:nvPr>
        </p:nvSpPr>
        <p:spPr>
          <a:xfrm>
            <a:off x="7086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034593877"/>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showMasterSp="0" preserve="1">
  <p:cSld name="section, title, text (dark background)">
    <p:spTree>
      <p:nvGrpSpPr>
        <p:cNvPr id="1" name=""/>
        <p:cNvGrpSpPr/>
        <p:nvPr/>
      </p:nvGrpSpPr>
      <p:grpSpPr>
        <a:xfrm>
          <a:off x="0" y="0"/>
          <a:ext cx="0" cy="0"/>
          <a:chOff x="0" y="0"/>
          <a:chExt cx="0" cy="0"/>
        </a:xfrm>
      </p:grpSpPr>
      <p:sp>
        <p:nvSpPr>
          <p:cNvPr id="5" name="Rectangle 4"/>
          <p:cNvSpPr/>
          <p:nvPr/>
        </p:nvSpPr>
        <p:spPr>
          <a:xfrm>
            <a:off x="4572000" y="0"/>
            <a:ext cx="4572000" cy="5143500"/>
          </a:xfrm>
          <a:prstGeom prst="rect">
            <a:avLst/>
          </a:prstGeom>
          <a:solidFill>
            <a:schemeClr val="accent2"/>
          </a:solidFill>
        </p:spPr>
        <p:txBody>
          <a:bodyPr wrap="square" lIns="0" tIns="0" rIns="0" bIns="0" rtlCol="0" anchor="ctr">
            <a:noAutofit/>
          </a:bodyPr>
          <a:lstStyle/>
          <a:p>
            <a:pPr algn="ctr"/>
            <a:endParaRPr lang="en-US" sz="1200" dirty="0">
              <a:solidFill>
                <a:srgbClr val="FFFFFF"/>
              </a:solidFill>
              <a:latin typeface="Arial"/>
              <a:cs typeface="Arial"/>
            </a:endParaRPr>
          </a:p>
        </p:txBody>
      </p:sp>
      <p:sp>
        <p:nvSpPr>
          <p:cNvPr id="2" name="Title 1"/>
          <p:cNvSpPr>
            <a:spLocks noGrp="1"/>
          </p:cNvSpPr>
          <p:nvPr>
            <p:ph type="title"/>
          </p:nvPr>
        </p:nvSpPr>
        <p:spPr>
          <a:xfrm>
            <a:off x="228600" y="1033272"/>
            <a:ext cx="4114800" cy="356616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dirty="0"/>
          </a:p>
        </p:txBody>
      </p:sp>
      <p:sp>
        <p:nvSpPr>
          <p:cNvPr id="6" name="Text Placeholder 5"/>
          <p:cNvSpPr>
            <a:spLocks noGrp="1"/>
          </p:cNvSpPr>
          <p:nvPr>
            <p:ph type="body" sz="quarter" idx="12"/>
          </p:nvPr>
        </p:nvSpPr>
        <p:spPr>
          <a:xfrm>
            <a:off x="4800600" y="1111286"/>
            <a:ext cx="4114800" cy="3501445"/>
          </a:xfrm>
        </p:spPr>
        <p:txBody>
          <a:bodyPr/>
          <a:lstStyle>
            <a:lvl1pPr>
              <a:defRPr>
                <a:solidFill>
                  <a:schemeClr val="bg2"/>
                </a:solidFill>
              </a:defRPr>
            </a:lvl1pPr>
            <a:lvl2pPr marL="0" indent="0">
              <a:spcBef>
                <a:spcPts val="1100"/>
              </a:spcBef>
              <a:buFontTx/>
              <a:buNone/>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1148204839"/>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showMasterSp="0" preserve="1">
  <p:cSld name="title, 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dirty="0"/>
              <a:t>Drag picture to placeholder or click icon to add</a:t>
            </a:r>
          </a:p>
        </p:txBody>
      </p:sp>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547328074"/>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showMasterSp="0" preserve="1">
  <p:cSld name="title, half-blank area">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315735813"/>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showMasterSp="0" preserve="1">
  <p:cSld name="title, blank">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38100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773352899"/>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showMasterSp="0" preserve="1">
  <p:cSld name="insight, text, boxes">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3" name="Slide Number Placeholder 2"/>
          <p:cNvSpPr>
            <a:spLocks noGrp="1"/>
          </p:cNvSpPr>
          <p:nvPr>
            <p:ph type="sldNum" sz="quarter" idx="10"/>
          </p:nvPr>
        </p:nvSpPr>
        <p:spPr>
          <a:xfrm>
            <a:off x="6858000" y="4832418"/>
            <a:ext cx="2057400" cy="137160"/>
          </a:xfrm>
        </p:spPr>
        <p:txBody>
          <a:bodyPr/>
          <a:lstStyle>
            <a:lvl1pPr>
              <a:defRPr>
                <a:solidFill>
                  <a:schemeClr val="bg2"/>
                </a:solidFill>
              </a:defRPr>
            </a:lvl1pPr>
          </a:lstStyle>
          <a:p>
            <a:fld id="{D0BE6F14-FF48-0F4F-A8AA-2E3F25371E4A}" type="slidenum">
              <a:rPr lang="en-US" smtClean="0"/>
              <a:pPr/>
              <a:t>‹#›</a:t>
            </a:fld>
            <a:endParaRPr lang="en-US" dirty="0"/>
          </a:p>
        </p:txBody>
      </p:sp>
      <p:sp>
        <p:nvSpPr>
          <p:cNvPr id="12" name="Text Placeholder 11"/>
          <p:cNvSpPr>
            <a:spLocks noGrp="1"/>
          </p:cNvSpPr>
          <p:nvPr>
            <p:ph type="body" sz="quarter" idx="13"/>
          </p:nvPr>
        </p:nvSpPr>
        <p:spPr>
          <a:xfrm>
            <a:off x="228600" y="182880"/>
            <a:ext cx="4114800" cy="300037"/>
          </a:xfrm>
        </p:spPr>
        <p:txBody>
          <a:bodyPr/>
          <a:lstStyle>
            <a:lvl1pPr>
              <a:defRPr sz="1600"/>
            </a:lvl1pPr>
          </a:lstStyle>
          <a:p>
            <a:pPr lvl="0"/>
            <a:r>
              <a:rPr lang="en-US" dirty="0"/>
              <a:t>Click to edit Master text styles</a:t>
            </a:r>
          </a:p>
        </p:txBody>
      </p:sp>
      <p:sp>
        <p:nvSpPr>
          <p:cNvPr id="7" name="Text Placeholder 6"/>
          <p:cNvSpPr>
            <a:spLocks noGrp="1"/>
          </p:cNvSpPr>
          <p:nvPr>
            <p:ph type="body" sz="quarter" idx="14"/>
          </p:nvPr>
        </p:nvSpPr>
        <p:spPr>
          <a:xfrm>
            <a:off x="228600" y="1097280"/>
            <a:ext cx="4114800" cy="3488731"/>
          </a:xfrm>
        </p:spPr>
        <p:txBody>
          <a:bodyPr/>
          <a:lstStyle>
            <a:lvl1pPr>
              <a:defRPr sz="1600"/>
            </a:lvl1pPr>
            <a:lvl2pPr>
              <a:defRPr sz="1400"/>
            </a:lvl2pPr>
            <a:lvl3pPr>
              <a:defRPr sz="14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7"/>
          <p:cNvSpPr>
            <a:spLocks noGrp="1"/>
          </p:cNvSpPr>
          <p:nvPr>
            <p:ph sz="quarter" idx="15"/>
          </p:nvPr>
        </p:nvSpPr>
        <p:spPr>
          <a:xfrm>
            <a:off x="6858000" y="0"/>
            <a:ext cx="2286000" cy="2571750"/>
          </a:xfrm>
          <a:solidFill>
            <a:schemeClr val="bg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accent3"/>
          </a:solidFill>
        </p:spPr>
        <p:txBody>
          <a:bodyPr lIns="228600" tIns="192024" rIns="228600" bIns="228600"/>
          <a:lstStyle>
            <a:lvl1pPr>
              <a:defRPr sz="1400">
                <a:solidFill>
                  <a:schemeClr val="bg2"/>
                </a:solidFill>
              </a:defRPr>
            </a:lvl1pPr>
          </a:lstStyle>
          <a:p>
            <a:pPr lvl="0"/>
            <a:r>
              <a:rPr lang="en-US" dirty="0"/>
              <a:t>Click to edit Master text styles</a:t>
            </a:r>
          </a:p>
        </p:txBody>
      </p:sp>
    </p:spTree>
    <p:extLst>
      <p:ext uri="{BB962C8B-B14F-4D97-AF65-F5344CB8AC3E}">
        <p14:creationId xmlns:p14="http://schemas.microsoft.com/office/powerpoint/2010/main" val="1292783292"/>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showMasterSp="0" preserve="1">
  <p:cSld name="boxes (3 med, 2 small)">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4572000" cy="2571750"/>
          </a:xfrm>
          <a:solidFill>
            <a:schemeClr val="tx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dirty="0"/>
          </a:p>
        </p:txBody>
      </p:sp>
      <p:sp>
        <p:nvSpPr>
          <p:cNvPr id="8" name="Content Placeholder 7"/>
          <p:cNvSpPr>
            <a:spLocks noGrp="1"/>
          </p:cNvSpPr>
          <p:nvPr>
            <p:ph sz="quarter" idx="15"/>
          </p:nvPr>
        </p:nvSpPr>
        <p:spPr>
          <a:xfrm>
            <a:off x="6858000" y="0"/>
            <a:ext cx="2286000" cy="2571750"/>
          </a:xfrm>
          <a:solidFill>
            <a:schemeClr val="tx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tx2">
              <a:lumMod val="50000"/>
            </a:schemeClr>
          </a:solidFill>
        </p:spPr>
        <p:txBody>
          <a:bodyPr lIns="228600" tIns="192024" rIns="228600" bIns="228600"/>
          <a:lstStyle>
            <a:lvl1pPr>
              <a:defRPr sz="1400">
                <a:solidFill>
                  <a:schemeClr val="bg2"/>
                </a:solidFill>
              </a:defRPr>
            </a:lvl1pPr>
          </a:lstStyle>
          <a:p>
            <a:pPr lvl="0"/>
            <a:r>
              <a:rPr lang="en-US" dirty="0"/>
              <a:t>Click to edit Master text styles</a:t>
            </a:r>
          </a:p>
        </p:txBody>
      </p:sp>
      <p:sp>
        <p:nvSpPr>
          <p:cNvPr id="6" name="Title 5"/>
          <p:cNvSpPr>
            <a:spLocks noGrp="1"/>
          </p:cNvSpPr>
          <p:nvPr>
            <p:ph type="title"/>
          </p:nvPr>
        </p:nvSpPr>
        <p:spPr>
          <a:xfrm>
            <a:off x="-1" y="-1"/>
            <a:ext cx="4571999" cy="2571751"/>
          </a:xfrm>
          <a:solidFill>
            <a:schemeClr val="accent2"/>
          </a:solidFill>
        </p:spPr>
        <p:txBody>
          <a:bodyPr lIns="228600" tIns="201168" rIns="228600" bIns="228600"/>
          <a:lstStyle>
            <a:lvl1pPr>
              <a:defRPr>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1302250033"/>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showMasterSp="0" preserve="1">
  <p:cSld name="boxes (1 large, 4 small)">
    <p:spTree>
      <p:nvGrpSpPr>
        <p:cNvPr id="1" name=""/>
        <p:cNvGrpSpPr/>
        <p:nvPr/>
      </p:nvGrpSpPr>
      <p:grpSpPr>
        <a:xfrm>
          <a:off x="0" y="0"/>
          <a:ext cx="0" cy="0"/>
          <a:chOff x="0" y="0"/>
          <a:chExt cx="0" cy="0"/>
        </a:xfrm>
      </p:grpSpPr>
      <p:sp>
        <p:nvSpPr>
          <p:cNvPr id="8" name="Content Placeholder 7"/>
          <p:cNvSpPr>
            <a:spLocks noGrp="1"/>
          </p:cNvSpPr>
          <p:nvPr>
            <p:ph sz="quarter" idx="15"/>
          </p:nvPr>
        </p:nvSpPr>
        <p:spPr>
          <a:xfrm>
            <a:off x="6857998" y="2571750"/>
            <a:ext cx="2286000" cy="2571750"/>
          </a:xfrm>
          <a:solidFill>
            <a:schemeClr val="accent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2286000" y="2571750"/>
            <a:ext cx="2286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4" name="Content Placeholder 13"/>
          <p:cNvSpPr>
            <a:spLocks noGrp="1"/>
          </p:cNvSpPr>
          <p:nvPr>
            <p:ph sz="quarter" idx="17"/>
          </p:nvPr>
        </p:nvSpPr>
        <p:spPr>
          <a:xfrm>
            <a:off x="4572001" y="2571750"/>
            <a:ext cx="2285997"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2286000" cy="2571750"/>
          </a:xfrm>
          <a:solidFill>
            <a:schemeClr val="bg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dirty="0"/>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dirty="0"/>
          </a:p>
        </p:txBody>
      </p:sp>
      <p:sp>
        <p:nvSpPr>
          <p:cNvPr id="6" name="Title 5"/>
          <p:cNvSpPr>
            <a:spLocks noGrp="1"/>
          </p:cNvSpPr>
          <p:nvPr>
            <p:ph type="title"/>
          </p:nvPr>
        </p:nvSpPr>
        <p:spPr>
          <a:xfrm>
            <a:off x="-1" y="-1"/>
            <a:ext cx="9143999" cy="2571751"/>
          </a:xfrm>
          <a:solidFill>
            <a:schemeClr val="tx1"/>
          </a:solidFill>
        </p:spPr>
        <p:txBody>
          <a:bodyPr lIns="228600" tIns="155448" rIns="228600" bIns="228600"/>
          <a:lstStyle>
            <a:lvl1pPr>
              <a:defRPr sz="48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3117185546"/>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showMasterSp="0" preserve="1">
  <p:cSld name="title (black box) over image(s)">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6" name="Title 5"/>
          <p:cNvSpPr>
            <a:spLocks noGrp="1"/>
          </p:cNvSpPr>
          <p:nvPr>
            <p:ph type="title"/>
          </p:nvPr>
        </p:nvSpPr>
        <p:spPr>
          <a:xfrm>
            <a:off x="-1" y="-1"/>
            <a:ext cx="9143999" cy="1290639"/>
          </a:xfrm>
          <a:solidFill>
            <a:schemeClr val="tx1"/>
          </a:solidFill>
        </p:spPr>
        <p:txBody>
          <a:bodyPr lIns="228600" tIns="201168" rIns="228600" bIns="228600"/>
          <a:lstStyle>
            <a:lvl1pPr>
              <a:defRPr sz="24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1534908323"/>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showMasterSp="0" preserve="1">
  <p:cSld name="text (black box) over image(s)">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2857500"/>
            <a:ext cx="2286000" cy="2286000"/>
          </a:xfrm>
          <a:solidFill>
            <a:schemeClr val="tx1"/>
          </a:solidFill>
        </p:spPr>
        <p:txBody>
          <a:bodyPr lIns="228600" tIns="155448" rIns="228600" bIns="228600"/>
          <a:lstStyle>
            <a:lvl1pPr>
              <a:defRPr>
                <a:solidFill>
                  <a:schemeClr val="bg2"/>
                </a:solidFill>
              </a:defRPr>
            </a:lvl1pPr>
            <a:lvl2pPr>
              <a:defRPr sz="1000">
                <a:solidFill>
                  <a:schemeClr val="bg2"/>
                </a:solidFill>
              </a:defRPr>
            </a:lvl2pPr>
            <a:lvl3pPr>
              <a:defRPr sz="1000">
                <a:solidFill>
                  <a:schemeClr val="bg2"/>
                </a:solidFill>
              </a:defRPr>
            </a:lvl3pPr>
            <a:lvl4pPr>
              <a:defRPr sz="1000">
                <a:solidFill>
                  <a:schemeClr val="bg2"/>
                </a:solidFill>
              </a:defRPr>
            </a:lvl4pPr>
            <a:lvl5pPr>
              <a:defRPr sz="10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2261120376"/>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showMasterSp="0" preserve="1">
  <p:cSld name="boxes (4 tall)">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1"/>
            <a:ext cx="2286000" cy="5143500"/>
          </a:xfrm>
          <a:solidFill>
            <a:schemeClr val="tx1"/>
          </a:solidFill>
        </p:spPr>
        <p:txBody>
          <a:bodyPr lIns="228600" tIns="182880" rIns="228600" bIns="228600"/>
          <a:lstStyle>
            <a:lvl1pPr>
              <a:defRPr sz="16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20"/>
          </p:nvPr>
        </p:nvSpPr>
        <p:spPr>
          <a:xfrm>
            <a:off x="2286000" y="0"/>
            <a:ext cx="2286000" cy="5143500"/>
          </a:xfrm>
          <a:solidFill>
            <a:schemeClr val="accent2"/>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dirty="0"/>
              <a:t>Click to edit Master text styles</a:t>
            </a:r>
          </a:p>
        </p:txBody>
      </p:sp>
      <p:sp>
        <p:nvSpPr>
          <p:cNvPr id="15" name="Content Placeholder 14"/>
          <p:cNvSpPr>
            <a:spLocks noGrp="1"/>
          </p:cNvSpPr>
          <p:nvPr>
            <p:ph sz="quarter" idx="21"/>
          </p:nvPr>
        </p:nvSpPr>
        <p:spPr>
          <a:xfrm>
            <a:off x="4572000" y="0"/>
            <a:ext cx="2286000" cy="5143500"/>
          </a:xfrm>
          <a:solidFill>
            <a:schemeClr val="accent3"/>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17" name="Content Placeholder 16"/>
          <p:cNvSpPr>
            <a:spLocks noGrp="1"/>
          </p:cNvSpPr>
          <p:nvPr>
            <p:ph sz="quarter" idx="22"/>
          </p:nvPr>
        </p:nvSpPr>
        <p:spPr>
          <a:xfrm>
            <a:off x="6858000" y="0"/>
            <a:ext cx="2286000" cy="5143500"/>
          </a:xfrm>
          <a:solidFill>
            <a:schemeClr val="tx2">
              <a:lumMod val="75000"/>
            </a:schemeClr>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3826777030"/>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showMasterSp="0" preserve="1">
  <p:cSld name="graph">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6" name="Text Placeholder 5"/>
          <p:cNvSpPr>
            <a:spLocks noGrp="1"/>
          </p:cNvSpPr>
          <p:nvPr>
            <p:ph type="body" sz="quarter" idx="12"/>
          </p:nvPr>
        </p:nvSpPr>
        <p:spPr>
          <a:xfrm>
            <a:off x="228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433665420"/>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showMasterSp="0" preserve="1">
  <p:cSld name="title, text (1/4), content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8"/>
          <p:cNvSpPr>
            <a:spLocks noGrp="1"/>
          </p:cNvSpPr>
          <p:nvPr>
            <p:ph sz="quarter" idx="13"/>
          </p:nvPr>
        </p:nvSpPr>
        <p:spPr>
          <a:xfrm>
            <a:off x="2514600" y="666750"/>
            <a:ext cx="6400800" cy="382428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96468971"/>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showMasterSp="0" preserve="1">
  <p:cSld name="title, text (1/4), blank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356642038"/>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showMasterSp="0" preserve="1">
  <p:cSld name="case study: title, text (2/4), content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Picture Placeholder 11"/>
          <p:cNvSpPr>
            <a:spLocks noGrp="1"/>
          </p:cNvSpPr>
          <p:nvPr>
            <p:ph type="pic" sz="quarter" idx="14"/>
          </p:nvPr>
        </p:nvSpPr>
        <p:spPr>
          <a:xfrm>
            <a:off x="4572000" y="0"/>
            <a:ext cx="4572000" cy="5143500"/>
          </a:xfrm>
        </p:spPr>
        <p:txBody>
          <a:bodyPr/>
          <a:lstStyle/>
          <a:p>
            <a:r>
              <a:rPr lang="en-US" dirty="0"/>
              <a:t>Drag picture to placeholder or click icon to add</a:t>
            </a:r>
          </a:p>
        </p:txBody>
      </p:sp>
    </p:spTree>
    <p:extLst>
      <p:ext uri="{BB962C8B-B14F-4D97-AF65-F5344CB8AC3E}">
        <p14:creationId xmlns:p14="http://schemas.microsoft.com/office/powerpoint/2010/main" val="2453682015"/>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showMasterSp="0" preserve="1">
  <p:cSld name="case study 2: title, text (2/4), quote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ext Placeholder 8"/>
          <p:cNvSpPr>
            <a:spLocks noGrp="1"/>
          </p:cNvSpPr>
          <p:nvPr>
            <p:ph type="body" sz="quarter" idx="14"/>
          </p:nvPr>
        </p:nvSpPr>
        <p:spPr>
          <a:xfrm>
            <a:off x="4700392" y="1090961"/>
            <a:ext cx="4215008" cy="3456432"/>
          </a:xfrm>
        </p:spPr>
        <p:txBody>
          <a:bodyPr/>
          <a:lstStyle>
            <a:lvl1pPr marL="117475" indent="-117475">
              <a:tabLst/>
              <a:defRPr sz="2400"/>
            </a:lvl1pPr>
            <a:lvl2pPr marL="0" indent="0">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075237173"/>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showMasterSp="0" preserve="1">
  <p:cSld name="table">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6" name="Text Placeholder 5"/>
          <p:cNvSpPr>
            <a:spLocks noGrp="1"/>
          </p:cNvSpPr>
          <p:nvPr>
            <p:ph type="body" sz="quarter" idx="12"/>
          </p:nvPr>
        </p:nvSpPr>
        <p:spPr>
          <a:xfrm>
            <a:off x="228600" y="192024"/>
            <a:ext cx="1828800" cy="440899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able Placeholder 6"/>
          <p:cNvSpPr>
            <a:spLocks noGrp="1"/>
          </p:cNvSpPr>
          <p:nvPr>
            <p:ph type="tbl" sz="quarter" idx="13"/>
          </p:nvPr>
        </p:nvSpPr>
        <p:spPr>
          <a:xfrm>
            <a:off x="2514600" y="225425"/>
            <a:ext cx="6400800" cy="4597400"/>
          </a:xfrm>
        </p:spPr>
        <p:txBody>
          <a:bodyPr/>
          <a:lstStyle/>
          <a:p>
            <a:r>
              <a:rPr lang="en-US" dirty="0"/>
              <a:t>Click icon to add table</a:t>
            </a:r>
          </a:p>
        </p:txBody>
      </p:sp>
    </p:spTree>
    <p:extLst>
      <p:ext uri="{BB962C8B-B14F-4D97-AF65-F5344CB8AC3E}">
        <p14:creationId xmlns:p14="http://schemas.microsoft.com/office/powerpoint/2010/main" val="563097487"/>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showMasterSp="0" preserve="1">
  <p:cSld name="blank (with footer)">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2755459827"/>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showMasterSp="0" preserve="1">
  <p:cSld name="blank (no foo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147222783"/>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showMasterSp="0" preserve="1" userDrawn="1">
  <p:cSld name="Thank you">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6" name="Text Placeholder 5"/>
          <p:cNvSpPr>
            <a:spLocks noGrp="1"/>
          </p:cNvSpPr>
          <p:nvPr>
            <p:ph type="body" sz="quarter" idx="12"/>
          </p:nvPr>
        </p:nvSpPr>
        <p:spPr>
          <a:xfrm>
            <a:off x="228600" y="1143000"/>
            <a:ext cx="4114800" cy="3584448"/>
          </a:xfrm>
        </p:spPr>
        <p:txBody>
          <a:bodyPr/>
          <a:lstStyle>
            <a:lvl1pPr marL="0" indent="0">
              <a:spcBef>
                <a:spcPts val="0"/>
              </a:spcBef>
              <a:tabLst>
                <a:tab pos="3940175" algn="dec"/>
              </a:tabLst>
              <a:defRPr sz="1100"/>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dirty="0"/>
              <a:t>Click to edit Master text styles</a:t>
            </a:r>
          </a:p>
        </p:txBody>
      </p:sp>
    </p:spTree>
    <p:extLst>
      <p:ext uri="{BB962C8B-B14F-4D97-AF65-F5344CB8AC3E}">
        <p14:creationId xmlns:p14="http://schemas.microsoft.com/office/powerpoint/2010/main" val="839082252"/>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showMasterSp="0" preserve="1">
  <p:cSld name="ibm sign-off">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53106" y="1573759"/>
            <a:ext cx="1636776" cy="1516746"/>
          </a:xfrm>
          <a:prstGeom prst="rect">
            <a:avLst/>
          </a:prstGeom>
        </p:spPr>
      </p:pic>
    </p:spTree>
    <p:extLst>
      <p:ext uri="{BB962C8B-B14F-4D97-AF65-F5344CB8AC3E}">
        <p14:creationId xmlns:p14="http://schemas.microsoft.com/office/powerpoint/2010/main" val="1169124852"/>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showMasterSp="0" preserve="1">
  <p:cSld name="Cover Slide">
    <p:spTree>
      <p:nvGrpSpPr>
        <p:cNvPr id="1" name=""/>
        <p:cNvGrpSpPr/>
        <p:nvPr/>
      </p:nvGrpSpPr>
      <p:grpSpPr>
        <a:xfrm>
          <a:off x="0" y="0"/>
          <a:ext cx="0" cy="0"/>
          <a:chOff x="0" y="0"/>
          <a:chExt cx="0" cy="0"/>
        </a:xfrm>
      </p:grpSpPr>
      <p:sp>
        <p:nvSpPr>
          <p:cNvPr id="4" name="Title 3"/>
          <p:cNvSpPr>
            <a:spLocks noGrp="1"/>
          </p:cNvSpPr>
          <p:nvPr>
            <p:ph type="title"/>
          </p:nvPr>
        </p:nvSpPr>
        <p:spPr>
          <a:xfrm>
            <a:off x="228599" y="203781"/>
            <a:ext cx="4114801" cy="4479344"/>
          </a:xfrm>
        </p:spPr>
        <p:txBody>
          <a:bodyPr/>
          <a:lstStyle>
            <a:lvl1pPr>
              <a:lnSpc>
                <a:spcPct val="90000"/>
              </a:lnSpc>
              <a:defRPr sz="2400" b="0">
                <a:solidFill>
                  <a:schemeClr val="bg2"/>
                </a:solidFill>
              </a:defRPr>
            </a:lvl1pPr>
          </a:lstStyle>
          <a:p>
            <a:r>
              <a:rPr lang="en-US"/>
              <a:t>Click to edit Master title style</a:t>
            </a:r>
            <a:endParaRPr lang="en-US"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13238" y="4314619"/>
            <a:ext cx="685799" cy="639314"/>
          </a:xfrm>
          <a:prstGeom prst="rect">
            <a:avLst/>
          </a:prstGeom>
        </p:spPr>
      </p:pic>
    </p:spTree>
    <p:extLst>
      <p:ext uri="{BB962C8B-B14F-4D97-AF65-F5344CB8AC3E}">
        <p14:creationId xmlns:p14="http://schemas.microsoft.com/office/powerpoint/2010/main" val="1953823405"/>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showMasterSp="0" preserve="1" userDrawn="1">
  <p:cSld name="1_Cover Slide">
    <p:spTree>
      <p:nvGrpSpPr>
        <p:cNvPr id="1" name=""/>
        <p:cNvGrpSpPr/>
        <p:nvPr/>
      </p:nvGrpSpPr>
      <p:grpSpPr>
        <a:xfrm>
          <a:off x="0" y="0"/>
          <a:ext cx="0" cy="0"/>
          <a:chOff x="0" y="0"/>
          <a:chExt cx="0" cy="0"/>
        </a:xfrm>
      </p:grpSpPr>
      <p:sp>
        <p:nvSpPr>
          <p:cNvPr id="7" name="Title 3"/>
          <p:cNvSpPr>
            <a:spLocks noGrp="1"/>
          </p:cNvSpPr>
          <p:nvPr>
            <p:ph type="title"/>
          </p:nvPr>
        </p:nvSpPr>
        <p:spPr>
          <a:xfrm>
            <a:off x="228599" y="203781"/>
            <a:ext cx="4114801" cy="4479344"/>
          </a:xfrm>
        </p:spPr>
        <p:txBody>
          <a:bodyPr/>
          <a:lstStyle>
            <a:lvl1pPr>
              <a:lnSpc>
                <a:spcPct val="90000"/>
              </a:lnSpc>
              <a:defRPr sz="2400" b="0">
                <a:solidFill>
                  <a:schemeClr val="bg2"/>
                </a:solidFill>
              </a:defRPr>
            </a:lvl1pPr>
          </a:lstStyle>
          <a:p>
            <a:r>
              <a:rPr lang="en-US"/>
              <a:t>Click to edit Master title style</a:t>
            </a:r>
            <a:endParaRPr lang="en-US" dirty="0"/>
          </a:p>
        </p:txBody>
      </p:sp>
      <p:pic>
        <p:nvPicPr>
          <p:cNvPr id="12" name="Picture 11"/>
          <p:cNvPicPr>
            <a:picLocks noChangeAspect="1"/>
          </p:cNvPicPr>
          <p:nvPr userDrawn="1"/>
        </p:nvPicPr>
        <p:blipFill rotWithShape="1">
          <a:blip r:embed="rId2">
            <a:extLst>
              <a:ext uri="{28A0092B-C50C-407E-A947-70E740481C1C}">
                <a14:useLocalDpi xmlns:a14="http://schemas.microsoft.com/office/drawing/2010/main" val="0"/>
              </a:ext>
            </a:extLst>
          </a:blip>
          <a:srcRect l="33365" t="24616" r="33365" b="22735"/>
          <a:stretch/>
        </p:blipFill>
        <p:spPr>
          <a:xfrm>
            <a:off x="8247185" y="4270238"/>
            <a:ext cx="826477" cy="735708"/>
          </a:xfrm>
          <a:prstGeom prst="rect">
            <a:avLst/>
          </a:prstGeom>
        </p:spPr>
      </p:pic>
    </p:spTree>
    <p:extLst>
      <p:ext uri="{BB962C8B-B14F-4D97-AF65-F5344CB8AC3E}">
        <p14:creationId xmlns:p14="http://schemas.microsoft.com/office/powerpoint/2010/main" val="1934958530"/>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showMasterSp="0" preserve="1">
  <p:cSld name="3_Cover Slide">
    <p:spTree>
      <p:nvGrpSpPr>
        <p:cNvPr id="1" name=""/>
        <p:cNvGrpSpPr/>
        <p:nvPr/>
      </p:nvGrpSpPr>
      <p:grpSpPr>
        <a:xfrm>
          <a:off x="0" y="0"/>
          <a:ext cx="0" cy="0"/>
          <a:chOff x="0" y="0"/>
          <a:chExt cx="0" cy="0"/>
        </a:xfrm>
      </p:grpSpPr>
      <p:sp>
        <p:nvSpPr>
          <p:cNvPr id="11" name="Rectangle 10"/>
          <p:cNvSpPr/>
          <p:nvPr userDrawn="1"/>
        </p:nvSpPr>
        <p:spPr>
          <a:xfrm rot="10800000">
            <a:off x="7079162" y="0"/>
            <a:ext cx="2064836" cy="5143500"/>
          </a:xfrm>
          <a:prstGeom prst="rect">
            <a:avLst/>
          </a:prstGeom>
          <a:gradFill>
            <a:gsLst>
              <a:gs pos="100000">
                <a:srgbClr val="8582FF"/>
              </a:gs>
              <a:gs pos="85000">
                <a:srgbClr val="5E79FF"/>
              </a:gs>
              <a:gs pos="0">
                <a:schemeClr val="accent2"/>
              </a:gs>
            </a:gsLst>
            <a:lin ang="5400000" scaled="0"/>
          </a:gradFill>
        </p:spPr>
        <p:txBody>
          <a:bodyPr wrap="square" lIns="0" tIns="0" rIns="0" bIns="0" rtlCol="0" anchor="ctr">
            <a:noAutofit/>
          </a:bodyPr>
          <a:lstStyle/>
          <a:p>
            <a:pPr algn="ctr"/>
            <a:endParaRPr lang="en-US" sz="1200" dirty="0" err="1">
              <a:solidFill>
                <a:srgbClr val="FFFFFF"/>
              </a:solidFill>
              <a:latin typeface="Arial"/>
              <a:cs typeface="Arial"/>
            </a:endParaRPr>
          </a:p>
        </p:txBody>
      </p:sp>
      <p:sp>
        <p:nvSpPr>
          <p:cNvPr id="2" name="Rectangle 1"/>
          <p:cNvSpPr/>
          <p:nvPr userDrawn="1"/>
        </p:nvSpPr>
        <p:spPr>
          <a:xfrm>
            <a:off x="-7437" y="0"/>
            <a:ext cx="7086600" cy="5143500"/>
          </a:xfrm>
          <a:prstGeom prst="rect">
            <a:avLst/>
          </a:prstGeom>
          <a:gradFill>
            <a:gsLst>
              <a:gs pos="100000">
                <a:srgbClr val="8582FF"/>
              </a:gs>
              <a:gs pos="85000">
                <a:srgbClr val="5E79FF"/>
              </a:gs>
              <a:gs pos="0">
                <a:schemeClr val="accent2"/>
              </a:gs>
            </a:gsLst>
            <a:lin ang="5400000" scaled="0"/>
          </a:gradFill>
        </p:spPr>
        <p:txBody>
          <a:bodyPr wrap="square" lIns="0" tIns="0" rIns="0" bIns="0" rtlCol="0" anchor="ctr">
            <a:noAutofit/>
          </a:bodyPr>
          <a:lstStyle/>
          <a:p>
            <a:pPr algn="ctr"/>
            <a:endParaRPr lang="en-US" sz="1200" dirty="0" err="1">
              <a:solidFill>
                <a:srgbClr val="FFFFFF"/>
              </a:solidFill>
              <a:latin typeface="Arial"/>
              <a:cs typeface="Arial"/>
            </a:endParaRPr>
          </a:p>
        </p:txBody>
      </p:sp>
      <p:sp>
        <p:nvSpPr>
          <p:cNvPr id="4" name="Title 3"/>
          <p:cNvSpPr>
            <a:spLocks noGrp="1"/>
          </p:cNvSpPr>
          <p:nvPr>
            <p:ph type="title"/>
          </p:nvPr>
        </p:nvSpPr>
        <p:spPr>
          <a:xfrm>
            <a:off x="221162" y="203781"/>
            <a:ext cx="4114801" cy="4479344"/>
          </a:xfrm>
        </p:spPr>
        <p:txBody>
          <a:bodyPr/>
          <a:lstStyle>
            <a:lvl1pPr>
              <a:lnSpc>
                <a:spcPct val="90000"/>
              </a:lnSpc>
              <a:defRPr sz="2400" b="0">
                <a:solidFill>
                  <a:schemeClr val="bg2"/>
                </a:solidFill>
              </a:defRPr>
            </a:lvl1pPr>
          </a:lstStyle>
          <a:p>
            <a:r>
              <a:rPr lang="en-US"/>
              <a:t>Click to edit Master title style</a:t>
            </a:r>
            <a:endParaRPr lang="en-US"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05801" y="4314619"/>
            <a:ext cx="685799" cy="639314"/>
          </a:xfrm>
          <a:prstGeom prst="rect">
            <a:avLst/>
          </a:prstGeom>
        </p:spPr>
      </p:pic>
      <p:pic>
        <p:nvPicPr>
          <p:cNvPr id="7" name="Picture 6">
            <a:extLst>
              <a:ext uri="{FF2B5EF4-FFF2-40B4-BE49-F238E27FC236}">
                <a16:creationId xmlns:a16="http://schemas.microsoft.com/office/drawing/2014/main" id="{F44E0C07-3BD5-6E4C-B02C-C4B734B67376}"/>
              </a:ext>
            </a:extLst>
          </p:cNvPr>
          <p:cNvPicPr>
            <a:picLocks noChangeAspect="1"/>
          </p:cNvPicPr>
          <p:nvPr userDrawn="1"/>
        </p:nvPicPr>
        <p:blipFill>
          <a:blip r:embed="rId3"/>
          <a:stretch>
            <a:fillRect/>
          </a:stretch>
        </p:blipFill>
        <p:spPr>
          <a:xfrm>
            <a:off x="-8872" y="4552569"/>
            <a:ext cx="1854877" cy="570380"/>
          </a:xfrm>
          <a:prstGeom prst="rect">
            <a:avLst/>
          </a:prstGeom>
        </p:spPr>
      </p:pic>
      <p:sp>
        <p:nvSpPr>
          <p:cNvPr id="9" name="Footer Placeholder 1">
            <a:extLst>
              <a:ext uri="{FF2B5EF4-FFF2-40B4-BE49-F238E27FC236}">
                <a16:creationId xmlns:a16="http://schemas.microsoft.com/office/drawing/2014/main" id="{F6DA36F3-6450-D24F-9340-43FD32086944}"/>
              </a:ext>
            </a:extLst>
          </p:cNvPr>
          <p:cNvSpPr txBox="1">
            <a:spLocks/>
          </p:cNvSpPr>
          <p:nvPr userDrawn="1"/>
        </p:nvSpPr>
        <p:spPr>
          <a:xfrm>
            <a:off x="1687482" y="4783886"/>
            <a:ext cx="2520000" cy="137160"/>
          </a:xfrm>
          <a:prstGeom prst="rect">
            <a:avLst/>
          </a:prstGeom>
        </p:spPr>
        <p:txBody>
          <a:bodyPr vert="horz" lIns="0" tIns="0" rIns="0" bIns="0" rtlCol="0" anchor="ctr"/>
          <a:lstStyle>
            <a:defPPr>
              <a:defRPr lang="en-US"/>
            </a:defPPr>
            <a:lvl1pPr marL="0" algn="r" defTabSz="685800" rtl="0" eaLnBrk="1" latinLnBrk="0" hangingPunct="1">
              <a:defRPr sz="600" kern="1200" baseline="0">
                <a:solidFill>
                  <a:schemeClr val="bg2"/>
                </a:solidFill>
                <a:latin typeface="+mn-lt"/>
                <a:ea typeface="Arial" charset="0"/>
                <a:cs typeface="Arial"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l"/>
            <a:r>
              <a:rPr lang="en-US" sz="700" dirty="0">
                <a:solidFill>
                  <a:schemeClr val="bg2"/>
                </a:solidFill>
              </a:rPr>
              <a:t>/ © 2019 IBM Corporation</a:t>
            </a:r>
          </a:p>
        </p:txBody>
      </p:sp>
    </p:spTree>
    <p:extLst>
      <p:ext uri="{BB962C8B-B14F-4D97-AF65-F5344CB8AC3E}">
        <p14:creationId xmlns:p14="http://schemas.microsoft.com/office/powerpoint/2010/main" val="1008101662"/>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showMasterSp="0" preserve="1">
  <p:cSld name="2_Cover Slide">
    <p:spTree>
      <p:nvGrpSpPr>
        <p:cNvPr id="1" name=""/>
        <p:cNvGrpSpPr/>
        <p:nvPr/>
      </p:nvGrpSpPr>
      <p:grpSpPr>
        <a:xfrm>
          <a:off x="0" y="0"/>
          <a:ext cx="0" cy="0"/>
          <a:chOff x="0" y="0"/>
          <a:chExt cx="0" cy="0"/>
        </a:xfrm>
      </p:grpSpPr>
      <p:sp>
        <p:nvSpPr>
          <p:cNvPr id="4" name="Title 3"/>
          <p:cNvSpPr>
            <a:spLocks noGrp="1"/>
          </p:cNvSpPr>
          <p:nvPr>
            <p:ph type="title"/>
          </p:nvPr>
        </p:nvSpPr>
        <p:spPr>
          <a:xfrm>
            <a:off x="228599" y="203781"/>
            <a:ext cx="4114801" cy="4479344"/>
          </a:xfrm>
        </p:spPr>
        <p:txBody>
          <a:bodyPr/>
          <a:lstStyle>
            <a:lvl1pPr>
              <a:lnSpc>
                <a:spcPct val="90000"/>
              </a:lnSpc>
              <a:defRPr sz="2400" b="0">
                <a:solidFill>
                  <a:schemeClr val="bg2"/>
                </a:solidFill>
              </a:defRPr>
            </a:lvl1pPr>
          </a:lstStyle>
          <a:p>
            <a:r>
              <a:rPr lang="en-US"/>
              <a:t>Click to edit Master title style</a:t>
            </a:r>
            <a:endParaRPr lang="en-US"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13238" y="4314619"/>
            <a:ext cx="685799" cy="639314"/>
          </a:xfrm>
          <a:prstGeom prst="rect">
            <a:avLst/>
          </a:prstGeom>
        </p:spPr>
      </p:pic>
    </p:spTree>
    <p:extLst>
      <p:ext uri="{BB962C8B-B14F-4D97-AF65-F5344CB8AC3E}">
        <p14:creationId xmlns:p14="http://schemas.microsoft.com/office/powerpoint/2010/main" val="1366565509"/>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showMasterSp="0" preserve="1">
  <p:cSld name="Divider">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lvl1pPr>
              <a:defRPr>
                <a:solidFill>
                  <a:schemeClr val="bg2"/>
                </a:solidFill>
              </a:defRPr>
            </a:lvl1pPr>
          </a:lstStyle>
          <a:p>
            <a:fld id="{3FD999D4-B456-9943-89B7-30D56181CE18}" type="slidenum">
              <a:rPr lang="en-US" smtClean="0"/>
              <a:t>‹#›</a:t>
            </a:fld>
            <a:endParaRPr lang="en-US"/>
          </a:p>
        </p:txBody>
      </p:sp>
      <p:sp>
        <p:nvSpPr>
          <p:cNvPr id="5" name="Title 4"/>
          <p:cNvSpPr>
            <a:spLocks noGrp="1"/>
          </p:cNvSpPr>
          <p:nvPr>
            <p:ph type="title"/>
          </p:nvPr>
        </p:nvSpPr>
        <p:spPr>
          <a:xfrm>
            <a:off x="228600" y="201168"/>
            <a:ext cx="4114800" cy="4493752"/>
          </a:xfrm>
        </p:spPr>
        <p:txBody>
          <a:bodyPr/>
          <a:lstStyle>
            <a:lvl1pPr>
              <a:lnSpc>
                <a:spcPct val="90000"/>
              </a:lnSpc>
              <a:defRPr>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2774312250"/>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showMasterSp="0" preserve="1" userDrawn="1">
  <p:cSld name="Divider (with page content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23950"/>
            <a:ext cx="4114800" cy="3584448"/>
          </a:xfrm>
        </p:spPr>
        <p:txBody>
          <a:bodyPr/>
          <a:lstStyle>
            <a:lvl1pPr marL="0" indent="0">
              <a:spcBef>
                <a:spcPts val="0"/>
              </a:spcBef>
              <a:tabLst>
                <a:tab pos="3940175" algn="dec"/>
              </a:tabLst>
              <a:defRPr/>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Click to edit Master text styles</a:t>
            </a:r>
          </a:p>
          <a:p>
            <a:pPr marL="0" marR="0" lvl="1"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Second level</a:t>
            </a:r>
          </a:p>
          <a:p>
            <a:pPr marL="0" marR="0" lvl="2"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Third level</a:t>
            </a:r>
          </a:p>
          <a:p>
            <a:pPr marL="0" marR="0" lvl="3"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Fourth level</a:t>
            </a:r>
          </a:p>
          <a:p>
            <a:pPr marL="0" marR="0" lvl="4"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Fifth level</a:t>
            </a:r>
            <a:endParaRPr lang="en-US" dirty="0"/>
          </a:p>
        </p:txBody>
      </p:sp>
      <p:sp>
        <p:nvSpPr>
          <p:cNvPr id="7" name="Text Placeholder 6"/>
          <p:cNvSpPr>
            <a:spLocks noGrp="1"/>
          </p:cNvSpPr>
          <p:nvPr>
            <p:ph type="body" sz="quarter" idx="13"/>
          </p:nvPr>
        </p:nvSpPr>
        <p:spPr>
          <a:xfrm>
            <a:off x="4800600" y="1123950"/>
            <a:ext cx="4114800" cy="3584448"/>
          </a:xfrm>
        </p:spPr>
        <p:txBody>
          <a:bodyPr/>
          <a:lstStyle>
            <a:lvl1pPr marL="0" indent="0">
              <a:spcBef>
                <a:spcPts val="0"/>
              </a:spcBef>
              <a:tabLst>
                <a:tab pos="3940175" algn="dec"/>
              </a:tabLst>
              <a:defRPr/>
            </a:lvl1pPr>
            <a:lvl2pPr>
              <a:spcBef>
                <a:spcPts val="0"/>
              </a:spcBef>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Click to edit Master text styles</a:t>
            </a:r>
          </a:p>
          <a:p>
            <a:pPr marL="0" marR="0" lvl="1"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Second level</a:t>
            </a:r>
          </a:p>
          <a:p>
            <a:pPr marL="0" marR="0" lvl="2"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Third level</a:t>
            </a:r>
          </a:p>
          <a:p>
            <a:pPr marL="0" marR="0" lvl="3"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Fourth level</a:t>
            </a:r>
          </a:p>
          <a:p>
            <a:pPr marL="0" marR="0" lvl="4"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Fifth level</a:t>
            </a:r>
            <a:endParaRPr lang="en-US" dirty="0"/>
          </a:p>
        </p:txBody>
      </p:sp>
    </p:spTree>
    <p:extLst>
      <p:ext uri="{BB962C8B-B14F-4D97-AF65-F5344CB8AC3E}">
        <p14:creationId xmlns:p14="http://schemas.microsoft.com/office/powerpoint/2010/main" val="2454131091"/>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showMasterSp="0" preserve="1">
  <p:cSld name="fact, number">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bg2"/>
                </a:solidFill>
              </a:defRPr>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3FD999D4-B456-9943-89B7-30D56181CE18}" type="slidenum">
              <a:rPr lang="en-US" smtClean="0"/>
              <a:t>‹#›</a:t>
            </a:fld>
            <a:endParaRPr lang="en-US"/>
          </a:p>
        </p:txBody>
      </p:sp>
      <p:sp>
        <p:nvSpPr>
          <p:cNvPr id="8" name="Text Placeholder 7"/>
          <p:cNvSpPr>
            <a:spLocks noGrp="1"/>
          </p:cNvSpPr>
          <p:nvPr>
            <p:ph type="body" sz="quarter" idx="12"/>
          </p:nvPr>
        </p:nvSpPr>
        <p:spPr>
          <a:xfrm>
            <a:off x="228600" y="1554480"/>
            <a:ext cx="4114800" cy="3108960"/>
          </a:xfrm>
        </p:spPr>
        <p:txBody>
          <a:bodyPr/>
          <a:lstStyle>
            <a:lvl1pPr>
              <a:lnSpc>
                <a:spcPct val="90000"/>
              </a:lnSpc>
              <a:spcBef>
                <a:spcPts val="0"/>
              </a:spcBef>
              <a:defRPr sz="9600" b="1" baseline="0">
                <a:solidFill>
                  <a:schemeClr val="bg2"/>
                </a:solidFill>
              </a:defRPr>
            </a:lvl1pPr>
          </a:lstStyle>
          <a:p>
            <a:pPr lvl="0"/>
            <a:r>
              <a:rPr lang="en-US"/>
              <a:t>Click to edit Master text styles</a:t>
            </a:r>
          </a:p>
        </p:txBody>
      </p:sp>
    </p:spTree>
    <p:extLst>
      <p:ext uri="{BB962C8B-B14F-4D97-AF65-F5344CB8AC3E}">
        <p14:creationId xmlns:p14="http://schemas.microsoft.com/office/powerpoint/2010/main" val="2109995263"/>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showMasterSp="0" preserve="1">
  <p:cSld name="fact, number, half-image (bleeds)">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bg2"/>
                </a:solidFill>
              </a:defRPr>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3FD999D4-B456-9943-89B7-30D56181CE18}" type="slidenum">
              <a:rPr lang="en-US" smtClean="0"/>
              <a:t>‹#›</a:t>
            </a:fld>
            <a:endParaRPr lang="en-US"/>
          </a:p>
        </p:txBody>
      </p:sp>
      <p:sp>
        <p:nvSpPr>
          <p:cNvPr id="8" name="Text Placeholder 7"/>
          <p:cNvSpPr>
            <a:spLocks noGrp="1"/>
          </p:cNvSpPr>
          <p:nvPr>
            <p:ph type="body" sz="quarter" idx="12"/>
          </p:nvPr>
        </p:nvSpPr>
        <p:spPr>
          <a:xfrm>
            <a:off x="228600" y="1554480"/>
            <a:ext cx="4114800" cy="3108960"/>
          </a:xfrm>
        </p:spPr>
        <p:txBody>
          <a:bodyPr/>
          <a:lstStyle>
            <a:lvl1pPr>
              <a:lnSpc>
                <a:spcPct val="90000"/>
              </a:lnSpc>
              <a:spcBef>
                <a:spcPts val="0"/>
              </a:spcBef>
              <a:defRPr sz="9600" b="1" baseline="0">
                <a:solidFill>
                  <a:schemeClr val="bg2"/>
                </a:solidFill>
              </a:defRPr>
            </a:lvl1pPr>
          </a:lstStyle>
          <a:p>
            <a:pPr lvl="0"/>
            <a:r>
              <a:rPr lang="en-US" dirty="0"/>
              <a:t>Click to edit Master text styles</a:t>
            </a:r>
          </a:p>
        </p:txBody>
      </p:sp>
      <p:sp>
        <p:nvSpPr>
          <p:cNvPr id="6" name="Picture Placeholder 5"/>
          <p:cNvSpPr>
            <a:spLocks noGrp="1"/>
          </p:cNvSpPr>
          <p:nvPr>
            <p:ph type="pic" sz="quarter" idx="13"/>
          </p:nvPr>
        </p:nvSpPr>
        <p:spPr>
          <a:xfrm>
            <a:off x="4572000" y="0"/>
            <a:ext cx="4572000" cy="5143500"/>
          </a:xfrm>
        </p:spPr>
        <p:txBody>
          <a:bodyPr/>
          <a:lstStyle>
            <a:lvl1pPr>
              <a:defRPr>
                <a:solidFill>
                  <a:schemeClr val="bg2"/>
                </a:solidFill>
              </a:defRPr>
            </a:lvl1pPr>
          </a:lstStyle>
          <a:p>
            <a:r>
              <a:rPr lang="en-US"/>
              <a:t>Drag picture to placeholder or click icon to add</a:t>
            </a:r>
            <a:endParaRPr lang="en-US" dirty="0"/>
          </a:p>
        </p:txBody>
      </p:sp>
    </p:spTree>
    <p:extLst>
      <p:ext uri="{BB962C8B-B14F-4D97-AF65-F5344CB8AC3E}">
        <p14:creationId xmlns:p14="http://schemas.microsoft.com/office/powerpoint/2010/main" val="1069573043"/>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showMasterSp="0" preserve="1">
  <p:cSld name="big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265176"/>
            <a:ext cx="8686800" cy="4473575"/>
          </a:xfrm>
        </p:spPr>
        <p:txBody>
          <a:bodyPr/>
          <a:lstStyle>
            <a:lvl1pPr>
              <a:lnSpc>
                <a:spcPct val="90000"/>
              </a:lnSpc>
              <a:defRPr sz="9600" b="1"/>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3645707996"/>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showMasterSp="0" preserve="1">
  <p:cSld name="quot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5187462" cy="4520805"/>
          </a:xfrm>
        </p:spPr>
        <p:txBody>
          <a:bodyPr/>
          <a:lstStyle>
            <a:lvl1pPr marL="117475" indent="-117475">
              <a:tabLst/>
              <a:defRPr>
                <a:solidFill>
                  <a:schemeClr val="bg2"/>
                </a:solidFill>
              </a:defRPr>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3FD999D4-B456-9943-89B7-30D56181CE18}" type="slidenum">
              <a:rPr lang="en-US" smtClean="0"/>
              <a:t>‹#›</a:t>
            </a:fld>
            <a:endParaRPr lang="en-US"/>
          </a:p>
        </p:txBody>
      </p:sp>
    </p:spTree>
    <p:extLst>
      <p:ext uri="{BB962C8B-B14F-4D97-AF65-F5344CB8AC3E}">
        <p14:creationId xmlns:p14="http://schemas.microsoft.com/office/powerpoint/2010/main" val="1559750225"/>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showMasterSp="0" preserve="1">
  <p:cSld name="section, title,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4114800" cy="432805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4800600" y="493776"/>
            <a:ext cx="4114800" cy="4199730"/>
          </a:xfrm>
        </p:spPr>
        <p:txBody>
          <a:bodyPr/>
          <a:lstStyle>
            <a:lvl1pPr>
              <a:spcBef>
                <a:spcPts val="1100"/>
              </a:spcBef>
              <a:spcAft>
                <a:spcPts val="0"/>
              </a:spcAft>
              <a:defRPr/>
            </a:lvl1pPr>
            <a:lvl2pPr>
              <a:spcBef>
                <a:spcPts val="1100"/>
              </a:spcBef>
              <a:defRPr/>
            </a:lvl2pPr>
            <a:lvl3pPr>
              <a:spcBef>
                <a:spcPts val="1100"/>
              </a:spcBef>
              <a:defRPr/>
            </a:lvl3pPr>
            <a:lvl4pPr>
              <a:spcBef>
                <a:spcPts val="1100"/>
              </a:spcBef>
              <a:defRPr/>
            </a:lvl4pPr>
            <a:lvl5pPr>
              <a:spcBef>
                <a:spcPts val="1100"/>
              </a:spcBef>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0563"/>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3888683043"/>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showMasterSp="0" preserve="1">
  <p:cSld name="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9593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8" name="Text Placeholder 7"/>
          <p:cNvSpPr>
            <a:spLocks noGrp="1"/>
          </p:cNvSpPr>
          <p:nvPr>
            <p:ph type="body" sz="quarter" idx="12"/>
          </p:nvPr>
        </p:nvSpPr>
        <p:spPr>
          <a:xfrm>
            <a:off x="228600" y="1124712"/>
            <a:ext cx="4114800" cy="3585845"/>
          </a:xfrm>
        </p:spPr>
        <p:txBody>
          <a:bodyPr/>
          <a:lstStyle>
            <a:lvl1pPr>
              <a:spcBef>
                <a:spcPts val="0"/>
              </a:spcBef>
              <a:defRPr sz="1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9"/>
          <p:cNvSpPr>
            <a:spLocks noGrp="1"/>
          </p:cNvSpPr>
          <p:nvPr>
            <p:ph type="body" sz="quarter" idx="13"/>
          </p:nvPr>
        </p:nvSpPr>
        <p:spPr>
          <a:xfrm>
            <a:off x="4800600" y="1124712"/>
            <a:ext cx="4114800" cy="3585845"/>
          </a:xfrm>
        </p:spPr>
        <p:txBody>
          <a:bodyPr/>
          <a:lstStyle>
            <a:lvl1pPr>
              <a:spcBef>
                <a:spcPts val="0"/>
              </a:spcBef>
              <a:defRPr sz="1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049333853"/>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showMasterSp="0" preserve="1">
  <p:cSld name="section, 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4800600" y="1093470"/>
            <a:ext cx="4114800" cy="3589656"/>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70"/>
            <a:ext cx="4114800" cy="3589655"/>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657414144"/>
      </p:ext>
    </p:extLst>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showMasterSp="0" preserve="1">
  <p:cSld name="title, text (two columns, different text size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5021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latin typeface="+mn-lt"/>
              </a:defRPr>
            </a:lvl1pPr>
          </a:lstStyle>
          <a:p>
            <a:fld id="{3FD999D4-B456-9943-89B7-30D56181CE18}" type="slidenum">
              <a:rPr lang="en-US" smtClean="0"/>
              <a:pPr/>
              <a:t>‹#›</a:t>
            </a:fld>
            <a:endParaRPr lang="en-US"/>
          </a:p>
        </p:txBody>
      </p:sp>
      <p:sp>
        <p:nvSpPr>
          <p:cNvPr id="6" name="Content Placeholder 5"/>
          <p:cNvSpPr>
            <a:spLocks noGrp="1"/>
          </p:cNvSpPr>
          <p:nvPr>
            <p:ph sz="quarter" idx="12"/>
          </p:nvPr>
        </p:nvSpPr>
        <p:spPr>
          <a:xfrm>
            <a:off x="228600" y="995518"/>
            <a:ext cx="4114800" cy="3687607"/>
          </a:xfrm>
        </p:spPr>
        <p:txBody>
          <a:bodyPr/>
          <a:lstStyle>
            <a:lvl1pPr>
              <a:defRPr sz="2400"/>
            </a:lvl1pPr>
          </a:lstStyle>
          <a:p>
            <a:pPr lvl="0"/>
            <a:r>
              <a:rPr lang="en-US"/>
              <a:t>Click to edit Master text styles</a:t>
            </a:r>
          </a:p>
        </p:txBody>
      </p:sp>
      <p:sp>
        <p:nvSpPr>
          <p:cNvPr id="8" name="Content Placeholder 7"/>
          <p:cNvSpPr>
            <a:spLocks noGrp="1"/>
          </p:cNvSpPr>
          <p:nvPr>
            <p:ph sz="quarter" idx="13"/>
          </p:nvPr>
        </p:nvSpPr>
        <p:spPr>
          <a:xfrm>
            <a:off x="4800600" y="1116648"/>
            <a:ext cx="4114800" cy="3566477"/>
          </a:xfrm>
        </p:spPr>
        <p:txBody>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177657715"/>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showMasterSp="0" preserve="1">
  <p:cSld name="section, title, text (four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4800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69"/>
            <a:ext cx="1828800" cy="358965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9"/>
          <p:cNvSpPr>
            <a:spLocks noGrp="1"/>
          </p:cNvSpPr>
          <p:nvPr>
            <p:ph type="body" sz="quarter" idx="16"/>
          </p:nvPr>
        </p:nvSpPr>
        <p:spPr>
          <a:xfrm>
            <a:off x="7086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136021144"/>
      </p:ext>
    </p:extLst>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showMasterSp="0" preserve="1">
  <p:cSld name="section, title, text, half-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411480"/>
            <a:ext cx="4114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7280"/>
            <a:ext cx="4114800" cy="3585845"/>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86943206"/>
      </p:ext>
    </p:extLst>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showMasterSp="0" preserve="1">
  <p:cSld name="section, title, text (two columns), half-image">
    <p:spTree>
      <p:nvGrpSpPr>
        <p:cNvPr id="1" name=""/>
        <p:cNvGrpSpPr/>
        <p:nvPr/>
      </p:nvGrpSpPr>
      <p:grpSpPr>
        <a:xfrm>
          <a:off x="0" y="0"/>
          <a:ext cx="0" cy="0"/>
          <a:chOff x="0" y="0"/>
          <a:chExt cx="0" cy="0"/>
        </a:xfrm>
      </p:grpSpPr>
      <p:sp>
        <p:nvSpPr>
          <p:cNvPr id="9" name="Picture Placeholder 8"/>
          <p:cNvSpPr>
            <a:spLocks noGrp="1"/>
          </p:cNvSpPr>
          <p:nvPr>
            <p:ph type="pic" sz="quarter" idx="16"/>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201168"/>
            <a:ext cx="4114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7" name="Text Placeholder 6"/>
          <p:cNvSpPr>
            <a:spLocks noGrp="1"/>
          </p:cNvSpPr>
          <p:nvPr>
            <p:ph type="body" sz="quarter" idx="14"/>
          </p:nvPr>
        </p:nvSpPr>
        <p:spPr>
          <a:xfrm>
            <a:off x="228600" y="1097279"/>
            <a:ext cx="1828800" cy="358584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7279"/>
            <a:ext cx="1828800" cy="35858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565903235"/>
      </p:ext>
    </p:extLst>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showMasterSp="0" preserve="1">
  <p:cSld name="section, title, text (two narrow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1033272"/>
            <a:ext cx="4114800" cy="356616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4800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10" name="Text Placeholder 9"/>
          <p:cNvSpPr>
            <a:spLocks noGrp="1"/>
          </p:cNvSpPr>
          <p:nvPr>
            <p:ph type="body" sz="quarter" idx="16"/>
          </p:nvPr>
        </p:nvSpPr>
        <p:spPr>
          <a:xfrm>
            <a:off x="7086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012335352"/>
      </p:ext>
    </p:extLst>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showMasterSp="0" preserve="1">
  <p:cSld name="section, title, text (dark background)">
    <p:spTree>
      <p:nvGrpSpPr>
        <p:cNvPr id="1" name=""/>
        <p:cNvGrpSpPr/>
        <p:nvPr/>
      </p:nvGrpSpPr>
      <p:grpSpPr>
        <a:xfrm>
          <a:off x="0" y="0"/>
          <a:ext cx="0" cy="0"/>
          <a:chOff x="0" y="0"/>
          <a:chExt cx="0" cy="0"/>
        </a:xfrm>
      </p:grpSpPr>
      <p:sp>
        <p:nvSpPr>
          <p:cNvPr id="5" name="Rectangle 4"/>
          <p:cNvSpPr/>
          <p:nvPr/>
        </p:nvSpPr>
        <p:spPr>
          <a:xfrm>
            <a:off x="4572000" y="0"/>
            <a:ext cx="4572000" cy="5143500"/>
          </a:xfrm>
          <a:prstGeom prst="rect">
            <a:avLst/>
          </a:prstGeom>
          <a:solidFill>
            <a:schemeClr val="tx1"/>
          </a:solidFill>
        </p:spPr>
        <p:txBody>
          <a:bodyPr wrap="square" lIns="0" tIns="0" rIns="0" bIns="0" rtlCol="0" anchor="ctr">
            <a:noAutofit/>
          </a:bodyPr>
          <a:lstStyle/>
          <a:p>
            <a:pPr algn="ctr"/>
            <a:endParaRPr lang="en-US" sz="1200" err="1">
              <a:solidFill>
                <a:srgbClr val="FFFFFF"/>
              </a:solidFill>
              <a:latin typeface="Arial"/>
              <a:cs typeface="Arial"/>
            </a:endParaRPr>
          </a:p>
        </p:txBody>
      </p:sp>
      <p:sp>
        <p:nvSpPr>
          <p:cNvPr id="2" name="Title 1"/>
          <p:cNvSpPr>
            <a:spLocks noGrp="1"/>
          </p:cNvSpPr>
          <p:nvPr>
            <p:ph type="title"/>
          </p:nvPr>
        </p:nvSpPr>
        <p:spPr>
          <a:xfrm>
            <a:off x="228600" y="1033272"/>
            <a:ext cx="4114800" cy="356616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4800600" y="1124712"/>
            <a:ext cx="4114800" cy="3501445"/>
          </a:xfrm>
        </p:spPr>
        <p:txBody>
          <a:bodyPr/>
          <a:lstStyle>
            <a:lvl1pPr>
              <a:defRPr>
                <a:solidFill>
                  <a:schemeClr val="bg2"/>
                </a:solidFill>
              </a:defRPr>
            </a:lvl1pPr>
            <a:lvl2pPr marL="0" indent="0">
              <a:spcBef>
                <a:spcPts val="1100"/>
              </a:spcBef>
              <a:buFontTx/>
              <a:buNone/>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3812410728"/>
      </p:ext>
    </p:extLst>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showMasterSp="0" preserve="1">
  <p:cSld name="title, 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3710823275"/>
      </p:ext>
    </p:extLst>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showMasterSp="0" preserve="1">
  <p:cSld name="title, half-blank area">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785236926"/>
      </p:ext>
    </p:extLst>
  </p:cSld>
  <p:clrMapOvr>
    <a:masterClrMapping/>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showMasterSp="0" preserve="1">
  <p:cSld name="title, blank">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38100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3113651451"/>
      </p:ext>
    </p:extLst>
  </p:cSld>
  <p:clrMapOvr>
    <a:masterClrMapping/>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showMasterSp="0" preserve="1">
  <p:cSld name="insight, text, boxes">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12" name="Text Placeholder 11"/>
          <p:cNvSpPr>
            <a:spLocks noGrp="1"/>
          </p:cNvSpPr>
          <p:nvPr>
            <p:ph type="body" sz="quarter" idx="13"/>
          </p:nvPr>
        </p:nvSpPr>
        <p:spPr>
          <a:xfrm>
            <a:off x="228600" y="182880"/>
            <a:ext cx="4114800" cy="300037"/>
          </a:xfrm>
        </p:spPr>
        <p:txBody>
          <a:bodyPr/>
          <a:lstStyle>
            <a:lvl1pPr>
              <a:defRPr sz="1600"/>
            </a:lvl1pPr>
          </a:lstStyle>
          <a:p>
            <a:pPr lvl="0"/>
            <a:r>
              <a:rPr lang="en-US"/>
              <a:t>Click to edit Master text styles</a:t>
            </a:r>
          </a:p>
        </p:txBody>
      </p:sp>
      <p:sp>
        <p:nvSpPr>
          <p:cNvPr id="7" name="Text Placeholder 6"/>
          <p:cNvSpPr>
            <a:spLocks noGrp="1"/>
          </p:cNvSpPr>
          <p:nvPr>
            <p:ph type="body" sz="quarter" idx="14"/>
          </p:nvPr>
        </p:nvSpPr>
        <p:spPr>
          <a:xfrm>
            <a:off x="228600" y="1097280"/>
            <a:ext cx="4114800" cy="3488731"/>
          </a:xfrm>
        </p:spPr>
        <p:txBody>
          <a:bodyPr/>
          <a:lstStyle>
            <a:lvl1pPr>
              <a:defRPr sz="16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7"/>
          <p:cNvSpPr>
            <a:spLocks noGrp="1"/>
          </p:cNvSpPr>
          <p:nvPr>
            <p:ph sz="quarter" idx="15"/>
          </p:nvPr>
        </p:nvSpPr>
        <p:spPr>
          <a:xfrm>
            <a:off x="6858000" y="0"/>
            <a:ext cx="2286000" cy="2571750"/>
          </a:xfrm>
          <a:solidFill>
            <a:schemeClr val="bg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Tree>
    <p:extLst>
      <p:ext uri="{BB962C8B-B14F-4D97-AF65-F5344CB8AC3E}">
        <p14:creationId xmlns:p14="http://schemas.microsoft.com/office/powerpoint/2010/main" val="2111860600"/>
      </p:ext>
    </p:extLst>
  </p:cSld>
  <p:clrMapOvr>
    <a:masterClrMapping/>
  </p:clrMapOvr>
</p:sldLayout>
</file>

<file path=ppt/slideLayouts/slideLayout170.xml><?xml version="1.0" encoding="utf-8"?>
<p:sldLayout xmlns:a="http://schemas.openxmlformats.org/drawingml/2006/main" xmlns:r="http://schemas.openxmlformats.org/officeDocument/2006/relationships" xmlns:p="http://schemas.openxmlformats.org/presentationml/2006/main" showMasterSp="0" preserve="1">
  <p:cSld name="boxes (3 med, 2 small)">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8" name="Content Placeholder 7"/>
          <p:cNvSpPr>
            <a:spLocks noGrp="1"/>
          </p:cNvSpPr>
          <p:nvPr>
            <p:ph sz="quarter" idx="15"/>
          </p:nvPr>
        </p:nvSpPr>
        <p:spPr>
          <a:xfrm>
            <a:off x="6858000" y="0"/>
            <a:ext cx="2286000" cy="2571750"/>
          </a:xfrm>
          <a:solidFill>
            <a:schemeClr val="tx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tx2">
              <a:lumMod val="50000"/>
            </a:schemeClr>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4572000" cy="2111375"/>
          </a:xfrm>
          <a:solidFill>
            <a:schemeClr val="tx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Click to edit Master text styles</a:t>
            </a:r>
          </a:p>
        </p:txBody>
      </p:sp>
      <p:sp>
        <p:nvSpPr>
          <p:cNvPr id="6" name="Title 5"/>
          <p:cNvSpPr>
            <a:spLocks noGrp="1"/>
          </p:cNvSpPr>
          <p:nvPr>
            <p:ph type="title"/>
          </p:nvPr>
        </p:nvSpPr>
        <p:spPr>
          <a:xfrm>
            <a:off x="-1" y="-1"/>
            <a:ext cx="4571999" cy="2571751"/>
          </a:xfrm>
          <a:solidFill>
            <a:schemeClr val="accent2"/>
          </a:solidFill>
        </p:spPr>
        <p:txBody>
          <a:bodyPr lIns="228600" tIns="201168" rIns="228600" bIns="228600"/>
          <a:lstStyle>
            <a:lvl1pPr>
              <a:defRPr>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2666778279"/>
      </p:ext>
    </p:extLst>
  </p:cSld>
  <p:clrMapOvr>
    <a:masterClrMapping/>
  </p:clrMapOvr>
</p:sldLayout>
</file>

<file path=ppt/slideLayouts/slideLayout171.xml><?xml version="1.0" encoding="utf-8"?>
<p:sldLayout xmlns:a="http://schemas.openxmlformats.org/drawingml/2006/main" xmlns:r="http://schemas.openxmlformats.org/officeDocument/2006/relationships" xmlns:p="http://schemas.openxmlformats.org/presentationml/2006/main" showMasterSp="0" preserve="1">
  <p:cSld name="boxes (1 large, 4 small)">
    <p:spTree>
      <p:nvGrpSpPr>
        <p:cNvPr id="1" name=""/>
        <p:cNvGrpSpPr/>
        <p:nvPr/>
      </p:nvGrpSpPr>
      <p:grpSpPr>
        <a:xfrm>
          <a:off x="0" y="0"/>
          <a:ext cx="0" cy="0"/>
          <a:chOff x="0" y="0"/>
          <a:chExt cx="0" cy="0"/>
        </a:xfrm>
      </p:grpSpPr>
      <p:sp>
        <p:nvSpPr>
          <p:cNvPr id="8" name="Content Placeholder 7"/>
          <p:cNvSpPr>
            <a:spLocks noGrp="1"/>
          </p:cNvSpPr>
          <p:nvPr>
            <p:ph sz="quarter" idx="15"/>
          </p:nvPr>
        </p:nvSpPr>
        <p:spPr>
          <a:xfrm>
            <a:off x="6857998" y="2571750"/>
            <a:ext cx="2286000" cy="2571750"/>
          </a:xfrm>
          <a:solidFill>
            <a:schemeClr val="accent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2286000" y="2571750"/>
            <a:ext cx="2286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4" name="Content Placeholder 13"/>
          <p:cNvSpPr>
            <a:spLocks noGrp="1"/>
          </p:cNvSpPr>
          <p:nvPr>
            <p:ph sz="quarter" idx="17"/>
          </p:nvPr>
        </p:nvSpPr>
        <p:spPr>
          <a:xfrm>
            <a:off x="4572001" y="2571750"/>
            <a:ext cx="2285997"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2286000" cy="2571750"/>
          </a:xfrm>
          <a:solidFill>
            <a:schemeClr val="bg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itle 5"/>
          <p:cNvSpPr>
            <a:spLocks noGrp="1"/>
          </p:cNvSpPr>
          <p:nvPr>
            <p:ph type="title"/>
          </p:nvPr>
        </p:nvSpPr>
        <p:spPr>
          <a:xfrm>
            <a:off x="-1" y="-1"/>
            <a:ext cx="9143999" cy="2571751"/>
          </a:xfrm>
          <a:solidFill>
            <a:schemeClr val="tx1"/>
          </a:solidFill>
        </p:spPr>
        <p:txBody>
          <a:bodyPr lIns="228600" tIns="155448" rIns="228600" bIns="228600"/>
          <a:lstStyle>
            <a:lvl1pPr>
              <a:defRPr sz="48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1093821838"/>
      </p:ext>
    </p:extLst>
  </p:cSld>
  <p:clrMapOvr>
    <a:masterClrMapping/>
  </p:clrMapOvr>
</p:sldLayout>
</file>

<file path=ppt/slideLayouts/slideLayout172.xml><?xml version="1.0" encoding="utf-8"?>
<p:sldLayout xmlns:a="http://schemas.openxmlformats.org/drawingml/2006/main" xmlns:r="http://schemas.openxmlformats.org/officeDocument/2006/relationships" xmlns:p="http://schemas.openxmlformats.org/presentationml/2006/main" showMasterSp="0" preserve="1">
  <p:cSld name="title (black box) over image(s)">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itle 5"/>
          <p:cNvSpPr>
            <a:spLocks noGrp="1"/>
          </p:cNvSpPr>
          <p:nvPr>
            <p:ph type="title"/>
          </p:nvPr>
        </p:nvSpPr>
        <p:spPr>
          <a:xfrm>
            <a:off x="-1" y="-1"/>
            <a:ext cx="9143999" cy="1290639"/>
          </a:xfrm>
          <a:solidFill>
            <a:schemeClr val="tx1"/>
          </a:solidFill>
        </p:spPr>
        <p:txBody>
          <a:bodyPr lIns="228600" tIns="201168" rIns="228600" bIns="228600"/>
          <a:lstStyle>
            <a:lvl1pPr>
              <a:defRPr sz="24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4115721640"/>
      </p:ext>
    </p:extLst>
  </p:cSld>
  <p:clrMapOvr>
    <a:masterClrMapping/>
  </p:clrMapOvr>
</p:sldLayout>
</file>

<file path=ppt/slideLayouts/slideLayout173.xml><?xml version="1.0" encoding="utf-8"?>
<p:sldLayout xmlns:a="http://schemas.openxmlformats.org/drawingml/2006/main" xmlns:r="http://schemas.openxmlformats.org/officeDocument/2006/relationships" xmlns:p="http://schemas.openxmlformats.org/presentationml/2006/main" showMasterSp="0" preserve="1">
  <p:cSld name="text (black box) over image(s)">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2857500"/>
            <a:ext cx="2286000" cy="2286000"/>
          </a:xfrm>
          <a:solidFill>
            <a:schemeClr val="tx1"/>
          </a:solidFill>
        </p:spPr>
        <p:txBody>
          <a:bodyPr lIns="228600" tIns="155448" rIns="228600" bIns="228600"/>
          <a:lstStyle>
            <a:lvl1pPr>
              <a:defRPr>
                <a:solidFill>
                  <a:schemeClr val="bg2"/>
                </a:solidFill>
              </a:defRPr>
            </a:lvl1pPr>
            <a:lvl2pPr>
              <a:defRPr sz="1000">
                <a:solidFill>
                  <a:schemeClr val="bg2"/>
                </a:solidFill>
              </a:defRPr>
            </a:lvl2pPr>
            <a:lvl3pPr>
              <a:defRPr sz="1000">
                <a:solidFill>
                  <a:schemeClr val="bg2"/>
                </a:solidFill>
              </a:defRPr>
            </a:lvl3pPr>
            <a:lvl4pPr>
              <a:defRPr sz="1000">
                <a:solidFill>
                  <a:schemeClr val="bg2"/>
                </a:solidFill>
              </a:defRPr>
            </a:lvl4pPr>
            <a:lvl5pPr>
              <a:defRPr sz="10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1289016757"/>
      </p:ext>
    </p:extLst>
  </p:cSld>
  <p:clrMapOvr>
    <a:masterClrMapping/>
  </p:clrMapOvr>
</p:sldLayout>
</file>

<file path=ppt/slideLayouts/slideLayout174.xml><?xml version="1.0" encoding="utf-8"?>
<p:sldLayout xmlns:a="http://schemas.openxmlformats.org/drawingml/2006/main" xmlns:r="http://schemas.openxmlformats.org/officeDocument/2006/relationships" xmlns:p="http://schemas.openxmlformats.org/presentationml/2006/main" showMasterSp="0" preserve="1">
  <p:cSld name="boxes (4 tall)">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1"/>
            <a:ext cx="2286000" cy="5143500"/>
          </a:xfrm>
          <a:solidFill>
            <a:schemeClr val="tx1"/>
          </a:solidFill>
        </p:spPr>
        <p:txBody>
          <a:bodyPr lIns="228600" tIns="192024" rIns="228600" bIns="228600"/>
          <a:lstStyle>
            <a:lvl1pPr>
              <a:defRPr sz="16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20"/>
          </p:nvPr>
        </p:nvSpPr>
        <p:spPr>
          <a:xfrm>
            <a:off x="2286000" y="0"/>
            <a:ext cx="2286000" cy="5143500"/>
          </a:xfrm>
          <a:solidFill>
            <a:schemeClr val="accent2"/>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15" name="Content Placeholder 14"/>
          <p:cNvSpPr>
            <a:spLocks noGrp="1"/>
          </p:cNvSpPr>
          <p:nvPr>
            <p:ph sz="quarter" idx="21"/>
          </p:nvPr>
        </p:nvSpPr>
        <p:spPr>
          <a:xfrm>
            <a:off x="4572000" y="0"/>
            <a:ext cx="2286000" cy="5143500"/>
          </a:xfrm>
          <a:solidFill>
            <a:schemeClr val="accent3"/>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17" name="Content Placeholder 16"/>
          <p:cNvSpPr>
            <a:spLocks noGrp="1"/>
          </p:cNvSpPr>
          <p:nvPr>
            <p:ph sz="quarter" idx="22"/>
          </p:nvPr>
        </p:nvSpPr>
        <p:spPr>
          <a:xfrm>
            <a:off x="6858000" y="0"/>
            <a:ext cx="2286000" cy="5143500"/>
          </a:xfrm>
          <a:solidFill>
            <a:schemeClr val="tx2">
              <a:lumMod val="75000"/>
            </a:schemeClr>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2903144194"/>
      </p:ext>
    </p:extLst>
  </p:cSld>
  <p:clrMapOvr>
    <a:masterClrMapping/>
  </p:clrMapOvr>
</p:sldLayout>
</file>

<file path=ppt/slideLayouts/slideLayout175.xml><?xml version="1.0" encoding="utf-8"?>
<p:sldLayout xmlns:a="http://schemas.openxmlformats.org/drawingml/2006/main" xmlns:r="http://schemas.openxmlformats.org/officeDocument/2006/relationships" xmlns:p="http://schemas.openxmlformats.org/presentationml/2006/main" showMasterSp="0" preserve="1">
  <p:cSld name="graph">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228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981393686"/>
      </p:ext>
    </p:extLst>
  </p:cSld>
  <p:clrMapOvr>
    <a:masterClrMapping/>
  </p:clrMapOvr>
</p:sldLayout>
</file>

<file path=ppt/slideLayouts/slideLayout176.xml><?xml version="1.0" encoding="utf-8"?>
<p:sldLayout xmlns:a="http://schemas.openxmlformats.org/drawingml/2006/main" xmlns:r="http://schemas.openxmlformats.org/officeDocument/2006/relationships" xmlns:p="http://schemas.openxmlformats.org/presentationml/2006/main" showMasterSp="0" preserve="1">
  <p:cSld name="title, text (1/4), content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8"/>
          <p:cNvSpPr>
            <a:spLocks noGrp="1"/>
          </p:cNvSpPr>
          <p:nvPr>
            <p:ph sz="quarter" idx="13"/>
          </p:nvPr>
        </p:nvSpPr>
        <p:spPr>
          <a:xfrm>
            <a:off x="2514600" y="666750"/>
            <a:ext cx="6400800" cy="38242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32203613"/>
      </p:ext>
    </p:extLst>
  </p:cSld>
  <p:clrMapOvr>
    <a:masterClrMapping/>
  </p:clrMapOvr>
</p:sldLayout>
</file>

<file path=ppt/slideLayouts/slideLayout177.xml><?xml version="1.0" encoding="utf-8"?>
<p:sldLayout xmlns:a="http://schemas.openxmlformats.org/drawingml/2006/main" xmlns:r="http://schemas.openxmlformats.org/officeDocument/2006/relationships" xmlns:p="http://schemas.openxmlformats.org/presentationml/2006/main" showMasterSp="0" preserve="1">
  <p:cSld name="title, text (1/4), blank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455556567"/>
      </p:ext>
    </p:extLst>
  </p:cSld>
  <p:clrMapOvr>
    <a:masterClrMapping/>
  </p:clrMapOvr>
</p:sldLayout>
</file>

<file path=ppt/slideLayouts/slideLayout178.xml><?xml version="1.0" encoding="utf-8"?>
<p:sldLayout xmlns:a="http://schemas.openxmlformats.org/drawingml/2006/main" xmlns:r="http://schemas.openxmlformats.org/officeDocument/2006/relationships" xmlns:p="http://schemas.openxmlformats.org/presentationml/2006/main" showMasterSp="0" preserve="1">
  <p:cSld name="case study: title, text (2/4), content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Picture Placeholder 11"/>
          <p:cNvSpPr>
            <a:spLocks noGrp="1"/>
          </p:cNvSpPr>
          <p:nvPr>
            <p:ph type="pic" sz="quarter" idx="14"/>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4041050031"/>
      </p:ext>
    </p:extLst>
  </p:cSld>
  <p:clrMapOvr>
    <a:masterClrMapping/>
  </p:clrMapOvr>
</p:sldLayout>
</file>

<file path=ppt/slideLayouts/slideLayout179.xml><?xml version="1.0" encoding="utf-8"?>
<p:sldLayout xmlns:a="http://schemas.openxmlformats.org/drawingml/2006/main" xmlns:r="http://schemas.openxmlformats.org/officeDocument/2006/relationships" xmlns:p="http://schemas.openxmlformats.org/presentationml/2006/main" showMasterSp="0" preserve="1">
  <p:cSld name="case study 2: title, text (2/4), quote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 Placeholder 5"/>
          <p:cNvSpPr>
            <a:spLocks noGrp="1"/>
          </p:cNvSpPr>
          <p:nvPr>
            <p:ph type="body" sz="quarter" idx="13"/>
          </p:nvPr>
        </p:nvSpPr>
        <p:spPr>
          <a:xfrm>
            <a:off x="2514600" y="1116013"/>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Text Placeholder 8"/>
          <p:cNvSpPr>
            <a:spLocks noGrp="1"/>
          </p:cNvSpPr>
          <p:nvPr>
            <p:ph type="body" sz="quarter" idx="14"/>
          </p:nvPr>
        </p:nvSpPr>
        <p:spPr>
          <a:xfrm>
            <a:off x="4700392" y="1051560"/>
            <a:ext cx="4215008" cy="3456432"/>
          </a:xfrm>
        </p:spPr>
        <p:txBody>
          <a:bodyPr/>
          <a:lstStyle>
            <a:lvl1pPr marL="117475" indent="-117475">
              <a:tabLst/>
              <a:defRPr sz="2400"/>
            </a:lvl1pPr>
            <a:lvl2pPr marL="0" indent="0">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179294476"/>
      </p:ext>
    </p:extLst>
  </p:cSld>
  <p:clrMapOvr>
    <a:masterClrMapping/>
  </p:clrMapOvr>
</p:sldLayout>
</file>

<file path=ppt/slideLayouts/slideLayout180.xml><?xml version="1.0" encoding="utf-8"?>
<p:sldLayout xmlns:a="http://schemas.openxmlformats.org/drawingml/2006/main" xmlns:r="http://schemas.openxmlformats.org/officeDocument/2006/relationships" xmlns:p="http://schemas.openxmlformats.org/presentationml/2006/main" showMasterSp="0" preserve="1">
  <p:cSld name="table">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228600" y="192024"/>
            <a:ext cx="1828800" cy="440899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able Placeholder 6"/>
          <p:cNvSpPr>
            <a:spLocks noGrp="1"/>
          </p:cNvSpPr>
          <p:nvPr>
            <p:ph type="tbl" sz="quarter" idx="13"/>
          </p:nvPr>
        </p:nvSpPr>
        <p:spPr>
          <a:xfrm>
            <a:off x="2514600" y="225425"/>
            <a:ext cx="6400800" cy="4375594"/>
          </a:xfrm>
        </p:spPr>
        <p:txBody>
          <a:bodyPr/>
          <a:lstStyle/>
          <a:p>
            <a:r>
              <a:rPr lang="en-US"/>
              <a:t>Click icon to add table</a:t>
            </a:r>
          </a:p>
        </p:txBody>
      </p:sp>
    </p:spTree>
    <p:extLst>
      <p:ext uri="{BB962C8B-B14F-4D97-AF65-F5344CB8AC3E}">
        <p14:creationId xmlns:p14="http://schemas.microsoft.com/office/powerpoint/2010/main" val="1633349557"/>
      </p:ext>
    </p:extLst>
  </p:cSld>
  <p:clrMapOvr>
    <a:masterClrMapping/>
  </p:clrMapOvr>
</p:sldLayout>
</file>

<file path=ppt/slideLayouts/slideLayout181.xml><?xml version="1.0" encoding="utf-8"?>
<p:sldLayout xmlns:a="http://schemas.openxmlformats.org/drawingml/2006/main" xmlns:r="http://schemas.openxmlformats.org/officeDocument/2006/relationships" xmlns:p="http://schemas.openxmlformats.org/presentationml/2006/main" showMasterSp="0" preserve="1">
  <p:cSld name="blank (with footer)">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2371640296"/>
      </p:ext>
    </p:extLst>
  </p:cSld>
  <p:clrMapOvr>
    <a:masterClrMapping/>
  </p:clrMapOvr>
</p:sldLayout>
</file>

<file path=ppt/slideLayouts/slideLayout182.xml><?xml version="1.0" encoding="utf-8"?>
<p:sldLayout xmlns:a="http://schemas.openxmlformats.org/drawingml/2006/main" xmlns:r="http://schemas.openxmlformats.org/officeDocument/2006/relationships" xmlns:p="http://schemas.openxmlformats.org/presentationml/2006/main" showMasterSp="0" preserve="1">
  <p:cSld name="blank (no foo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356652976"/>
      </p:ext>
    </p:extLst>
  </p:cSld>
  <p:clrMapOvr>
    <a:masterClrMapping/>
  </p:clrMapOvr>
</p:sldLayout>
</file>

<file path=ppt/slideLayouts/slideLayout183.xml><?xml version="1.0" encoding="utf-8"?>
<p:sldLayout xmlns:a="http://schemas.openxmlformats.org/drawingml/2006/main" xmlns:r="http://schemas.openxmlformats.org/officeDocument/2006/relationships" xmlns:p="http://schemas.openxmlformats.org/presentationml/2006/main" showMasterSp="0" preserve="1" userDrawn="1">
  <p:cSld name="Thank you">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43000"/>
            <a:ext cx="4114800" cy="3584448"/>
          </a:xfrm>
        </p:spPr>
        <p:txBody>
          <a:bodyPr/>
          <a:lstStyle>
            <a:lvl1pPr marL="0" indent="0">
              <a:spcBef>
                <a:spcPts val="0"/>
              </a:spcBef>
              <a:tabLst>
                <a:tab pos="3940175" algn="dec"/>
              </a:tabLst>
              <a:defRPr sz="1100"/>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Click to edit Master text styles</a:t>
            </a:r>
          </a:p>
        </p:txBody>
      </p:sp>
    </p:spTree>
    <p:extLst>
      <p:ext uri="{BB962C8B-B14F-4D97-AF65-F5344CB8AC3E}">
        <p14:creationId xmlns:p14="http://schemas.microsoft.com/office/powerpoint/2010/main" val="3233084231"/>
      </p:ext>
    </p:extLst>
  </p:cSld>
  <p:clrMapOvr>
    <a:masterClrMapping/>
  </p:clrMapOvr>
</p:sldLayout>
</file>

<file path=ppt/slideLayouts/slideLayout184.xml><?xml version="1.0" encoding="utf-8"?>
<p:sldLayout xmlns:a="http://schemas.openxmlformats.org/drawingml/2006/main" xmlns:r="http://schemas.openxmlformats.org/officeDocument/2006/relationships" xmlns:p="http://schemas.openxmlformats.org/presentationml/2006/main" showMasterSp="0" preserve="1">
  <p:cSld name="ibm sign-off">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53106" y="1573759"/>
            <a:ext cx="1637786" cy="1526772"/>
          </a:xfrm>
          <a:prstGeom prst="rect">
            <a:avLst/>
          </a:prstGeom>
        </p:spPr>
      </p:pic>
    </p:spTree>
    <p:extLst>
      <p:ext uri="{BB962C8B-B14F-4D97-AF65-F5344CB8AC3E}">
        <p14:creationId xmlns:p14="http://schemas.microsoft.com/office/powerpoint/2010/main" val="10077038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image" Target="../media/image1.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46.xml"/><Relationship Id="rId13" Type="http://schemas.openxmlformats.org/officeDocument/2006/relationships/slideLayout" Target="../slideLayouts/slideLayout51.xml"/><Relationship Id="rId18" Type="http://schemas.openxmlformats.org/officeDocument/2006/relationships/slideLayout" Target="../slideLayouts/slideLayout56.xml"/><Relationship Id="rId26" Type="http://schemas.openxmlformats.org/officeDocument/2006/relationships/slideLayout" Target="../slideLayouts/slideLayout64.xml"/><Relationship Id="rId39" Type="http://schemas.openxmlformats.org/officeDocument/2006/relationships/image" Target="../media/image4.png"/><Relationship Id="rId3" Type="http://schemas.openxmlformats.org/officeDocument/2006/relationships/slideLayout" Target="../slideLayouts/slideLayout41.xml"/><Relationship Id="rId21" Type="http://schemas.openxmlformats.org/officeDocument/2006/relationships/slideLayout" Target="../slideLayouts/slideLayout59.xml"/><Relationship Id="rId34" Type="http://schemas.openxmlformats.org/officeDocument/2006/relationships/slideLayout" Target="../slideLayouts/slideLayout72.xml"/><Relationship Id="rId7" Type="http://schemas.openxmlformats.org/officeDocument/2006/relationships/slideLayout" Target="../slideLayouts/slideLayout45.xml"/><Relationship Id="rId12" Type="http://schemas.openxmlformats.org/officeDocument/2006/relationships/slideLayout" Target="../slideLayouts/slideLayout50.xml"/><Relationship Id="rId17" Type="http://schemas.openxmlformats.org/officeDocument/2006/relationships/slideLayout" Target="../slideLayouts/slideLayout55.xml"/><Relationship Id="rId25" Type="http://schemas.openxmlformats.org/officeDocument/2006/relationships/slideLayout" Target="../slideLayouts/slideLayout63.xml"/><Relationship Id="rId33" Type="http://schemas.openxmlformats.org/officeDocument/2006/relationships/slideLayout" Target="../slideLayouts/slideLayout71.xml"/><Relationship Id="rId38" Type="http://schemas.openxmlformats.org/officeDocument/2006/relationships/theme" Target="../theme/theme2.xml"/><Relationship Id="rId2" Type="http://schemas.openxmlformats.org/officeDocument/2006/relationships/slideLayout" Target="../slideLayouts/slideLayout40.xml"/><Relationship Id="rId16" Type="http://schemas.openxmlformats.org/officeDocument/2006/relationships/slideLayout" Target="../slideLayouts/slideLayout54.xml"/><Relationship Id="rId20" Type="http://schemas.openxmlformats.org/officeDocument/2006/relationships/slideLayout" Target="../slideLayouts/slideLayout58.xml"/><Relationship Id="rId29" Type="http://schemas.openxmlformats.org/officeDocument/2006/relationships/slideLayout" Target="../slideLayouts/slideLayout67.xml"/><Relationship Id="rId1" Type="http://schemas.openxmlformats.org/officeDocument/2006/relationships/slideLayout" Target="../slideLayouts/slideLayout39.xml"/><Relationship Id="rId6" Type="http://schemas.openxmlformats.org/officeDocument/2006/relationships/slideLayout" Target="../slideLayouts/slideLayout44.xml"/><Relationship Id="rId11" Type="http://schemas.openxmlformats.org/officeDocument/2006/relationships/slideLayout" Target="../slideLayouts/slideLayout49.xml"/><Relationship Id="rId24" Type="http://schemas.openxmlformats.org/officeDocument/2006/relationships/slideLayout" Target="../slideLayouts/slideLayout62.xml"/><Relationship Id="rId32" Type="http://schemas.openxmlformats.org/officeDocument/2006/relationships/slideLayout" Target="../slideLayouts/slideLayout70.xml"/><Relationship Id="rId37" Type="http://schemas.openxmlformats.org/officeDocument/2006/relationships/slideLayout" Target="../slideLayouts/slideLayout75.xml"/><Relationship Id="rId5" Type="http://schemas.openxmlformats.org/officeDocument/2006/relationships/slideLayout" Target="../slideLayouts/slideLayout43.xml"/><Relationship Id="rId15" Type="http://schemas.openxmlformats.org/officeDocument/2006/relationships/slideLayout" Target="../slideLayouts/slideLayout53.xml"/><Relationship Id="rId23" Type="http://schemas.openxmlformats.org/officeDocument/2006/relationships/slideLayout" Target="../slideLayouts/slideLayout61.xml"/><Relationship Id="rId28" Type="http://schemas.openxmlformats.org/officeDocument/2006/relationships/slideLayout" Target="../slideLayouts/slideLayout66.xml"/><Relationship Id="rId36" Type="http://schemas.openxmlformats.org/officeDocument/2006/relationships/slideLayout" Target="../slideLayouts/slideLayout74.xml"/><Relationship Id="rId10" Type="http://schemas.openxmlformats.org/officeDocument/2006/relationships/slideLayout" Target="../slideLayouts/slideLayout48.xml"/><Relationship Id="rId19" Type="http://schemas.openxmlformats.org/officeDocument/2006/relationships/slideLayout" Target="../slideLayouts/slideLayout57.xml"/><Relationship Id="rId31" Type="http://schemas.openxmlformats.org/officeDocument/2006/relationships/slideLayout" Target="../slideLayouts/slideLayout69.xml"/><Relationship Id="rId4" Type="http://schemas.openxmlformats.org/officeDocument/2006/relationships/slideLayout" Target="../slideLayouts/slideLayout42.xml"/><Relationship Id="rId9" Type="http://schemas.openxmlformats.org/officeDocument/2006/relationships/slideLayout" Target="../slideLayouts/slideLayout47.xml"/><Relationship Id="rId14" Type="http://schemas.openxmlformats.org/officeDocument/2006/relationships/slideLayout" Target="../slideLayouts/slideLayout52.xml"/><Relationship Id="rId22" Type="http://schemas.openxmlformats.org/officeDocument/2006/relationships/slideLayout" Target="../slideLayouts/slideLayout60.xml"/><Relationship Id="rId27" Type="http://schemas.openxmlformats.org/officeDocument/2006/relationships/slideLayout" Target="../slideLayouts/slideLayout65.xml"/><Relationship Id="rId30" Type="http://schemas.openxmlformats.org/officeDocument/2006/relationships/slideLayout" Target="../slideLayouts/slideLayout68.xml"/><Relationship Id="rId35" Type="http://schemas.openxmlformats.org/officeDocument/2006/relationships/slideLayout" Target="../slideLayouts/slideLayout73.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83.xml"/><Relationship Id="rId13" Type="http://schemas.openxmlformats.org/officeDocument/2006/relationships/slideLayout" Target="../slideLayouts/slideLayout88.xml"/><Relationship Id="rId18" Type="http://schemas.openxmlformats.org/officeDocument/2006/relationships/slideLayout" Target="../slideLayouts/slideLayout93.xml"/><Relationship Id="rId26" Type="http://schemas.openxmlformats.org/officeDocument/2006/relationships/slideLayout" Target="../slideLayouts/slideLayout101.xml"/><Relationship Id="rId3" Type="http://schemas.openxmlformats.org/officeDocument/2006/relationships/slideLayout" Target="../slideLayouts/slideLayout78.xml"/><Relationship Id="rId21" Type="http://schemas.openxmlformats.org/officeDocument/2006/relationships/slideLayout" Target="../slideLayouts/slideLayout96.xml"/><Relationship Id="rId34" Type="http://schemas.openxmlformats.org/officeDocument/2006/relationships/slideLayout" Target="../slideLayouts/slideLayout109.xml"/><Relationship Id="rId7" Type="http://schemas.openxmlformats.org/officeDocument/2006/relationships/slideLayout" Target="../slideLayouts/slideLayout82.xml"/><Relationship Id="rId12" Type="http://schemas.openxmlformats.org/officeDocument/2006/relationships/slideLayout" Target="../slideLayouts/slideLayout87.xml"/><Relationship Id="rId17" Type="http://schemas.openxmlformats.org/officeDocument/2006/relationships/slideLayout" Target="../slideLayouts/slideLayout92.xml"/><Relationship Id="rId25" Type="http://schemas.openxmlformats.org/officeDocument/2006/relationships/slideLayout" Target="../slideLayouts/slideLayout100.xml"/><Relationship Id="rId33" Type="http://schemas.openxmlformats.org/officeDocument/2006/relationships/slideLayout" Target="../slideLayouts/slideLayout108.xml"/><Relationship Id="rId2" Type="http://schemas.openxmlformats.org/officeDocument/2006/relationships/slideLayout" Target="../slideLayouts/slideLayout77.xml"/><Relationship Id="rId16" Type="http://schemas.openxmlformats.org/officeDocument/2006/relationships/slideLayout" Target="../slideLayouts/slideLayout91.xml"/><Relationship Id="rId20" Type="http://schemas.openxmlformats.org/officeDocument/2006/relationships/slideLayout" Target="../slideLayouts/slideLayout95.xml"/><Relationship Id="rId29" Type="http://schemas.openxmlformats.org/officeDocument/2006/relationships/slideLayout" Target="../slideLayouts/slideLayout104.xml"/><Relationship Id="rId1" Type="http://schemas.openxmlformats.org/officeDocument/2006/relationships/slideLayout" Target="../slideLayouts/slideLayout76.xml"/><Relationship Id="rId6" Type="http://schemas.openxmlformats.org/officeDocument/2006/relationships/slideLayout" Target="../slideLayouts/slideLayout81.xml"/><Relationship Id="rId11" Type="http://schemas.openxmlformats.org/officeDocument/2006/relationships/slideLayout" Target="../slideLayouts/slideLayout86.xml"/><Relationship Id="rId24" Type="http://schemas.openxmlformats.org/officeDocument/2006/relationships/slideLayout" Target="../slideLayouts/slideLayout99.xml"/><Relationship Id="rId32" Type="http://schemas.openxmlformats.org/officeDocument/2006/relationships/slideLayout" Target="../slideLayouts/slideLayout107.xml"/><Relationship Id="rId37" Type="http://schemas.openxmlformats.org/officeDocument/2006/relationships/image" Target="../media/image4.png"/><Relationship Id="rId5" Type="http://schemas.openxmlformats.org/officeDocument/2006/relationships/slideLayout" Target="../slideLayouts/slideLayout80.xml"/><Relationship Id="rId15" Type="http://schemas.openxmlformats.org/officeDocument/2006/relationships/slideLayout" Target="../slideLayouts/slideLayout90.xml"/><Relationship Id="rId23" Type="http://schemas.openxmlformats.org/officeDocument/2006/relationships/slideLayout" Target="../slideLayouts/slideLayout98.xml"/><Relationship Id="rId28" Type="http://schemas.openxmlformats.org/officeDocument/2006/relationships/slideLayout" Target="../slideLayouts/slideLayout103.xml"/><Relationship Id="rId36" Type="http://schemas.openxmlformats.org/officeDocument/2006/relationships/theme" Target="../theme/theme3.xml"/><Relationship Id="rId10" Type="http://schemas.openxmlformats.org/officeDocument/2006/relationships/slideLayout" Target="../slideLayouts/slideLayout85.xml"/><Relationship Id="rId19" Type="http://schemas.openxmlformats.org/officeDocument/2006/relationships/slideLayout" Target="../slideLayouts/slideLayout94.xml"/><Relationship Id="rId31" Type="http://schemas.openxmlformats.org/officeDocument/2006/relationships/slideLayout" Target="../slideLayouts/slideLayout106.xml"/><Relationship Id="rId4" Type="http://schemas.openxmlformats.org/officeDocument/2006/relationships/slideLayout" Target="../slideLayouts/slideLayout79.xml"/><Relationship Id="rId9" Type="http://schemas.openxmlformats.org/officeDocument/2006/relationships/slideLayout" Target="../slideLayouts/slideLayout84.xml"/><Relationship Id="rId14" Type="http://schemas.openxmlformats.org/officeDocument/2006/relationships/slideLayout" Target="../slideLayouts/slideLayout89.xml"/><Relationship Id="rId22" Type="http://schemas.openxmlformats.org/officeDocument/2006/relationships/slideLayout" Target="../slideLayouts/slideLayout97.xml"/><Relationship Id="rId27" Type="http://schemas.openxmlformats.org/officeDocument/2006/relationships/slideLayout" Target="../slideLayouts/slideLayout102.xml"/><Relationship Id="rId30" Type="http://schemas.openxmlformats.org/officeDocument/2006/relationships/slideLayout" Target="../slideLayouts/slideLayout105.xml"/><Relationship Id="rId35" Type="http://schemas.openxmlformats.org/officeDocument/2006/relationships/slideLayout" Target="../slideLayouts/slideLayout110.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118.xml"/><Relationship Id="rId13" Type="http://schemas.openxmlformats.org/officeDocument/2006/relationships/slideLayout" Target="../slideLayouts/slideLayout123.xml"/><Relationship Id="rId18" Type="http://schemas.openxmlformats.org/officeDocument/2006/relationships/slideLayout" Target="../slideLayouts/slideLayout128.xml"/><Relationship Id="rId26" Type="http://schemas.openxmlformats.org/officeDocument/2006/relationships/slideLayout" Target="../slideLayouts/slideLayout136.xml"/><Relationship Id="rId3" Type="http://schemas.openxmlformats.org/officeDocument/2006/relationships/slideLayout" Target="../slideLayouts/slideLayout113.xml"/><Relationship Id="rId21" Type="http://schemas.openxmlformats.org/officeDocument/2006/relationships/slideLayout" Target="../slideLayouts/slideLayout131.xml"/><Relationship Id="rId34" Type="http://schemas.openxmlformats.org/officeDocument/2006/relationships/slideLayout" Target="../slideLayouts/slideLayout144.xml"/><Relationship Id="rId7" Type="http://schemas.openxmlformats.org/officeDocument/2006/relationships/slideLayout" Target="../slideLayouts/slideLayout117.xml"/><Relationship Id="rId12" Type="http://schemas.openxmlformats.org/officeDocument/2006/relationships/slideLayout" Target="../slideLayouts/slideLayout122.xml"/><Relationship Id="rId17" Type="http://schemas.openxmlformats.org/officeDocument/2006/relationships/slideLayout" Target="../slideLayouts/slideLayout127.xml"/><Relationship Id="rId25" Type="http://schemas.openxmlformats.org/officeDocument/2006/relationships/slideLayout" Target="../slideLayouts/slideLayout135.xml"/><Relationship Id="rId33" Type="http://schemas.openxmlformats.org/officeDocument/2006/relationships/slideLayout" Target="../slideLayouts/slideLayout143.xml"/><Relationship Id="rId38" Type="http://schemas.openxmlformats.org/officeDocument/2006/relationships/image" Target="../media/image4.png"/><Relationship Id="rId2" Type="http://schemas.openxmlformats.org/officeDocument/2006/relationships/slideLayout" Target="../slideLayouts/slideLayout112.xml"/><Relationship Id="rId16" Type="http://schemas.openxmlformats.org/officeDocument/2006/relationships/slideLayout" Target="../slideLayouts/slideLayout126.xml"/><Relationship Id="rId20" Type="http://schemas.openxmlformats.org/officeDocument/2006/relationships/slideLayout" Target="../slideLayouts/slideLayout130.xml"/><Relationship Id="rId29" Type="http://schemas.openxmlformats.org/officeDocument/2006/relationships/slideLayout" Target="../slideLayouts/slideLayout139.xml"/><Relationship Id="rId1" Type="http://schemas.openxmlformats.org/officeDocument/2006/relationships/slideLayout" Target="../slideLayouts/slideLayout111.xml"/><Relationship Id="rId6" Type="http://schemas.openxmlformats.org/officeDocument/2006/relationships/slideLayout" Target="../slideLayouts/slideLayout116.xml"/><Relationship Id="rId11" Type="http://schemas.openxmlformats.org/officeDocument/2006/relationships/slideLayout" Target="../slideLayouts/slideLayout121.xml"/><Relationship Id="rId24" Type="http://schemas.openxmlformats.org/officeDocument/2006/relationships/slideLayout" Target="../slideLayouts/slideLayout134.xml"/><Relationship Id="rId32" Type="http://schemas.openxmlformats.org/officeDocument/2006/relationships/slideLayout" Target="../slideLayouts/slideLayout142.xml"/><Relationship Id="rId37" Type="http://schemas.openxmlformats.org/officeDocument/2006/relationships/theme" Target="../theme/theme4.xml"/><Relationship Id="rId5" Type="http://schemas.openxmlformats.org/officeDocument/2006/relationships/slideLayout" Target="../slideLayouts/slideLayout115.xml"/><Relationship Id="rId15" Type="http://schemas.openxmlformats.org/officeDocument/2006/relationships/slideLayout" Target="../slideLayouts/slideLayout125.xml"/><Relationship Id="rId23" Type="http://schemas.openxmlformats.org/officeDocument/2006/relationships/slideLayout" Target="../slideLayouts/slideLayout133.xml"/><Relationship Id="rId28" Type="http://schemas.openxmlformats.org/officeDocument/2006/relationships/slideLayout" Target="../slideLayouts/slideLayout138.xml"/><Relationship Id="rId36" Type="http://schemas.openxmlformats.org/officeDocument/2006/relationships/slideLayout" Target="../slideLayouts/slideLayout146.xml"/><Relationship Id="rId10" Type="http://schemas.openxmlformats.org/officeDocument/2006/relationships/slideLayout" Target="../slideLayouts/slideLayout120.xml"/><Relationship Id="rId19" Type="http://schemas.openxmlformats.org/officeDocument/2006/relationships/slideLayout" Target="../slideLayouts/slideLayout129.xml"/><Relationship Id="rId31" Type="http://schemas.openxmlformats.org/officeDocument/2006/relationships/slideLayout" Target="../slideLayouts/slideLayout141.xml"/><Relationship Id="rId4" Type="http://schemas.openxmlformats.org/officeDocument/2006/relationships/slideLayout" Target="../slideLayouts/slideLayout114.xml"/><Relationship Id="rId9" Type="http://schemas.openxmlformats.org/officeDocument/2006/relationships/slideLayout" Target="../slideLayouts/slideLayout119.xml"/><Relationship Id="rId14" Type="http://schemas.openxmlformats.org/officeDocument/2006/relationships/slideLayout" Target="../slideLayouts/slideLayout124.xml"/><Relationship Id="rId22" Type="http://schemas.openxmlformats.org/officeDocument/2006/relationships/slideLayout" Target="../slideLayouts/slideLayout132.xml"/><Relationship Id="rId27" Type="http://schemas.openxmlformats.org/officeDocument/2006/relationships/slideLayout" Target="../slideLayouts/slideLayout137.xml"/><Relationship Id="rId30" Type="http://schemas.openxmlformats.org/officeDocument/2006/relationships/slideLayout" Target="../slideLayouts/slideLayout140.xml"/><Relationship Id="rId35" Type="http://schemas.openxmlformats.org/officeDocument/2006/relationships/slideLayout" Target="../slideLayouts/slideLayout145.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154.xml"/><Relationship Id="rId13" Type="http://schemas.openxmlformats.org/officeDocument/2006/relationships/slideLayout" Target="../slideLayouts/slideLayout159.xml"/><Relationship Id="rId18" Type="http://schemas.openxmlformats.org/officeDocument/2006/relationships/slideLayout" Target="../slideLayouts/slideLayout164.xml"/><Relationship Id="rId26" Type="http://schemas.openxmlformats.org/officeDocument/2006/relationships/slideLayout" Target="../slideLayouts/slideLayout172.xml"/><Relationship Id="rId39" Type="http://schemas.openxmlformats.org/officeDocument/2006/relationships/theme" Target="../theme/theme5.xml"/><Relationship Id="rId3" Type="http://schemas.openxmlformats.org/officeDocument/2006/relationships/slideLayout" Target="../slideLayouts/slideLayout149.xml"/><Relationship Id="rId21" Type="http://schemas.openxmlformats.org/officeDocument/2006/relationships/slideLayout" Target="../slideLayouts/slideLayout167.xml"/><Relationship Id="rId34" Type="http://schemas.openxmlformats.org/officeDocument/2006/relationships/slideLayout" Target="../slideLayouts/slideLayout180.xml"/><Relationship Id="rId7" Type="http://schemas.openxmlformats.org/officeDocument/2006/relationships/slideLayout" Target="../slideLayouts/slideLayout153.xml"/><Relationship Id="rId12" Type="http://schemas.openxmlformats.org/officeDocument/2006/relationships/slideLayout" Target="../slideLayouts/slideLayout158.xml"/><Relationship Id="rId17" Type="http://schemas.openxmlformats.org/officeDocument/2006/relationships/slideLayout" Target="../slideLayouts/slideLayout163.xml"/><Relationship Id="rId25" Type="http://schemas.openxmlformats.org/officeDocument/2006/relationships/slideLayout" Target="../slideLayouts/slideLayout171.xml"/><Relationship Id="rId33" Type="http://schemas.openxmlformats.org/officeDocument/2006/relationships/slideLayout" Target="../slideLayouts/slideLayout179.xml"/><Relationship Id="rId38" Type="http://schemas.openxmlformats.org/officeDocument/2006/relationships/slideLayout" Target="../slideLayouts/slideLayout184.xml"/><Relationship Id="rId2" Type="http://schemas.openxmlformats.org/officeDocument/2006/relationships/slideLayout" Target="../slideLayouts/slideLayout148.xml"/><Relationship Id="rId16" Type="http://schemas.openxmlformats.org/officeDocument/2006/relationships/slideLayout" Target="../slideLayouts/slideLayout162.xml"/><Relationship Id="rId20" Type="http://schemas.openxmlformats.org/officeDocument/2006/relationships/slideLayout" Target="../slideLayouts/slideLayout166.xml"/><Relationship Id="rId29" Type="http://schemas.openxmlformats.org/officeDocument/2006/relationships/slideLayout" Target="../slideLayouts/slideLayout175.xml"/><Relationship Id="rId1" Type="http://schemas.openxmlformats.org/officeDocument/2006/relationships/slideLayout" Target="../slideLayouts/slideLayout147.xml"/><Relationship Id="rId6" Type="http://schemas.openxmlformats.org/officeDocument/2006/relationships/slideLayout" Target="../slideLayouts/slideLayout152.xml"/><Relationship Id="rId11" Type="http://schemas.openxmlformats.org/officeDocument/2006/relationships/slideLayout" Target="../slideLayouts/slideLayout157.xml"/><Relationship Id="rId24" Type="http://schemas.openxmlformats.org/officeDocument/2006/relationships/slideLayout" Target="../slideLayouts/slideLayout170.xml"/><Relationship Id="rId32" Type="http://schemas.openxmlformats.org/officeDocument/2006/relationships/slideLayout" Target="../slideLayouts/slideLayout178.xml"/><Relationship Id="rId37" Type="http://schemas.openxmlformats.org/officeDocument/2006/relationships/slideLayout" Target="../slideLayouts/slideLayout183.xml"/><Relationship Id="rId40" Type="http://schemas.openxmlformats.org/officeDocument/2006/relationships/image" Target="../media/image1.png"/><Relationship Id="rId5" Type="http://schemas.openxmlformats.org/officeDocument/2006/relationships/slideLayout" Target="../slideLayouts/slideLayout151.xml"/><Relationship Id="rId15" Type="http://schemas.openxmlformats.org/officeDocument/2006/relationships/slideLayout" Target="../slideLayouts/slideLayout161.xml"/><Relationship Id="rId23" Type="http://schemas.openxmlformats.org/officeDocument/2006/relationships/slideLayout" Target="../slideLayouts/slideLayout169.xml"/><Relationship Id="rId28" Type="http://schemas.openxmlformats.org/officeDocument/2006/relationships/slideLayout" Target="../slideLayouts/slideLayout174.xml"/><Relationship Id="rId36" Type="http://schemas.openxmlformats.org/officeDocument/2006/relationships/slideLayout" Target="../slideLayouts/slideLayout182.xml"/><Relationship Id="rId10" Type="http://schemas.openxmlformats.org/officeDocument/2006/relationships/slideLayout" Target="../slideLayouts/slideLayout156.xml"/><Relationship Id="rId19" Type="http://schemas.openxmlformats.org/officeDocument/2006/relationships/slideLayout" Target="../slideLayouts/slideLayout165.xml"/><Relationship Id="rId31" Type="http://schemas.openxmlformats.org/officeDocument/2006/relationships/slideLayout" Target="../slideLayouts/slideLayout177.xml"/><Relationship Id="rId4" Type="http://schemas.openxmlformats.org/officeDocument/2006/relationships/slideLayout" Target="../slideLayouts/slideLayout150.xml"/><Relationship Id="rId9" Type="http://schemas.openxmlformats.org/officeDocument/2006/relationships/slideLayout" Target="../slideLayouts/slideLayout155.xml"/><Relationship Id="rId14" Type="http://schemas.openxmlformats.org/officeDocument/2006/relationships/slideLayout" Target="../slideLayouts/slideLayout160.xml"/><Relationship Id="rId22" Type="http://schemas.openxmlformats.org/officeDocument/2006/relationships/slideLayout" Target="../slideLayouts/slideLayout168.xml"/><Relationship Id="rId27" Type="http://schemas.openxmlformats.org/officeDocument/2006/relationships/slideLayout" Target="../slideLayouts/slideLayout173.xml"/><Relationship Id="rId30" Type="http://schemas.openxmlformats.org/officeDocument/2006/relationships/slideLayout" Target="../slideLayouts/slideLayout176.xml"/><Relationship Id="rId35" Type="http://schemas.openxmlformats.org/officeDocument/2006/relationships/slideLayout" Target="../slideLayouts/slideLayout18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2">
            <a:lumMod val="1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201168"/>
            <a:ext cx="4114800" cy="4491101"/>
          </a:xfrm>
          <a:prstGeom prst="rect">
            <a:avLst/>
          </a:prstGeom>
        </p:spPr>
        <p:txBody>
          <a:bodyPr vert="horz" lIns="0" tIns="0" rIns="0" bIns="0" rtlCol="0" anchor="t" anchorCtr="0">
            <a:noAutofit/>
          </a:bodyPr>
          <a:lstStyle/>
          <a:p>
            <a:r>
              <a:rPr lang="en-US" noProof="0"/>
              <a:t>Click to edit Master title style</a:t>
            </a:r>
            <a:endParaRPr lang="en-US" noProof="0" dirty="0"/>
          </a:p>
        </p:txBody>
      </p:sp>
      <p:sp>
        <p:nvSpPr>
          <p:cNvPr id="3" name="Text Placeholder 2"/>
          <p:cNvSpPr>
            <a:spLocks noGrp="1"/>
          </p:cNvSpPr>
          <p:nvPr>
            <p:ph type="body" idx="1"/>
          </p:nvPr>
        </p:nvSpPr>
        <p:spPr>
          <a:xfrm>
            <a:off x="4800600" y="192024"/>
            <a:ext cx="4114800" cy="4500245"/>
          </a:xfrm>
          <a:prstGeom prst="rect">
            <a:avLst/>
          </a:prstGeom>
        </p:spPr>
        <p:txBody>
          <a:bodyPr vert="horz" lIns="0" tIns="0" rIns="0" bIns="0" rtlCol="0">
            <a:noAutofit/>
          </a:bodyPr>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7" name="Slide Number Placeholder 6"/>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3FD999D4-B456-9943-89B7-30D56181CE18}" type="slidenum">
              <a:rPr lang="en-US" smtClean="0"/>
              <a:pPr/>
              <a:t>‹#›</a:t>
            </a:fld>
            <a:endParaRPr lang="en-US"/>
          </a:p>
        </p:txBody>
      </p:sp>
      <p:pic>
        <p:nvPicPr>
          <p:cNvPr id="11" name="Picture 10">
            <a:extLst>
              <a:ext uri="{FF2B5EF4-FFF2-40B4-BE49-F238E27FC236}">
                <a16:creationId xmlns:a16="http://schemas.microsoft.com/office/drawing/2014/main" id="{3DB9C487-8FC3-3D4E-BB54-543ECB6C6D45}"/>
              </a:ext>
            </a:extLst>
          </p:cNvPr>
          <p:cNvPicPr>
            <a:picLocks noChangeAspect="1"/>
          </p:cNvPicPr>
          <p:nvPr userDrawn="1"/>
        </p:nvPicPr>
        <p:blipFill>
          <a:blip r:embed="rId40"/>
          <a:stretch>
            <a:fillRect/>
          </a:stretch>
        </p:blipFill>
        <p:spPr>
          <a:xfrm>
            <a:off x="-8872" y="4552569"/>
            <a:ext cx="1854877" cy="570380"/>
          </a:xfrm>
          <a:prstGeom prst="rect">
            <a:avLst/>
          </a:prstGeom>
        </p:spPr>
      </p:pic>
      <p:sp>
        <p:nvSpPr>
          <p:cNvPr id="12" name="Footer Placeholder 1">
            <a:extLst>
              <a:ext uri="{FF2B5EF4-FFF2-40B4-BE49-F238E27FC236}">
                <a16:creationId xmlns:a16="http://schemas.microsoft.com/office/drawing/2014/main" id="{BAFCBDC9-B974-824E-8D59-79650130831B}"/>
              </a:ext>
            </a:extLst>
          </p:cNvPr>
          <p:cNvSpPr txBox="1">
            <a:spLocks/>
          </p:cNvSpPr>
          <p:nvPr userDrawn="1"/>
        </p:nvSpPr>
        <p:spPr>
          <a:xfrm>
            <a:off x="1687482" y="4783886"/>
            <a:ext cx="2520000" cy="137160"/>
          </a:xfrm>
          <a:prstGeom prst="rect">
            <a:avLst/>
          </a:prstGeom>
        </p:spPr>
        <p:txBody>
          <a:bodyPr vert="horz" lIns="0" tIns="0" rIns="0" bIns="0" rtlCol="0" anchor="ctr"/>
          <a:lstStyle>
            <a:defPPr>
              <a:defRPr lang="en-US"/>
            </a:defPPr>
            <a:lvl1pPr marL="0" algn="r" defTabSz="685800" rtl="0" eaLnBrk="1" latinLnBrk="0" hangingPunct="1">
              <a:defRPr sz="600" kern="1200" baseline="0">
                <a:solidFill>
                  <a:schemeClr val="bg2"/>
                </a:solidFill>
                <a:latin typeface="+mn-lt"/>
                <a:ea typeface="Arial" charset="0"/>
                <a:cs typeface="Arial"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l"/>
            <a:r>
              <a:rPr lang="en-US" sz="700" dirty="0">
                <a:solidFill>
                  <a:schemeClr val="bg2"/>
                </a:solidFill>
              </a:rPr>
              <a:t>/ © 2020 IBM Corporation</a:t>
            </a:r>
          </a:p>
        </p:txBody>
      </p:sp>
    </p:spTree>
    <p:extLst>
      <p:ext uri="{BB962C8B-B14F-4D97-AF65-F5344CB8AC3E}">
        <p14:creationId xmlns:p14="http://schemas.microsoft.com/office/powerpoint/2010/main" val="117404520"/>
      </p:ext>
    </p:extLst>
  </p:cSld>
  <p:clrMap bg1="lt1" tx1="dk1" bg2="lt2" tx2="dk2" accent1="accent1" accent2="accent2" accent3="accent3" accent4="accent4" accent5="accent5" accent6="accent6" hlink="hlink" folHlink="folHlink"/>
  <p:sldLayoutIdLst>
    <p:sldLayoutId id="2147483673" r:id="rId1"/>
    <p:sldLayoutId id="2147483826" r:id="rId2"/>
    <p:sldLayoutId id="2147483828" r:id="rId3"/>
    <p:sldLayoutId id="2147483827" r:id="rId4"/>
    <p:sldLayoutId id="2147483674" r:id="rId5"/>
    <p:sldLayoutId id="2147483819" r:id="rId6"/>
    <p:sldLayoutId id="2147483676" r:id="rId7"/>
    <p:sldLayoutId id="2147483677" r:id="rId8"/>
    <p:sldLayoutId id="2147483678" r:id="rId9"/>
    <p:sldLayoutId id="2147483679" r:id="rId10"/>
    <p:sldLayoutId id="2147483680" r:id="rId11"/>
    <p:sldLayoutId id="2147483681" r:id="rId12"/>
    <p:sldLayoutId id="2147483682" r:id="rId13"/>
    <p:sldLayoutId id="2147483683" r:id="rId14"/>
    <p:sldLayoutId id="2147483684" r:id="rId15"/>
    <p:sldLayoutId id="2147483685" r:id="rId16"/>
    <p:sldLayoutId id="2147483686" r:id="rId17"/>
    <p:sldLayoutId id="2147483687" r:id="rId18"/>
    <p:sldLayoutId id="2147483688" r:id="rId19"/>
    <p:sldLayoutId id="2147483689" r:id="rId20"/>
    <p:sldLayoutId id="2147483690" r:id="rId21"/>
    <p:sldLayoutId id="2147483691" r:id="rId22"/>
    <p:sldLayoutId id="2147483692" r:id="rId23"/>
    <p:sldLayoutId id="2147483693" r:id="rId24"/>
    <p:sldLayoutId id="2147483694" r:id="rId25"/>
    <p:sldLayoutId id="2147483695" r:id="rId26"/>
    <p:sldLayoutId id="2147483696" r:id="rId27"/>
    <p:sldLayoutId id="2147483697" r:id="rId28"/>
    <p:sldLayoutId id="2147483698" r:id="rId29"/>
    <p:sldLayoutId id="2147483699" r:id="rId30"/>
    <p:sldLayoutId id="2147483700" r:id="rId31"/>
    <p:sldLayoutId id="2147483701" r:id="rId32"/>
    <p:sldLayoutId id="2147483702" r:id="rId33"/>
    <p:sldLayoutId id="2147483703" r:id="rId34"/>
    <p:sldLayoutId id="2147483704" r:id="rId35"/>
    <p:sldLayoutId id="2147483705" r:id="rId36"/>
    <p:sldLayoutId id="2147483822" r:id="rId37"/>
    <p:sldLayoutId id="2147483707" r:id="rId38"/>
  </p:sldLayoutIdLst>
  <p:hf sldNum="0" hdr="0" dt="0"/>
  <p:txStyles>
    <p:titleStyle>
      <a:lvl1pPr algn="l" defTabSz="457200" rtl="0" eaLnBrk="1" latinLnBrk="0" hangingPunct="1">
        <a:lnSpc>
          <a:spcPct val="90000"/>
        </a:lnSpc>
        <a:spcBef>
          <a:spcPct val="0"/>
        </a:spcBef>
        <a:buNone/>
        <a:defRPr sz="2400" kern="1200">
          <a:solidFill>
            <a:schemeClr val="bg2"/>
          </a:solidFill>
          <a:latin typeface="+mj-lt"/>
          <a:ea typeface="Arial" charset="0"/>
          <a:cs typeface="Arial" charset="0"/>
        </a:defRPr>
      </a:lvl1pPr>
    </p:titleStyle>
    <p:bodyStyle>
      <a:lvl1pPr marL="0" indent="0" algn="l" defTabSz="457200" rtl="0" eaLnBrk="1" latinLnBrk="0" hangingPunct="1">
        <a:lnSpc>
          <a:spcPct val="100000"/>
        </a:lnSpc>
        <a:spcBef>
          <a:spcPts val="1100"/>
        </a:spcBef>
        <a:buFont typeface="Arial"/>
        <a:buNone/>
        <a:defRPr sz="1400" kern="1200">
          <a:solidFill>
            <a:schemeClr val="bg2"/>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296">
          <p15:clr>
            <a:srgbClr val="F26B43"/>
          </p15:clr>
        </p15:guide>
        <p15:guide id="2" orient="horz" pos="1619">
          <p15:clr>
            <a:srgbClr val="F26B43"/>
          </p15:clr>
        </p15:guide>
        <p15:guide id="3" orient="horz" pos="1216">
          <p15:clr>
            <a:srgbClr val="F26B43"/>
          </p15:clr>
        </p15:guide>
        <p15:guide id="5" orient="horz" pos="813">
          <p15:clr>
            <a:srgbClr val="F26B43"/>
          </p15:clr>
        </p15:guide>
        <p15:guide id="7" orient="horz" pos="2022">
          <p15:clr>
            <a:srgbClr val="F26B43"/>
          </p15:clr>
        </p15:guide>
        <p15:guide id="8" orient="horz" pos="2426">
          <p15:clr>
            <a:srgbClr val="F26B43"/>
          </p15:clr>
        </p15:guide>
        <p15:guide id="9" orient="horz" pos="2829">
          <p15:clr>
            <a:srgbClr val="F26B43"/>
          </p15:clr>
        </p15:guide>
        <p15:guide id="11" pos="2880">
          <p15:clr>
            <a:srgbClr val="F26B43"/>
          </p15:clr>
        </p15:guide>
        <p15:guide id="13" pos="2736">
          <p15:clr>
            <a:srgbClr val="F26B43"/>
          </p15:clr>
        </p15:guide>
        <p15:guide id="15" pos="1584">
          <p15:clr>
            <a:srgbClr val="F26B43"/>
          </p15:clr>
        </p15:guide>
        <p15:guide id="17" pos="1440">
          <p15:clr>
            <a:srgbClr val="F26B43"/>
          </p15:clr>
        </p15:guide>
        <p15:guide id="20" pos="3024">
          <p15:clr>
            <a:srgbClr val="F26B43"/>
          </p15:clr>
        </p15:guide>
        <p15:guide id="22" pos="4320">
          <p15:clr>
            <a:srgbClr val="F26B43"/>
          </p15:clr>
        </p15:guide>
        <p15:guide id="24" pos="144">
          <p15:clr>
            <a:srgbClr val="F26B43"/>
          </p15:clr>
        </p15:guide>
        <p15:guide id="26" pos="5616">
          <p15:clr>
            <a:srgbClr val="F26B43"/>
          </p15:clr>
        </p15:guide>
        <p15:guide id="27" orient="horz" pos="142">
          <p15:clr>
            <a:srgbClr val="F26B43"/>
          </p15:clr>
        </p15:guide>
        <p15:guide id="31" pos="4176">
          <p15:clr>
            <a:srgbClr val="F26B43"/>
          </p15:clr>
        </p15:guide>
        <p15:guide id="32" pos="4464">
          <p15:clr>
            <a:srgbClr val="F26B43"/>
          </p15:clr>
        </p15:guide>
        <p15:guide id="34" orient="horz" pos="3098">
          <p15:clr>
            <a:srgbClr val="F26B43"/>
          </p15:clr>
        </p15:guide>
        <p15:guide id="35" orient="horz" pos="420">
          <p15:clr>
            <a:srgbClr val="F26B43"/>
          </p15:clr>
        </p15:guide>
        <p15:guide id="36" orient="horz" pos="732"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201168"/>
            <a:ext cx="4114800" cy="4491101"/>
          </a:xfrm>
          <a:prstGeom prst="rect">
            <a:avLst/>
          </a:prstGeom>
        </p:spPr>
        <p:txBody>
          <a:bodyPr vert="horz" lIns="0" tIns="0" rIns="0" bIns="0" rtlCol="0" anchor="t" anchorCtr="0">
            <a:noAutofit/>
          </a:bodyPr>
          <a:lstStyle/>
          <a:p>
            <a:r>
              <a:rPr lang="en-US" noProof="0" dirty="0"/>
              <a:t>Click to edit Master title style</a:t>
            </a:r>
          </a:p>
        </p:txBody>
      </p:sp>
      <p:sp>
        <p:nvSpPr>
          <p:cNvPr id="3" name="Text Placeholder 2"/>
          <p:cNvSpPr>
            <a:spLocks noGrp="1"/>
          </p:cNvSpPr>
          <p:nvPr>
            <p:ph type="body" idx="1"/>
          </p:nvPr>
        </p:nvSpPr>
        <p:spPr>
          <a:xfrm>
            <a:off x="4800600" y="192024"/>
            <a:ext cx="4114800" cy="4500245"/>
          </a:xfrm>
          <a:prstGeom prst="rect">
            <a:avLst/>
          </a:prstGeom>
        </p:spPr>
        <p:txBody>
          <a:bodyPr vert="horz" lIns="0" tIns="0" rIns="0" bIns="0" rtlCol="0">
            <a:noAutofit/>
          </a:bodyPr>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7" name="Slide Number Placeholder 6"/>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tx1"/>
                </a:solidFill>
                <a:latin typeface="+mn-lt"/>
                <a:ea typeface="Arial" charset="0"/>
                <a:cs typeface="Arial" charset="0"/>
              </a:defRPr>
            </a:lvl1pPr>
          </a:lstStyle>
          <a:p>
            <a:fld id="{D0BE6F14-FF48-0F4F-A8AA-2E3F25371E4A}" type="slidenum">
              <a:rPr lang="en-US" smtClean="0"/>
              <a:pPr/>
              <a:t>‹#›</a:t>
            </a:fld>
            <a:endParaRPr lang="en-US"/>
          </a:p>
        </p:txBody>
      </p:sp>
      <p:pic>
        <p:nvPicPr>
          <p:cNvPr id="6" name="Picture 5">
            <a:extLst>
              <a:ext uri="{FF2B5EF4-FFF2-40B4-BE49-F238E27FC236}">
                <a16:creationId xmlns:a16="http://schemas.microsoft.com/office/drawing/2014/main" id="{A890A53A-9C76-AE49-A5AC-E96C6C91AD14}"/>
              </a:ext>
            </a:extLst>
          </p:cNvPr>
          <p:cNvPicPr>
            <a:picLocks noChangeAspect="1"/>
          </p:cNvPicPr>
          <p:nvPr userDrawn="1"/>
        </p:nvPicPr>
        <p:blipFill>
          <a:blip r:embed="rId39"/>
          <a:stretch>
            <a:fillRect/>
          </a:stretch>
        </p:blipFill>
        <p:spPr>
          <a:xfrm>
            <a:off x="-8872" y="4552306"/>
            <a:ext cx="1854877" cy="570907"/>
          </a:xfrm>
          <a:prstGeom prst="rect">
            <a:avLst/>
          </a:prstGeom>
        </p:spPr>
      </p:pic>
      <p:sp>
        <p:nvSpPr>
          <p:cNvPr id="8" name="Footer Placeholder 1">
            <a:extLst>
              <a:ext uri="{FF2B5EF4-FFF2-40B4-BE49-F238E27FC236}">
                <a16:creationId xmlns:a16="http://schemas.microsoft.com/office/drawing/2014/main" id="{838E5AAC-B6E5-CE43-B95E-C10DD5F3FC1A}"/>
              </a:ext>
            </a:extLst>
          </p:cNvPr>
          <p:cNvSpPr txBox="1">
            <a:spLocks/>
          </p:cNvSpPr>
          <p:nvPr userDrawn="1"/>
        </p:nvSpPr>
        <p:spPr>
          <a:xfrm>
            <a:off x="1687482" y="4783886"/>
            <a:ext cx="2520000" cy="137160"/>
          </a:xfrm>
          <a:prstGeom prst="rect">
            <a:avLst/>
          </a:prstGeom>
        </p:spPr>
        <p:txBody>
          <a:bodyPr vert="horz" lIns="0" tIns="0" rIns="0" bIns="0" rtlCol="0" anchor="ctr"/>
          <a:lstStyle>
            <a:defPPr>
              <a:defRPr lang="en-US"/>
            </a:defPPr>
            <a:lvl1pPr marL="0" algn="r" defTabSz="685800" rtl="0" eaLnBrk="1" latinLnBrk="0" hangingPunct="1">
              <a:defRPr sz="600" kern="1200" baseline="0">
                <a:solidFill>
                  <a:schemeClr val="bg2"/>
                </a:solidFill>
                <a:latin typeface="+mn-lt"/>
                <a:ea typeface="Arial" charset="0"/>
                <a:cs typeface="Arial"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l"/>
            <a:r>
              <a:rPr lang="en-US" sz="700" dirty="0">
                <a:solidFill>
                  <a:schemeClr val="tx1"/>
                </a:solidFill>
              </a:rPr>
              <a:t>/ © 2020 IBM Corporation</a:t>
            </a:r>
          </a:p>
        </p:txBody>
      </p:sp>
    </p:spTree>
    <p:extLst>
      <p:ext uri="{BB962C8B-B14F-4D97-AF65-F5344CB8AC3E}">
        <p14:creationId xmlns:p14="http://schemas.microsoft.com/office/powerpoint/2010/main" val="1639731415"/>
      </p:ext>
    </p:extLst>
  </p:cSld>
  <p:clrMap bg1="lt1" tx1="dk1" bg2="lt2" tx2="dk2" accent1="accent1" accent2="accent2" accent3="accent3" accent4="accent4" accent5="accent5" accent6="accent6" hlink="hlink" folHlink="folHlink"/>
  <p:sldLayoutIdLst>
    <p:sldLayoutId id="2147483746" r:id="rId1"/>
    <p:sldLayoutId id="2147483747" r:id="rId2"/>
    <p:sldLayoutId id="2147483829"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 id="2147483756" r:id="rId12"/>
    <p:sldLayoutId id="2147483757" r:id="rId13"/>
    <p:sldLayoutId id="2147483758" r:id="rId14"/>
    <p:sldLayoutId id="2147483759" r:id="rId15"/>
    <p:sldLayoutId id="2147483760" r:id="rId16"/>
    <p:sldLayoutId id="2147483761" r:id="rId17"/>
    <p:sldLayoutId id="2147483762" r:id="rId18"/>
    <p:sldLayoutId id="2147483763" r:id="rId19"/>
    <p:sldLayoutId id="2147483764" r:id="rId20"/>
    <p:sldLayoutId id="2147483765" r:id="rId21"/>
    <p:sldLayoutId id="2147483766" r:id="rId22"/>
    <p:sldLayoutId id="2147483767" r:id="rId23"/>
    <p:sldLayoutId id="2147483768" r:id="rId24"/>
    <p:sldLayoutId id="2147483769" r:id="rId25"/>
    <p:sldLayoutId id="2147483770" r:id="rId26"/>
    <p:sldLayoutId id="2147483771" r:id="rId27"/>
    <p:sldLayoutId id="2147483772" r:id="rId28"/>
    <p:sldLayoutId id="2147483773" r:id="rId29"/>
    <p:sldLayoutId id="2147483774" r:id="rId30"/>
    <p:sldLayoutId id="2147483775" r:id="rId31"/>
    <p:sldLayoutId id="2147483776" r:id="rId32"/>
    <p:sldLayoutId id="2147483777" r:id="rId33"/>
    <p:sldLayoutId id="2147483778" r:id="rId34"/>
    <p:sldLayoutId id="2147483824" r:id="rId35"/>
    <p:sldLayoutId id="2147483780" r:id="rId36"/>
    <p:sldLayoutId id="2147483867" r:id="rId37"/>
  </p:sldLayoutIdLst>
  <p:hf sldNum="0" hdr="0" dt="0"/>
  <p:txStyles>
    <p:titleStyle>
      <a:lvl1pPr algn="l" defTabSz="457200" rtl="0" eaLnBrk="1" latinLnBrk="0" hangingPunct="1">
        <a:lnSpc>
          <a:spcPct val="90000"/>
        </a:lnSpc>
        <a:spcBef>
          <a:spcPct val="0"/>
        </a:spcBef>
        <a:buNone/>
        <a:defRPr sz="2400" kern="1200">
          <a:solidFill>
            <a:schemeClr val="tx1"/>
          </a:solidFill>
          <a:latin typeface="+mj-lt"/>
          <a:ea typeface="Arial" charset="0"/>
          <a:cs typeface="Arial" charset="0"/>
        </a:defRPr>
      </a:lvl1pPr>
    </p:titleStyle>
    <p:bodyStyle>
      <a:lvl1pPr marL="0" indent="0" algn="l" defTabSz="457200" rtl="0" eaLnBrk="1" latinLnBrk="0" hangingPunct="1">
        <a:lnSpc>
          <a:spcPct val="100000"/>
        </a:lnSpc>
        <a:spcBef>
          <a:spcPts val="1100"/>
        </a:spcBef>
        <a:buFont typeface="Arial"/>
        <a:buNone/>
        <a:defRPr sz="14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296">
          <p15:clr>
            <a:srgbClr val="F26B43"/>
          </p15:clr>
        </p15:guide>
        <p15:guide id="2" orient="horz" pos="1619">
          <p15:clr>
            <a:srgbClr val="F26B43"/>
          </p15:clr>
        </p15:guide>
        <p15:guide id="3" orient="horz" pos="1216">
          <p15:clr>
            <a:srgbClr val="F26B43"/>
          </p15:clr>
        </p15:guide>
        <p15:guide id="5" orient="horz" pos="813">
          <p15:clr>
            <a:srgbClr val="F26B43"/>
          </p15:clr>
        </p15:guide>
        <p15:guide id="7" orient="horz" pos="2022">
          <p15:clr>
            <a:srgbClr val="F26B43"/>
          </p15:clr>
        </p15:guide>
        <p15:guide id="8" orient="horz" pos="2426">
          <p15:clr>
            <a:srgbClr val="F26B43"/>
          </p15:clr>
        </p15:guide>
        <p15:guide id="9" orient="horz" pos="2829">
          <p15:clr>
            <a:srgbClr val="F26B43"/>
          </p15:clr>
        </p15:guide>
        <p15:guide id="11" pos="2880">
          <p15:clr>
            <a:srgbClr val="F26B43"/>
          </p15:clr>
        </p15:guide>
        <p15:guide id="13" pos="2736">
          <p15:clr>
            <a:srgbClr val="F26B43"/>
          </p15:clr>
        </p15:guide>
        <p15:guide id="15" pos="1584">
          <p15:clr>
            <a:srgbClr val="F26B43"/>
          </p15:clr>
        </p15:guide>
        <p15:guide id="17" pos="1440">
          <p15:clr>
            <a:srgbClr val="F26B43"/>
          </p15:clr>
        </p15:guide>
        <p15:guide id="20" pos="3024">
          <p15:clr>
            <a:srgbClr val="F26B43"/>
          </p15:clr>
        </p15:guide>
        <p15:guide id="22" pos="4320">
          <p15:clr>
            <a:srgbClr val="F26B43"/>
          </p15:clr>
        </p15:guide>
        <p15:guide id="24" pos="144">
          <p15:clr>
            <a:srgbClr val="F26B43"/>
          </p15:clr>
        </p15:guide>
        <p15:guide id="26" pos="5616">
          <p15:clr>
            <a:srgbClr val="F26B43"/>
          </p15:clr>
        </p15:guide>
        <p15:guide id="27" orient="horz" pos="142">
          <p15:clr>
            <a:srgbClr val="F26B43"/>
          </p15:clr>
        </p15:guide>
        <p15:guide id="31" pos="4176">
          <p15:clr>
            <a:srgbClr val="F26B43"/>
          </p15:clr>
        </p15:guide>
        <p15:guide id="32" pos="4464">
          <p15:clr>
            <a:srgbClr val="F26B43"/>
          </p15:clr>
        </p15:guide>
        <p15:guide id="34" orient="horz" pos="3098">
          <p15:clr>
            <a:srgbClr val="F26B43"/>
          </p15:clr>
        </p15:guide>
        <p15:guide id="35" orient="horz" pos="420">
          <p15:clr>
            <a:srgbClr val="F26B43"/>
          </p15:clr>
        </p15:guide>
        <p15:guide id="36" orient="horz" pos="732">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201168"/>
            <a:ext cx="4114800" cy="4491101"/>
          </a:xfrm>
          <a:prstGeom prst="rect">
            <a:avLst/>
          </a:prstGeom>
        </p:spPr>
        <p:txBody>
          <a:bodyPr vert="horz" lIns="0" tIns="0" rIns="0" bIns="0" rtlCol="0" anchor="t" anchorCtr="0">
            <a:noAutofit/>
          </a:bodyPr>
          <a:lstStyle/>
          <a:p>
            <a:r>
              <a:rPr lang="en-US" noProof="0" dirty="0"/>
              <a:t>Click to edit Master title style</a:t>
            </a:r>
          </a:p>
        </p:txBody>
      </p:sp>
      <p:sp>
        <p:nvSpPr>
          <p:cNvPr id="3" name="Text Placeholder 2"/>
          <p:cNvSpPr>
            <a:spLocks noGrp="1"/>
          </p:cNvSpPr>
          <p:nvPr>
            <p:ph type="body" idx="1"/>
          </p:nvPr>
        </p:nvSpPr>
        <p:spPr>
          <a:xfrm>
            <a:off x="4800600" y="192024"/>
            <a:ext cx="4114800" cy="4500245"/>
          </a:xfrm>
          <a:prstGeom prst="rect">
            <a:avLst/>
          </a:prstGeom>
        </p:spPr>
        <p:txBody>
          <a:bodyPr vert="horz" lIns="0" tIns="0" rIns="0" bIns="0" rtlCol="0">
            <a:noAutofit/>
          </a:bodyPr>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7" name="Slide Number Placeholder 6"/>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tx1"/>
                </a:solidFill>
                <a:latin typeface="+mn-lt"/>
                <a:ea typeface="Arial" charset="0"/>
                <a:cs typeface="Arial" charset="0"/>
              </a:defRPr>
            </a:lvl1pPr>
          </a:lstStyle>
          <a:p>
            <a:fld id="{D0BE6F14-FF48-0F4F-A8AA-2E3F25371E4A}" type="slidenum">
              <a:rPr lang="en-US" smtClean="0"/>
              <a:pPr/>
              <a:t>‹#›</a:t>
            </a:fld>
            <a:endParaRPr lang="en-US"/>
          </a:p>
        </p:txBody>
      </p:sp>
      <p:pic>
        <p:nvPicPr>
          <p:cNvPr id="6" name="Picture 5">
            <a:extLst>
              <a:ext uri="{FF2B5EF4-FFF2-40B4-BE49-F238E27FC236}">
                <a16:creationId xmlns:a16="http://schemas.microsoft.com/office/drawing/2014/main" id="{0FBFD3BC-3F09-2648-8A4C-0B1BB9C5C1D6}"/>
              </a:ext>
            </a:extLst>
          </p:cNvPr>
          <p:cNvPicPr>
            <a:picLocks noChangeAspect="1"/>
          </p:cNvPicPr>
          <p:nvPr userDrawn="1"/>
        </p:nvPicPr>
        <p:blipFill>
          <a:blip r:embed="rId37"/>
          <a:stretch>
            <a:fillRect/>
          </a:stretch>
        </p:blipFill>
        <p:spPr>
          <a:xfrm>
            <a:off x="-8872" y="4552306"/>
            <a:ext cx="1854877" cy="570907"/>
          </a:xfrm>
          <a:prstGeom prst="rect">
            <a:avLst/>
          </a:prstGeom>
        </p:spPr>
      </p:pic>
      <p:sp>
        <p:nvSpPr>
          <p:cNvPr id="8" name="Footer Placeholder 1">
            <a:extLst>
              <a:ext uri="{FF2B5EF4-FFF2-40B4-BE49-F238E27FC236}">
                <a16:creationId xmlns:a16="http://schemas.microsoft.com/office/drawing/2014/main" id="{74A8DE0E-4643-AB48-8185-8191FC0DAAB5}"/>
              </a:ext>
            </a:extLst>
          </p:cNvPr>
          <p:cNvSpPr txBox="1">
            <a:spLocks/>
          </p:cNvSpPr>
          <p:nvPr userDrawn="1"/>
        </p:nvSpPr>
        <p:spPr>
          <a:xfrm>
            <a:off x="1687482" y="4783886"/>
            <a:ext cx="2520000" cy="137160"/>
          </a:xfrm>
          <a:prstGeom prst="rect">
            <a:avLst/>
          </a:prstGeom>
        </p:spPr>
        <p:txBody>
          <a:bodyPr vert="horz" lIns="0" tIns="0" rIns="0" bIns="0" rtlCol="0" anchor="ctr"/>
          <a:lstStyle>
            <a:defPPr>
              <a:defRPr lang="en-US"/>
            </a:defPPr>
            <a:lvl1pPr marL="0" algn="r" defTabSz="685800" rtl="0" eaLnBrk="1" latinLnBrk="0" hangingPunct="1">
              <a:defRPr sz="600" kern="1200" baseline="0">
                <a:solidFill>
                  <a:schemeClr val="bg2"/>
                </a:solidFill>
                <a:latin typeface="+mn-lt"/>
                <a:ea typeface="Arial" charset="0"/>
                <a:cs typeface="Arial"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l"/>
            <a:r>
              <a:rPr lang="en-US" sz="700" dirty="0">
                <a:solidFill>
                  <a:schemeClr val="tx1"/>
                </a:solidFill>
              </a:rPr>
              <a:t>/ © 2020 IBM Corporation</a:t>
            </a:r>
          </a:p>
        </p:txBody>
      </p:sp>
    </p:spTree>
    <p:extLst>
      <p:ext uri="{BB962C8B-B14F-4D97-AF65-F5344CB8AC3E}">
        <p14:creationId xmlns:p14="http://schemas.microsoft.com/office/powerpoint/2010/main" val="136730811"/>
      </p:ext>
    </p:extLst>
  </p:cSld>
  <p:clrMap bg1="lt1" tx1="dk1" bg2="lt2" tx2="dk2" accent1="accent1" accent2="accent2" accent3="accent3" accent4="accent4" accent5="accent5" accent6="accent6" hlink="hlink" folHlink="folHlink"/>
  <p:sldLayoutIdLst>
    <p:sldLayoutId id="2147483782" r:id="rId1"/>
    <p:sldLayoutId id="2147483783" r:id="rId2"/>
    <p:sldLayoutId id="2147483817" r:id="rId3"/>
    <p:sldLayoutId id="2147483785" r:id="rId4"/>
    <p:sldLayoutId id="2147483786" r:id="rId5"/>
    <p:sldLayoutId id="2147483787" r:id="rId6"/>
    <p:sldLayoutId id="2147483788" r:id="rId7"/>
    <p:sldLayoutId id="2147483789" r:id="rId8"/>
    <p:sldLayoutId id="2147483790" r:id="rId9"/>
    <p:sldLayoutId id="2147483791" r:id="rId10"/>
    <p:sldLayoutId id="2147483792" r:id="rId11"/>
    <p:sldLayoutId id="2147483793" r:id="rId12"/>
    <p:sldLayoutId id="2147483794" r:id="rId13"/>
    <p:sldLayoutId id="2147483795" r:id="rId14"/>
    <p:sldLayoutId id="2147483796" r:id="rId15"/>
    <p:sldLayoutId id="2147483797" r:id="rId16"/>
    <p:sldLayoutId id="2147483798" r:id="rId17"/>
    <p:sldLayoutId id="2147483799" r:id="rId18"/>
    <p:sldLayoutId id="2147483800" r:id="rId19"/>
    <p:sldLayoutId id="2147483801" r:id="rId20"/>
    <p:sldLayoutId id="2147483802" r:id="rId21"/>
    <p:sldLayoutId id="2147483803" r:id="rId22"/>
    <p:sldLayoutId id="2147483804" r:id="rId23"/>
    <p:sldLayoutId id="2147483805" r:id="rId24"/>
    <p:sldLayoutId id="2147483806" r:id="rId25"/>
    <p:sldLayoutId id="2147483807" r:id="rId26"/>
    <p:sldLayoutId id="2147483808" r:id="rId27"/>
    <p:sldLayoutId id="2147483809" r:id="rId28"/>
    <p:sldLayoutId id="2147483810" r:id="rId29"/>
    <p:sldLayoutId id="2147483811" r:id="rId30"/>
    <p:sldLayoutId id="2147483812" r:id="rId31"/>
    <p:sldLayoutId id="2147483813" r:id="rId32"/>
    <p:sldLayoutId id="2147483814" r:id="rId33"/>
    <p:sldLayoutId id="2147483825" r:id="rId34"/>
    <p:sldLayoutId id="2147483816" r:id="rId35"/>
  </p:sldLayoutIdLst>
  <p:hf sldNum="0" hdr="0" dt="0"/>
  <p:txStyles>
    <p:titleStyle>
      <a:lvl1pPr algn="l" defTabSz="457200" rtl="0" eaLnBrk="1" latinLnBrk="0" hangingPunct="1">
        <a:lnSpc>
          <a:spcPct val="90000"/>
        </a:lnSpc>
        <a:spcBef>
          <a:spcPct val="0"/>
        </a:spcBef>
        <a:buNone/>
        <a:defRPr sz="2400" kern="1200">
          <a:solidFill>
            <a:schemeClr val="tx1"/>
          </a:solidFill>
          <a:latin typeface="+mj-lt"/>
          <a:ea typeface="Arial" charset="0"/>
          <a:cs typeface="Arial" charset="0"/>
        </a:defRPr>
      </a:lvl1pPr>
    </p:titleStyle>
    <p:bodyStyle>
      <a:lvl1pPr marL="0" indent="0" algn="l" defTabSz="457200" rtl="0" eaLnBrk="1" latinLnBrk="0" hangingPunct="1">
        <a:lnSpc>
          <a:spcPct val="100000"/>
        </a:lnSpc>
        <a:spcBef>
          <a:spcPts val="1100"/>
        </a:spcBef>
        <a:buFont typeface="Arial"/>
        <a:buNone/>
        <a:defRPr sz="14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296">
          <p15:clr>
            <a:srgbClr val="F26B43"/>
          </p15:clr>
        </p15:guide>
        <p15:guide id="2" orient="horz" pos="1619">
          <p15:clr>
            <a:srgbClr val="F26B43"/>
          </p15:clr>
        </p15:guide>
        <p15:guide id="3" orient="horz" pos="1216">
          <p15:clr>
            <a:srgbClr val="F26B43"/>
          </p15:clr>
        </p15:guide>
        <p15:guide id="5" orient="horz" pos="813">
          <p15:clr>
            <a:srgbClr val="F26B43"/>
          </p15:clr>
        </p15:guide>
        <p15:guide id="7" orient="horz" pos="2022">
          <p15:clr>
            <a:srgbClr val="F26B43"/>
          </p15:clr>
        </p15:guide>
        <p15:guide id="8" orient="horz" pos="2426">
          <p15:clr>
            <a:srgbClr val="F26B43"/>
          </p15:clr>
        </p15:guide>
        <p15:guide id="9" orient="horz" pos="2829">
          <p15:clr>
            <a:srgbClr val="F26B43"/>
          </p15:clr>
        </p15:guide>
        <p15:guide id="11" pos="2880">
          <p15:clr>
            <a:srgbClr val="F26B43"/>
          </p15:clr>
        </p15:guide>
        <p15:guide id="13" pos="2736">
          <p15:clr>
            <a:srgbClr val="F26B43"/>
          </p15:clr>
        </p15:guide>
        <p15:guide id="15" pos="1584">
          <p15:clr>
            <a:srgbClr val="F26B43"/>
          </p15:clr>
        </p15:guide>
        <p15:guide id="17" pos="1440">
          <p15:clr>
            <a:srgbClr val="F26B43"/>
          </p15:clr>
        </p15:guide>
        <p15:guide id="20" pos="3024">
          <p15:clr>
            <a:srgbClr val="F26B43"/>
          </p15:clr>
        </p15:guide>
        <p15:guide id="22" pos="4320">
          <p15:clr>
            <a:srgbClr val="F26B43"/>
          </p15:clr>
        </p15:guide>
        <p15:guide id="24" pos="144">
          <p15:clr>
            <a:srgbClr val="F26B43"/>
          </p15:clr>
        </p15:guide>
        <p15:guide id="26" pos="5616">
          <p15:clr>
            <a:srgbClr val="F26B43"/>
          </p15:clr>
        </p15:guide>
        <p15:guide id="27" orient="horz" pos="142">
          <p15:clr>
            <a:srgbClr val="F26B43"/>
          </p15:clr>
        </p15:guide>
        <p15:guide id="31" pos="4176">
          <p15:clr>
            <a:srgbClr val="F26B43"/>
          </p15:clr>
        </p15:guide>
        <p15:guide id="32" pos="4464">
          <p15:clr>
            <a:srgbClr val="F26B43"/>
          </p15:clr>
        </p15:guide>
        <p15:guide id="34" orient="horz" pos="3098">
          <p15:clr>
            <a:srgbClr val="F26B43"/>
          </p15:clr>
        </p15:guide>
        <p15:guide id="35" orient="horz" pos="420">
          <p15:clr>
            <a:srgbClr val="F26B43"/>
          </p15:clr>
        </p15:guide>
        <p15:guide id="36" orient="horz" pos="732" userDrawn="1">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tx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201168"/>
            <a:ext cx="4114800" cy="4491101"/>
          </a:xfrm>
          <a:prstGeom prst="rect">
            <a:avLst/>
          </a:prstGeom>
        </p:spPr>
        <p:txBody>
          <a:bodyPr vert="horz" lIns="0" tIns="0" rIns="0" bIns="0" rtlCol="0" anchor="t" anchorCtr="0">
            <a:noAutofit/>
          </a:bodyPr>
          <a:lstStyle/>
          <a:p>
            <a:r>
              <a:rPr lang="en-US" noProof="0" dirty="0"/>
              <a:t>Click to edit Master title style</a:t>
            </a:r>
          </a:p>
        </p:txBody>
      </p:sp>
      <p:sp>
        <p:nvSpPr>
          <p:cNvPr id="3" name="Text Placeholder 2"/>
          <p:cNvSpPr>
            <a:spLocks noGrp="1"/>
          </p:cNvSpPr>
          <p:nvPr>
            <p:ph type="body" idx="1"/>
          </p:nvPr>
        </p:nvSpPr>
        <p:spPr>
          <a:xfrm>
            <a:off x="4800600" y="192024"/>
            <a:ext cx="4114800" cy="4500245"/>
          </a:xfrm>
          <a:prstGeom prst="rect">
            <a:avLst/>
          </a:prstGeom>
        </p:spPr>
        <p:txBody>
          <a:bodyPr vert="horz" lIns="0" tIns="0" rIns="0" bIns="0" rtlCol="0">
            <a:noAutofit/>
          </a:bodyPr>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7" name="Slide Number Placeholder 6"/>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tx1"/>
                </a:solidFill>
                <a:latin typeface="+mn-lt"/>
                <a:ea typeface="Arial" charset="0"/>
                <a:cs typeface="Arial" charset="0"/>
              </a:defRPr>
            </a:lvl1pPr>
          </a:lstStyle>
          <a:p>
            <a:fld id="{D0BE6F14-FF48-0F4F-A8AA-2E3F25371E4A}" type="slidenum">
              <a:rPr lang="en-US" smtClean="0"/>
              <a:pPr/>
              <a:t>‹#›</a:t>
            </a:fld>
            <a:endParaRPr lang="en-US" dirty="0"/>
          </a:p>
        </p:txBody>
      </p:sp>
      <p:pic>
        <p:nvPicPr>
          <p:cNvPr id="6" name="Picture 5">
            <a:extLst>
              <a:ext uri="{FF2B5EF4-FFF2-40B4-BE49-F238E27FC236}">
                <a16:creationId xmlns:a16="http://schemas.microsoft.com/office/drawing/2014/main" id="{A890A53A-9C76-AE49-A5AC-E96C6C91AD14}"/>
              </a:ext>
            </a:extLst>
          </p:cNvPr>
          <p:cNvPicPr>
            <a:picLocks noChangeAspect="1"/>
          </p:cNvPicPr>
          <p:nvPr userDrawn="1"/>
        </p:nvPicPr>
        <p:blipFill>
          <a:blip r:embed="rId38"/>
          <a:stretch>
            <a:fillRect/>
          </a:stretch>
        </p:blipFill>
        <p:spPr>
          <a:xfrm>
            <a:off x="-8872" y="4552306"/>
            <a:ext cx="1854877" cy="570907"/>
          </a:xfrm>
          <a:prstGeom prst="rect">
            <a:avLst/>
          </a:prstGeom>
        </p:spPr>
      </p:pic>
      <p:sp>
        <p:nvSpPr>
          <p:cNvPr id="8" name="Footer Placeholder 1">
            <a:extLst>
              <a:ext uri="{FF2B5EF4-FFF2-40B4-BE49-F238E27FC236}">
                <a16:creationId xmlns:a16="http://schemas.microsoft.com/office/drawing/2014/main" id="{838E5AAC-B6E5-CE43-B95E-C10DD5F3FC1A}"/>
              </a:ext>
            </a:extLst>
          </p:cNvPr>
          <p:cNvSpPr txBox="1">
            <a:spLocks/>
          </p:cNvSpPr>
          <p:nvPr userDrawn="1"/>
        </p:nvSpPr>
        <p:spPr>
          <a:xfrm>
            <a:off x="1687482" y="4783886"/>
            <a:ext cx="2520000" cy="137160"/>
          </a:xfrm>
          <a:prstGeom prst="rect">
            <a:avLst/>
          </a:prstGeom>
        </p:spPr>
        <p:txBody>
          <a:bodyPr vert="horz" lIns="0" tIns="0" rIns="0" bIns="0" rtlCol="0" anchor="ctr"/>
          <a:lstStyle>
            <a:defPPr>
              <a:defRPr lang="en-US"/>
            </a:defPPr>
            <a:lvl1pPr marL="0" algn="r" defTabSz="685800" rtl="0" eaLnBrk="1" latinLnBrk="0" hangingPunct="1">
              <a:defRPr sz="600" kern="1200" baseline="0">
                <a:solidFill>
                  <a:schemeClr val="bg2"/>
                </a:solidFill>
                <a:latin typeface="+mn-lt"/>
                <a:ea typeface="Arial" charset="0"/>
                <a:cs typeface="Arial"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l"/>
            <a:r>
              <a:rPr lang="en-US" sz="700" dirty="0">
                <a:solidFill>
                  <a:schemeClr val="tx1"/>
                </a:solidFill>
              </a:rPr>
              <a:t>/ © 2018 IBM Corporation</a:t>
            </a:r>
          </a:p>
        </p:txBody>
      </p:sp>
    </p:spTree>
    <p:extLst>
      <p:ext uri="{BB962C8B-B14F-4D97-AF65-F5344CB8AC3E}">
        <p14:creationId xmlns:p14="http://schemas.microsoft.com/office/powerpoint/2010/main" val="1611116549"/>
      </p:ext>
    </p:extLst>
  </p:cSld>
  <p:clrMap bg1="lt1" tx1="dk1" bg2="lt2" tx2="dk2" accent1="accent1" accent2="accent2" accent3="accent3" accent4="accent4" accent5="accent5" accent6="accent6" hlink="hlink" folHlink="folHlink"/>
  <p:sldLayoutIdLst>
    <p:sldLayoutId id="2147483831" r:id="rId1"/>
    <p:sldLayoutId id="2147483832" r:id="rId2"/>
    <p:sldLayoutId id="2147483833" r:id="rId3"/>
    <p:sldLayoutId id="2147483834" r:id="rId4"/>
    <p:sldLayoutId id="2147483835" r:id="rId5"/>
    <p:sldLayoutId id="2147483836" r:id="rId6"/>
    <p:sldLayoutId id="2147483837" r:id="rId7"/>
    <p:sldLayoutId id="2147483838" r:id="rId8"/>
    <p:sldLayoutId id="2147483839" r:id="rId9"/>
    <p:sldLayoutId id="2147483840" r:id="rId10"/>
    <p:sldLayoutId id="2147483841" r:id="rId11"/>
    <p:sldLayoutId id="2147483842" r:id="rId12"/>
    <p:sldLayoutId id="2147483843" r:id="rId13"/>
    <p:sldLayoutId id="2147483844" r:id="rId14"/>
    <p:sldLayoutId id="2147483845" r:id="rId15"/>
    <p:sldLayoutId id="2147483846" r:id="rId16"/>
    <p:sldLayoutId id="2147483847" r:id="rId17"/>
    <p:sldLayoutId id="2147483848" r:id="rId18"/>
    <p:sldLayoutId id="2147483849" r:id="rId19"/>
    <p:sldLayoutId id="2147483850" r:id="rId20"/>
    <p:sldLayoutId id="2147483851" r:id="rId21"/>
    <p:sldLayoutId id="2147483852" r:id="rId22"/>
    <p:sldLayoutId id="2147483853" r:id="rId23"/>
    <p:sldLayoutId id="2147483854" r:id="rId24"/>
    <p:sldLayoutId id="2147483855" r:id="rId25"/>
    <p:sldLayoutId id="2147483856" r:id="rId26"/>
    <p:sldLayoutId id="2147483857" r:id="rId27"/>
    <p:sldLayoutId id="2147483858" r:id="rId28"/>
    <p:sldLayoutId id="2147483859" r:id="rId29"/>
    <p:sldLayoutId id="2147483860" r:id="rId30"/>
    <p:sldLayoutId id="2147483861" r:id="rId31"/>
    <p:sldLayoutId id="2147483862" r:id="rId32"/>
    <p:sldLayoutId id="2147483863" r:id="rId33"/>
    <p:sldLayoutId id="2147483864" r:id="rId34"/>
    <p:sldLayoutId id="2147483865" r:id="rId35"/>
    <p:sldLayoutId id="2147483866" r:id="rId36"/>
  </p:sldLayoutIdLst>
  <p:hf sldNum="0" hdr="0" dt="0"/>
  <p:txStyles>
    <p:titleStyle>
      <a:lvl1pPr algn="l" defTabSz="457200" rtl="0" eaLnBrk="1" latinLnBrk="0" hangingPunct="1">
        <a:lnSpc>
          <a:spcPct val="90000"/>
        </a:lnSpc>
        <a:spcBef>
          <a:spcPct val="0"/>
        </a:spcBef>
        <a:buNone/>
        <a:defRPr sz="2400" kern="1200">
          <a:solidFill>
            <a:schemeClr val="tx1"/>
          </a:solidFill>
          <a:latin typeface="+mj-lt"/>
          <a:ea typeface="Arial" charset="0"/>
          <a:cs typeface="Arial" charset="0"/>
        </a:defRPr>
      </a:lvl1pPr>
    </p:titleStyle>
    <p:bodyStyle>
      <a:lvl1pPr marL="0" indent="0" algn="l" defTabSz="457200" rtl="0" eaLnBrk="1" latinLnBrk="0" hangingPunct="1">
        <a:lnSpc>
          <a:spcPct val="100000"/>
        </a:lnSpc>
        <a:spcBef>
          <a:spcPts val="1100"/>
        </a:spcBef>
        <a:buFont typeface="Arial"/>
        <a:buNone/>
        <a:defRPr sz="14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296">
          <p15:clr>
            <a:srgbClr val="F26B43"/>
          </p15:clr>
        </p15:guide>
        <p15:guide id="2" orient="horz" pos="1619">
          <p15:clr>
            <a:srgbClr val="F26B43"/>
          </p15:clr>
        </p15:guide>
        <p15:guide id="3" orient="horz" pos="1216">
          <p15:clr>
            <a:srgbClr val="F26B43"/>
          </p15:clr>
        </p15:guide>
        <p15:guide id="5" orient="horz" pos="813">
          <p15:clr>
            <a:srgbClr val="F26B43"/>
          </p15:clr>
        </p15:guide>
        <p15:guide id="7" orient="horz" pos="2022">
          <p15:clr>
            <a:srgbClr val="F26B43"/>
          </p15:clr>
        </p15:guide>
        <p15:guide id="8" orient="horz" pos="2426">
          <p15:clr>
            <a:srgbClr val="F26B43"/>
          </p15:clr>
        </p15:guide>
        <p15:guide id="9" orient="horz" pos="2829">
          <p15:clr>
            <a:srgbClr val="F26B43"/>
          </p15:clr>
        </p15:guide>
        <p15:guide id="11" pos="2880">
          <p15:clr>
            <a:srgbClr val="F26B43"/>
          </p15:clr>
        </p15:guide>
        <p15:guide id="13" pos="2736">
          <p15:clr>
            <a:srgbClr val="F26B43"/>
          </p15:clr>
        </p15:guide>
        <p15:guide id="15" pos="1584">
          <p15:clr>
            <a:srgbClr val="F26B43"/>
          </p15:clr>
        </p15:guide>
        <p15:guide id="17" pos="1440">
          <p15:clr>
            <a:srgbClr val="F26B43"/>
          </p15:clr>
        </p15:guide>
        <p15:guide id="20" pos="3024">
          <p15:clr>
            <a:srgbClr val="F26B43"/>
          </p15:clr>
        </p15:guide>
        <p15:guide id="22" pos="4320">
          <p15:clr>
            <a:srgbClr val="F26B43"/>
          </p15:clr>
        </p15:guide>
        <p15:guide id="24" pos="144">
          <p15:clr>
            <a:srgbClr val="F26B43"/>
          </p15:clr>
        </p15:guide>
        <p15:guide id="26" pos="5616">
          <p15:clr>
            <a:srgbClr val="F26B43"/>
          </p15:clr>
        </p15:guide>
        <p15:guide id="27" orient="horz" pos="142">
          <p15:clr>
            <a:srgbClr val="F26B43"/>
          </p15:clr>
        </p15:guide>
        <p15:guide id="31" pos="4176">
          <p15:clr>
            <a:srgbClr val="F26B43"/>
          </p15:clr>
        </p15:guide>
        <p15:guide id="32" pos="4464">
          <p15:clr>
            <a:srgbClr val="F26B43"/>
          </p15:clr>
        </p15:guide>
        <p15:guide id="34" orient="horz" pos="3098">
          <p15:clr>
            <a:srgbClr val="F26B43"/>
          </p15:clr>
        </p15:guide>
        <p15:guide id="35" orient="horz" pos="420">
          <p15:clr>
            <a:srgbClr val="F26B43"/>
          </p15:clr>
        </p15:guide>
        <p15:guide id="36" orient="horz" pos="732">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tx2">
            <a:lumMod val="1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201168"/>
            <a:ext cx="4114800" cy="4491101"/>
          </a:xfrm>
          <a:prstGeom prst="rect">
            <a:avLst/>
          </a:prstGeom>
        </p:spPr>
        <p:txBody>
          <a:bodyPr vert="horz" lIns="0" tIns="0" rIns="0" bIns="0" rtlCol="0" anchor="t" anchorCtr="0">
            <a:noAutofit/>
          </a:bodyPr>
          <a:lstStyle/>
          <a:p>
            <a:r>
              <a:rPr lang="en-US" noProof="0"/>
              <a:t>Click to edit Master title style</a:t>
            </a:r>
            <a:endParaRPr lang="en-US" noProof="0" dirty="0"/>
          </a:p>
        </p:txBody>
      </p:sp>
      <p:sp>
        <p:nvSpPr>
          <p:cNvPr id="3" name="Text Placeholder 2"/>
          <p:cNvSpPr>
            <a:spLocks noGrp="1"/>
          </p:cNvSpPr>
          <p:nvPr>
            <p:ph type="body" idx="1"/>
          </p:nvPr>
        </p:nvSpPr>
        <p:spPr>
          <a:xfrm>
            <a:off x="4800600" y="192024"/>
            <a:ext cx="4114800" cy="4500245"/>
          </a:xfrm>
          <a:prstGeom prst="rect">
            <a:avLst/>
          </a:prstGeom>
        </p:spPr>
        <p:txBody>
          <a:bodyPr vert="horz" lIns="0" tIns="0" rIns="0" bIns="0" rtlCol="0">
            <a:noAutofit/>
          </a:bodyPr>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7" name="Slide Number Placeholder 6"/>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3FD999D4-B456-9943-89B7-30D56181CE18}" type="slidenum">
              <a:rPr lang="en-US" smtClean="0"/>
              <a:pPr/>
              <a:t>‹#›</a:t>
            </a:fld>
            <a:endParaRPr lang="en-US"/>
          </a:p>
        </p:txBody>
      </p:sp>
      <p:pic>
        <p:nvPicPr>
          <p:cNvPr id="11" name="Picture 10">
            <a:extLst>
              <a:ext uri="{FF2B5EF4-FFF2-40B4-BE49-F238E27FC236}">
                <a16:creationId xmlns:a16="http://schemas.microsoft.com/office/drawing/2014/main" id="{3DB9C487-8FC3-3D4E-BB54-543ECB6C6D45}"/>
              </a:ext>
            </a:extLst>
          </p:cNvPr>
          <p:cNvPicPr>
            <a:picLocks noChangeAspect="1"/>
          </p:cNvPicPr>
          <p:nvPr userDrawn="1"/>
        </p:nvPicPr>
        <p:blipFill>
          <a:blip r:embed="rId40"/>
          <a:stretch>
            <a:fillRect/>
          </a:stretch>
        </p:blipFill>
        <p:spPr>
          <a:xfrm>
            <a:off x="-8872" y="4552569"/>
            <a:ext cx="1854877" cy="570380"/>
          </a:xfrm>
          <a:prstGeom prst="rect">
            <a:avLst/>
          </a:prstGeom>
        </p:spPr>
      </p:pic>
      <p:sp>
        <p:nvSpPr>
          <p:cNvPr id="12" name="Footer Placeholder 1">
            <a:extLst>
              <a:ext uri="{FF2B5EF4-FFF2-40B4-BE49-F238E27FC236}">
                <a16:creationId xmlns:a16="http://schemas.microsoft.com/office/drawing/2014/main" id="{BAFCBDC9-B974-824E-8D59-79650130831B}"/>
              </a:ext>
            </a:extLst>
          </p:cNvPr>
          <p:cNvSpPr txBox="1">
            <a:spLocks/>
          </p:cNvSpPr>
          <p:nvPr userDrawn="1"/>
        </p:nvSpPr>
        <p:spPr>
          <a:xfrm>
            <a:off x="1687482" y="4783886"/>
            <a:ext cx="2520000" cy="137160"/>
          </a:xfrm>
          <a:prstGeom prst="rect">
            <a:avLst/>
          </a:prstGeom>
        </p:spPr>
        <p:txBody>
          <a:bodyPr vert="horz" lIns="0" tIns="0" rIns="0" bIns="0" rtlCol="0" anchor="ctr"/>
          <a:lstStyle>
            <a:defPPr>
              <a:defRPr lang="en-US"/>
            </a:defPPr>
            <a:lvl1pPr marL="0" algn="r" defTabSz="685800" rtl="0" eaLnBrk="1" latinLnBrk="0" hangingPunct="1">
              <a:defRPr sz="600" kern="1200" baseline="0">
                <a:solidFill>
                  <a:schemeClr val="bg2"/>
                </a:solidFill>
                <a:latin typeface="+mn-lt"/>
                <a:ea typeface="Arial" charset="0"/>
                <a:cs typeface="Arial"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l"/>
            <a:r>
              <a:rPr lang="en-US" sz="700" dirty="0">
                <a:solidFill>
                  <a:schemeClr val="bg2"/>
                </a:solidFill>
              </a:rPr>
              <a:t>/ © 2019 IBM Corporation</a:t>
            </a:r>
          </a:p>
        </p:txBody>
      </p:sp>
    </p:spTree>
    <p:extLst>
      <p:ext uri="{BB962C8B-B14F-4D97-AF65-F5344CB8AC3E}">
        <p14:creationId xmlns:p14="http://schemas.microsoft.com/office/powerpoint/2010/main" val="2710331960"/>
      </p:ext>
    </p:extLst>
  </p:cSld>
  <p:clrMap bg1="lt1" tx1="dk1" bg2="lt2" tx2="dk2" accent1="accent1" accent2="accent2" accent3="accent3" accent4="accent4" accent5="accent5" accent6="accent6" hlink="hlink" folHlink="folHlink"/>
  <p:sldLayoutIdLst>
    <p:sldLayoutId id="2147483869" r:id="rId1"/>
    <p:sldLayoutId id="2147483870" r:id="rId2"/>
    <p:sldLayoutId id="2147483871" r:id="rId3"/>
    <p:sldLayoutId id="2147483872" r:id="rId4"/>
    <p:sldLayoutId id="2147483873" r:id="rId5"/>
    <p:sldLayoutId id="2147483874" r:id="rId6"/>
    <p:sldLayoutId id="2147483875" r:id="rId7"/>
    <p:sldLayoutId id="2147483876" r:id="rId8"/>
    <p:sldLayoutId id="2147483877" r:id="rId9"/>
    <p:sldLayoutId id="2147483878" r:id="rId10"/>
    <p:sldLayoutId id="2147483879" r:id="rId11"/>
    <p:sldLayoutId id="2147483880" r:id="rId12"/>
    <p:sldLayoutId id="2147483881" r:id="rId13"/>
    <p:sldLayoutId id="2147483882" r:id="rId14"/>
    <p:sldLayoutId id="2147483883" r:id="rId15"/>
    <p:sldLayoutId id="2147483884" r:id="rId16"/>
    <p:sldLayoutId id="2147483885" r:id="rId17"/>
    <p:sldLayoutId id="2147483886" r:id="rId18"/>
    <p:sldLayoutId id="2147483887" r:id="rId19"/>
    <p:sldLayoutId id="2147483888" r:id="rId20"/>
    <p:sldLayoutId id="2147483889" r:id="rId21"/>
    <p:sldLayoutId id="2147483890" r:id="rId22"/>
    <p:sldLayoutId id="2147483891" r:id="rId23"/>
    <p:sldLayoutId id="2147483892" r:id="rId24"/>
    <p:sldLayoutId id="2147483893" r:id="rId25"/>
    <p:sldLayoutId id="2147483894" r:id="rId26"/>
    <p:sldLayoutId id="2147483895" r:id="rId27"/>
    <p:sldLayoutId id="2147483896" r:id="rId28"/>
    <p:sldLayoutId id="2147483897" r:id="rId29"/>
    <p:sldLayoutId id="2147483898" r:id="rId30"/>
    <p:sldLayoutId id="2147483899" r:id="rId31"/>
    <p:sldLayoutId id="2147483900" r:id="rId32"/>
    <p:sldLayoutId id="2147483901" r:id="rId33"/>
    <p:sldLayoutId id="2147483902" r:id="rId34"/>
    <p:sldLayoutId id="2147483903" r:id="rId35"/>
    <p:sldLayoutId id="2147483904" r:id="rId36"/>
    <p:sldLayoutId id="2147483905" r:id="rId37"/>
    <p:sldLayoutId id="2147483906" r:id="rId38"/>
  </p:sldLayoutIdLst>
  <p:hf sldNum="0" hdr="0" dt="0"/>
  <p:txStyles>
    <p:titleStyle>
      <a:lvl1pPr algn="l" defTabSz="457200" rtl="0" eaLnBrk="1" latinLnBrk="0" hangingPunct="1">
        <a:lnSpc>
          <a:spcPct val="90000"/>
        </a:lnSpc>
        <a:spcBef>
          <a:spcPct val="0"/>
        </a:spcBef>
        <a:buNone/>
        <a:defRPr sz="2400" kern="1200">
          <a:solidFill>
            <a:schemeClr val="bg2"/>
          </a:solidFill>
          <a:latin typeface="+mj-lt"/>
          <a:ea typeface="Arial" charset="0"/>
          <a:cs typeface="Arial" charset="0"/>
        </a:defRPr>
      </a:lvl1pPr>
    </p:titleStyle>
    <p:bodyStyle>
      <a:lvl1pPr marL="0" indent="0" algn="l" defTabSz="457200" rtl="0" eaLnBrk="1" latinLnBrk="0" hangingPunct="1">
        <a:lnSpc>
          <a:spcPct val="100000"/>
        </a:lnSpc>
        <a:spcBef>
          <a:spcPts val="1100"/>
        </a:spcBef>
        <a:buFont typeface="Arial"/>
        <a:buNone/>
        <a:defRPr sz="1400" kern="1200">
          <a:solidFill>
            <a:schemeClr val="bg2"/>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296">
          <p15:clr>
            <a:srgbClr val="F26B43"/>
          </p15:clr>
        </p15:guide>
        <p15:guide id="2" orient="horz" pos="1619">
          <p15:clr>
            <a:srgbClr val="F26B43"/>
          </p15:clr>
        </p15:guide>
        <p15:guide id="3" orient="horz" pos="1216">
          <p15:clr>
            <a:srgbClr val="F26B43"/>
          </p15:clr>
        </p15:guide>
        <p15:guide id="5" orient="horz" pos="813">
          <p15:clr>
            <a:srgbClr val="F26B43"/>
          </p15:clr>
        </p15:guide>
        <p15:guide id="7" orient="horz" pos="2022">
          <p15:clr>
            <a:srgbClr val="F26B43"/>
          </p15:clr>
        </p15:guide>
        <p15:guide id="8" orient="horz" pos="2426">
          <p15:clr>
            <a:srgbClr val="F26B43"/>
          </p15:clr>
        </p15:guide>
        <p15:guide id="9" orient="horz" pos="2829">
          <p15:clr>
            <a:srgbClr val="F26B43"/>
          </p15:clr>
        </p15:guide>
        <p15:guide id="11" pos="2880">
          <p15:clr>
            <a:srgbClr val="F26B43"/>
          </p15:clr>
        </p15:guide>
        <p15:guide id="13" pos="2736">
          <p15:clr>
            <a:srgbClr val="F26B43"/>
          </p15:clr>
        </p15:guide>
        <p15:guide id="15" pos="1584">
          <p15:clr>
            <a:srgbClr val="F26B43"/>
          </p15:clr>
        </p15:guide>
        <p15:guide id="17" pos="1440">
          <p15:clr>
            <a:srgbClr val="F26B43"/>
          </p15:clr>
        </p15:guide>
        <p15:guide id="20" pos="3024">
          <p15:clr>
            <a:srgbClr val="F26B43"/>
          </p15:clr>
        </p15:guide>
        <p15:guide id="22" pos="4320">
          <p15:clr>
            <a:srgbClr val="F26B43"/>
          </p15:clr>
        </p15:guide>
        <p15:guide id="24" pos="144">
          <p15:clr>
            <a:srgbClr val="F26B43"/>
          </p15:clr>
        </p15:guide>
        <p15:guide id="26" pos="5616">
          <p15:clr>
            <a:srgbClr val="F26B43"/>
          </p15:clr>
        </p15:guide>
        <p15:guide id="27" orient="horz" pos="142">
          <p15:clr>
            <a:srgbClr val="F26B43"/>
          </p15:clr>
        </p15:guide>
        <p15:guide id="31" pos="4176">
          <p15:clr>
            <a:srgbClr val="F26B43"/>
          </p15:clr>
        </p15:guide>
        <p15:guide id="32" pos="4464">
          <p15:clr>
            <a:srgbClr val="F26B43"/>
          </p15:clr>
        </p15:guide>
        <p15:guide id="34" orient="horz" pos="3098">
          <p15:clr>
            <a:srgbClr val="F26B43"/>
          </p15:clr>
        </p15:guide>
        <p15:guide id="35" orient="horz" pos="420">
          <p15:clr>
            <a:srgbClr val="F26B43"/>
          </p15:clr>
        </p15:guide>
        <p15:guide id="36" orient="horz" pos="732">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5.xml"/><Relationship Id="rId5" Type="http://schemas.openxmlformats.org/officeDocument/2006/relationships/image" Target="../media/image10.png"/><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5.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75.xml"/></Relationships>
</file>

<file path=ppt/slides/_rels/slide1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5.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75.xml"/></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75.xml"/><Relationship Id="rId4" Type="http://schemas.openxmlformats.org/officeDocument/2006/relationships/image" Target="../media/image19.png"/></Relationships>
</file>

<file path=ppt/slides/_rels/slide1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75.xml"/></Relationships>
</file>

<file path=ppt/slides/_rels/slide1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75.xml"/><Relationship Id="rId4" Type="http://schemas.openxmlformats.org/officeDocument/2006/relationships/image" Target="../media/image24.png"/></Relationships>
</file>

<file path=ppt/slides/_rels/slide1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75.xml"/><Relationship Id="rId5" Type="http://schemas.openxmlformats.org/officeDocument/2006/relationships/image" Target="../media/image28.png"/><Relationship Id="rId4" Type="http://schemas.openxmlformats.org/officeDocument/2006/relationships/image" Target="../media/image27.png"/></Relationships>
</file>

<file path=ppt/slides/_rels/slide1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75.xml"/></Relationships>
</file>

<file path=ppt/slides/_rels/slide1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75.xml"/></Relationships>
</file>

<file path=ppt/slides/_rels/slide1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75.xml"/></Relationships>
</file>

<file path=ppt/slides/_rels/slide19.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image" Target="../media/image36.png"/><Relationship Id="rId7" Type="http://schemas.openxmlformats.org/officeDocument/2006/relationships/image" Target="../media/image40.png"/><Relationship Id="rId2" Type="http://schemas.openxmlformats.org/officeDocument/2006/relationships/image" Target="../media/image35.png"/><Relationship Id="rId1" Type="http://schemas.openxmlformats.org/officeDocument/2006/relationships/slideLayout" Target="../slideLayouts/slideLayout75.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 Id="rId9" Type="http://schemas.openxmlformats.org/officeDocument/2006/relationships/image" Target="../media/image42.png"/></Relationships>
</file>

<file path=ppt/slides/_rels/slide20.xml.rels><?xml version="1.0" encoding="UTF-8" standalone="yes"?>
<Relationships xmlns="http://schemas.openxmlformats.org/package/2006/relationships"><Relationship Id="rId3" Type="http://schemas.openxmlformats.org/officeDocument/2006/relationships/hyperlink" Target="https://documentation.infinite.com/docs/configuring-interview-manager" TargetMode="External"/><Relationship Id="rId2" Type="http://schemas.openxmlformats.org/officeDocument/2006/relationships/hyperlink" Target="https://documentation.infinite.com/docs/interview-management" TargetMode="External"/><Relationship Id="rId1" Type="http://schemas.openxmlformats.org/officeDocument/2006/relationships/slideLayout" Target="../slideLayouts/slideLayout75.xml"/><Relationship Id="rId4" Type="http://schemas.openxmlformats.org/officeDocument/2006/relationships/hyperlink" Target="https://documentation.infinite.com/docs/interview-manager-faqs" TargetMode="Externa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5.xml"/></Relationships>
</file>

<file path=ppt/slides/_rels/slide22.xml.rels><?xml version="1.0" encoding="UTF-8" standalone="yes"?>
<Relationships xmlns="http://schemas.openxmlformats.org/package/2006/relationships"><Relationship Id="rId8" Type="http://schemas.openxmlformats.org/officeDocument/2006/relationships/hyperlink" Target="https://ibm.webex.com/ibm/j.php?RGID=r53bbd418a8db6dcd6d70820ad47ff86e" TargetMode="External"/><Relationship Id="rId3" Type="http://schemas.openxmlformats.org/officeDocument/2006/relationships/hyperlink" Target="https://ibm.webex.com/ibm/j.php?RGID=r2aa6ef825fe5a2f1f3341f6c685c6ec2" TargetMode="External"/><Relationship Id="rId7" Type="http://schemas.openxmlformats.org/officeDocument/2006/relationships/hyperlink" Target="https://ibm.webex.com/ibm/j.php?RGID=r958f23009396a26d07b202bac2c1e1ed" TargetMode="External"/><Relationship Id="rId12" Type="http://schemas.openxmlformats.org/officeDocument/2006/relationships/hyperlink" Target="https://learn.ibm.com/course/view.php?id=4984" TargetMode="External"/><Relationship Id="rId2" Type="http://schemas.openxmlformats.org/officeDocument/2006/relationships/hyperlink" Target="https://ibm.webex.com/ibm/j.php?RGID=r24e8c5d83fdf4392e14e8c43e89abc2f" TargetMode="External"/><Relationship Id="rId1" Type="http://schemas.openxmlformats.org/officeDocument/2006/relationships/slideLayout" Target="../slideLayouts/slideLayout148.xml"/><Relationship Id="rId6" Type="http://schemas.openxmlformats.org/officeDocument/2006/relationships/hyperlink" Target="https://ibm.webex.com/ibm/j.php?RGID=r9b9b8e9e0d55593ee1a14ddd6bb9ff0c" TargetMode="External"/><Relationship Id="rId11" Type="http://schemas.openxmlformats.org/officeDocument/2006/relationships/hyperlink" Target="https://ec.yourlearning.ibm.com/w3/series/10069166" TargetMode="External"/><Relationship Id="rId5" Type="http://schemas.openxmlformats.org/officeDocument/2006/relationships/hyperlink" Target="https://ibm.webex.com/ibm/j.php?RGID=r2fe4e3ec218d172b27fd1a18b88260a0" TargetMode="External"/><Relationship Id="rId10" Type="http://schemas.openxmlformats.org/officeDocument/2006/relationships/hyperlink" Target="https://www.ibm.com/support/knowledgecenter/SSDLQA/2_Assess_Training/1UpcomingEnablements.html" TargetMode="External"/><Relationship Id="rId4" Type="http://schemas.openxmlformats.org/officeDocument/2006/relationships/hyperlink" Target="https://ibm.webex.com/ibm/j.php?RGID=rfefda381f41b2420f1affd14925a33d2" TargetMode="External"/><Relationship Id="rId9" Type="http://schemas.openxmlformats.org/officeDocument/2006/relationships/hyperlink" Target="https://ibm.webex.com/ibm/j.php?RGID=r351e74bb623e050d344050f4f1faf238" TargetMode="External"/></Relationships>
</file>

<file path=ppt/slides/_rels/slide23.xml.rels><?xml version="1.0" encoding="UTF-8" standalone="yes"?>
<Relationships xmlns="http://schemas.openxmlformats.org/package/2006/relationships"><Relationship Id="rId3" Type="http://schemas.openxmlformats.org/officeDocument/2006/relationships/hyperlink" Target="https://documentation.infinite.com/docs/brassring-maintenance-calendar-2026" TargetMode="External"/><Relationship Id="rId2" Type="http://schemas.openxmlformats.org/officeDocument/2006/relationships/hyperlink" Target="https://status.brassring.com/" TargetMode="External"/><Relationship Id="rId1" Type="http://schemas.openxmlformats.org/officeDocument/2006/relationships/slideLayout" Target="../slideLayouts/slideLayout75.xml"/></Relationships>
</file>

<file path=ppt/slides/_rels/slide24.xml.rels><?xml version="1.0" encoding="UTF-8" standalone="yes"?>
<Relationships xmlns="http://schemas.openxmlformats.org/package/2006/relationships"><Relationship Id="rId2" Type="http://schemas.openxmlformats.org/officeDocument/2006/relationships/hyperlink" Target="https://documentation.infinite.com/docs/brassring-and-workbench-badge-courses" TargetMode="External"/><Relationship Id="rId1" Type="http://schemas.openxmlformats.org/officeDocument/2006/relationships/slideLayout" Target="../slideLayouts/slideLayout7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itle 1"/>
          <p:cNvSpPr>
            <a:spLocks noGrp="1"/>
          </p:cNvSpPr>
          <p:nvPr>
            <p:ph type="title"/>
          </p:nvPr>
        </p:nvSpPr>
        <p:spPr>
          <a:xfrm>
            <a:off x="228599" y="203781"/>
            <a:ext cx="6779420" cy="4479344"/>
          </a:xfrm>
        </p:spPr>
        <p:txBody>
          <a:bodyPr/>
          <a:lstStyle/>
          <a:p>
            <a:br>
              <a:rPr lang="en-US" dirty="0"/>
            </a:br>
            <a:r>
              <a:rPr lang="en-US" dirty="0"/>
              <a:t>BrassRing Interview Manager – User Experience</a:t>
            </a:r>
            <a:br>
              <a:rPr lang="en-US" dirty="0"/>
            </a:br>
            <a:r>
              <a:rPr lang="en-US" dirty="0"/>
              <a:t>BrassRing</a:t>
            </a:r>
            <a:br>
              <a:rPr lang="en-US" dirty="0"/>
            </a:br>
            <a:br>
              <a:rPr lang="en-US" dirty="0"/>
            </a:br>
            <a:br>
              <a:rPr lang="en-US" sz="1800" b="1" dirty="0"/>
            </a:br>
            <a:r>
              <a:rPr lang="en-US" sz="1600" dirty="0"/>
              <a:t>—</a:t>
            </a:r>
            <a:br>
              <a:rPr lang="en-US" sz="1800" dirty="0"/>
            </a:br>
            <a:r>
              <a:rPr lang="en-US" sz="1800" b="1" dirty="0"/>
              <a:t>Client Training and Enablement Session</a:t>
            </a:r>
            <a:br>
              <a:rPr lang="en-US" sz="1800" dirty="0"/>
            </a:br>
            <a:r>
              <a:rPr lang="en-US" sz="1800" dirty="0"/>
              <a:t>Talent</a:t>
            </a:r>
            <a:br>
              <a:rPr lang="en-US" sz="1800" dirty="0"/>
            </a:br>
            <a:br>
              <a:rPr lang="en-US" sz="1600" b="1" dirty="0">
                <a:latin typeface="IBM Plex Sans SemiBold" panose="020B0503050000000000" pitchFamily="34" charset="77"/>
              </a:rPr>
            </a:br>
            <a:r>
              <a:rPr lang="en-US" sz="1600" dirty="0">
                <a:latin typeface="IBM Plex Sans" charset="0"/>
              </a:rPr>
              <a:t>March 3</a:t>
            </a:r>
            <a:r>
              <a:rPr lang="en-US" sz="1600" baseline="30000" dirty="0">
                <a:latin typeface="IBM Plex Sans" charset="0"/>
              </a:rPr>
              <a:t>rd</a:t>
            </a:r>
            <a:r>
              <a:rPr lang="en-US" sz="1600" dirty="0">
                <a:latin typeface="IBM Plex Sans" charset="0"/>
              </a:rPr>
              <a:t>,2020	</a:t>
            </a:r>
            <a:endParaRPr lang="en-US" sz="1600" i="1" dirty="0">
              <a:latin typeface="IBM Plex Sans" charset="0"/>
              <a:ea typeface="IBM Plex Sans" charset="0"/>
              <a:cs typeface="IBM Plex Sans" charset="0"/>
            </a:endParaRPr>
          </a:p>
        </p:txBody>
      </p:sp>
    </p:spTree>
    <p:extLst>
      <p:ext uri="{BB962C8B-B14F-4D97-AF65-F5344CB8AC3E}">
        <p14:creationId xmlns:p14="http://schemas.microsoft.com/office/powerpoint/2010/main" val="19610285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1" name="Text Placeholder 4">
            <a:extLst>
              <a:ext uri="{FF2B5EF4-FFF2-40B4-BE49-F238E27FC236}">
                <a16:creationId xmlns:a16="http://schemas.microsoft.com/office/drawing/2014/main" id="{BEE11BF4-DB4B-4B73-A290-BC1B3A869D0F}"/>
              </a:ext>
            </a:extLst>
          </p:cNvPr>
          <p:cNvSpPr txBox="1">
            <a:spLocks/>
          </p:cNvSpPr>
          <p:nvPr/>
        </p:nvSpPr>
        <p:spPr>
          <a:xfrm>
            <a:off x="3749749" y="761081"/>
            <a:ext cx="5167227" cy="3878790"/>
          </a:xfrm>
          <a:prstGeom prst="rect">
            <a:avLst/>
          </a:prstGeom>
        </p:spPr>
        <p:txBody>
          <a:bodyPr/>
          <a:lstStyle>
            <a:lvl1pPr marL="0" indent="0" algn="l" defTabSz="457200" rtl="0" eaLnBrk="1" latinLnBrk="0" hangingPunct="1">
              <a:lnSpc>
                <a:spcPct val="100000"/>
              </a:lnSpc>
              <a:spcBef>
                <a:spcPts val="1100"/>
              </a:spcBef>
              <a:buFont typeface="Arial"/>
              <a:buNone/>
              <a:defRPr sz="1400" kern="1200">
                <a:solidFill>
                  <a:schemeClr val="bg2"/>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285750" indent="-285750">
              <a:spcBef>
                <a:spcPts val="0"/>
              </a:spcBef>
              <a:spcAft>
                <a:spcPts val="600"/>
              </a:spcAft>
              <a:buFont typeface="IBM Plex Sans" panose="020B0503050203000203" pitchFamily="34" charset="0"/>
              <a:buChar char="-"/>
            </a:pPr>
            <a:endParaRPr lang="en-US" dirty="0">
              <a:solidFill>
                <a:srgbClr val="FFFFFF"/>
              </a:solidFill>
            </a:endParaRPr>
          </a:p>
          <a:p>
            <a:pPr marL="285750" indent="-285750">
              <a:spcBef>
                <a:spcPts val="0"/>
              </a:spcBef>
              <a:spcAft>
                <a:spcPts val="600"/>
              </a:spcAft>
              <a:buFont typeface="IBM Plex Sans" panose="020B0503050203000203" pitchFamily="34" charset="0"/>
              <a:buChar char="-"/>
            </a:pPr>
            <a:r>
              <a:rPr lang="en-US" dirty="0">
                <a:solidFill>
                  <a:srgbClr val="FFFFFF"/>
                </a:solidFill>
              </a:rPr>
              <a:t>Overview of Interview Manager</a:t>
            </a:r>
          </a:p>
          <a:p>
            <a:pPr marL="285750" indent="-285750">
              <a:spcBef>
                <a:spcPts val="0"/>
              </a:spcBef>
              <a:spcAft>
                <a:spcPts val="600"/>
              </a:spcAft>
              <a:buFont typeface="IBM Plex Sans" panose="020B0503050203000203" pitchFamily="34" charset="0"/>
              <a:buChar char="-"/>
            </a:pPr>
            <a:r>
              <a:rPr lang="en-US" dirty="0">
                <a:solidFill>
                  <a:srgbClr val="FFFFFF"/>
                </a:solidFill>
              </a:rPr>
              <a:t>How to use Interview Manager – User Experience</a:t>
            </a:r>
          </a:p>
          <a:p>
            <a:pPr marL="285750" indent="-285750">
              <a:spcBef>
                <a:spcPts val="0"/>
              </a:spcBef>
              <a:spcAft>
                <a:spcPts val="300"/>
              </a:spcAft>
              <a:buFont typeface="IBM Plex Sans" panose="020B0503050203000203" pitchFamily="34" charset="0"/>
              <a:buChar char="-"/>
            </a:pPr>
            <a:r>
              <a:rPr lang="en-US" dirty="0"/>
              <a:t>Resources</a:t>
            </a:r>
          </a:p>
          <a:p>
            <a:pPr marL="285750" indent="-285750">
              <a:spcBef>
                <a:spcPts val="0"/>
              </a:spcBef>
              <a:spcAft>
                <a:spcPts val="300"/>
              </a:spcAft>
              <a:buFont typeface="IBM Plex Sans" panose="020B0503050203000203" pitchFamily="34" charset="0"/>
              <a:buChar char="-"/>
            </a:pPr>
            <a:r>
              <a:rPr lang="en-US" dirty="0"/>
              <a:t>Future Enhancements</a:t>
            </a:r>
          </a:p>
          <a:p>
            <a:pPr marL="285750" indent="-285750">
              <a:spcBef>
                <a:spcPts val="0"/>
              </a:spcBef>
              <a:spcAft>
                <a:spcPts val="300"/>
              </a:spcAft>
              <a:buFont typeface="IBM Plex Sans" panose="020B0503050203000203" pitchFamily="34" charset="0"/>
              <a:buChar char="-"/>
            </a:pPr>
            <a:r>
              <a:rPr lang="en-US" dirty="0"/>
              <a:t>Client Training &amp; Enablement Sessions</a:t>
            </a:r>
          </a:p>
          <a:p>
            <a:pPr marL="285750" indent="-285750">
              <a:spcBef>
                <a:spcPts val="0"/>
              </a:spcBef>
              <a:spcAft>
                <a:spcPts val="300"/>
              </a:spcAft>
              <a:buFont typeface="IBM Plex Sans" panose="020B0503050203000203" pitchFamily="34" charset="0"/>
              <a:buChar char="-"/>
            </a:pPr>
            <a:r>
              <a:rPr lang="en-US" dirty="0"/>
              <a:t>Other Important Information</a:t>
            </a:r>
          </a:p>
          <a:p>
            <a:pPr marL="285750" indent="-285750">
              <a:spcBef>
                <a:spcPts val="0"/>
              </a:spcBef>
              <a:spcAft>
                <a:spcPts val="300"/>
              </a:spcAft>
              <a:buFont typeface="IBM Plex Sans" panose="020B0503050203000203" pitchFamily="34" charset="0"/>
              <a:buChar char="-"/>
            </a:pPr>
            <a:r>
              <a:rPr lang="en-US" dirty="0"/>
              <a:t>Q&amp;A</a:t>
            </a:r>
          </a:p>
          <a:p>
            <a:pPr lvl="1" indent="0">
              <a:spcBef>
                <a:spcPts val="0"/>
              </a:spcBef>
              <a:spcAft>
                <a:spcPts val="300"/>
              </a:spcAft>
              <a:buNone/>
            </a:pPr>
            <a:endParaRPr lang="en-US" dirty="0"/>
          </a:p>
        </p:txBody>
      </p:sp>
      <p:sp>
        <p:nvSpPr>
          <p:cNvPr id="6" name="Rectangle 5">
            <a:extLst>
              <a:ext uri="{FF2B5EF4-FFF2-40B4-BE49-F238E27FC236}">
                <a16:creationId xmlns:a16="http://schemas.microsoft.com/office/drawing/2014/main" id="{5ABC559B-08CF-497E-A9D2-8CE57F382CDD}"/>
              </a:ext>
            </a:extLst>
          </p:cNvPr>
          <p:cNvSpPr/>
          <p:nvPr/>
        </p:nvSpPr>
        <p:spPr>
          <a:xfrm>
            <a:off x="147096" y="135015"/>
            <a:ext cx="3390685" cy="1846659"/>
          </a:xfrm>
          <a:prstGeom prst="rect">
            <a:avLst/>
          </a:prstGeom>
        </p:spPr>
        <p:txBody>
          <a:bodyPr wrap="square">
            <a:spAutoFit/>
          </a:bodyPr>
          <a:lstStyle/>
          <a:p>
            <a:r>
              <a:rPr lang="en-US" sz="6000" dirty="0">
                <a:gradFill>
                  <a:gsLst>
                    <a:gs pos="57000">
                      <a:srgbClr val="5F79FF"/>
                    </a:gs>
                    <a:gs pos="91000">
                      <a:srgbClr val="9D87FF"/>
                    </a:gs>
                    <a:gs pos="0">
                      <a:schemeClr val="accent2"/>
                    </a:gs>
                    <a:gs pos="100000">
                      <a:schemeClr val="accent4"/>
                    </a:gs>
                  </a:gsLst>
                  <a:lin ang="0" scaled="0"/>
                </a:gradFill>
              </a:rPr>
              <a:t>Agenda</a:t>
            </a:r>
          </a:p>
          <a:p>
            <a:endParaRPr lang="en-US" sz="5400" dirty="0"/>
          </a:p>
        </p:txBody>
      </p:sp>
    </p:spTree>
    <p:extLst>
      <p:ext uri="{BB962C8B-B14F-4D97-AF65-F5344CB8AC3E}">
        <p14:creationId xmlns:p14="http://schemas.microsoft.com/office/powerpoint/2010/main" val="38222762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a:bodyPr>
          <a:lstStyle/>
          <a:p>
            <a:r>
              <a:rPr lang="en-US" sz="3000" dirty="0">
                <a:solidFill>
                  <a:schemeClr val="tx1"/>
                </a:solidFill>
                <a:latin typeface="IBM Plex Sans" panose="020B0503050000000000" pitchFamily="34" charset="0"/>
              </a:rPr>
              <a:t>Overview of Interview Manager?</a:t>
            </a:r>
          </a:p>
        </p:txBody>
      </p:sp>
      <p:sp>
        <p:nvSpPr>
          <p:cNvPr id="3" name="Content Placeholder 2"/>
          <p:cNvSpPr>
            <a:spLocks noGrp="1"/>
          </p:cNvSpPr>
          <p:nvPr>
            <p:ph idx="1"/>
          </p:nvPr>
        </p:nvSpPr>
        <p:spPr>
          <a:xfrm>
            <a:off x="377505" y="870154"/>
            <a:ext cx="8658035" cy="3999502"/>
          </a:xfrm>
        </p:spPr>
        <p:txBody>
          <a:bodyPr>
            <a:normAutofit/>
          </a:bodyPr>
          <a:lstStyle/>
          <a:p>
            <a:pPr>
              <a:spcBef>
                <a:spcPts val="0"/>
              </a:spcBef>
              <a:spcAft>
                <a:spcPts val="600"/>
              </a:spcAft>
            </a:pPr>
            <a:r>
              <a:rPr lang="en-US" sz="1500" dirty="0">
                <a:solidFill>
                  <a:schemeClr val="tx1"/>
                </a:solidFill>
                <a:latin typeface="IBM Plex Sans" panose="020B0503050000000000" pitchFamily="34" charset="0"/>
              </a:rPr>
              <a:t>The Interview Manager is a new feature in BrassRing that allows both BrassRing users and candidates to efficiently and effectively schedule interviews. </a:t>
            </a:r>
          </a:p>
          <a:p>
            <a:pPr marL="285750" indent="-285750">
              <a:spcBef>
                <a:spcPts val="0"/>
              </a:spcBef>
              <a:spcAft>
                <a:spcPts val="600"/>
              </a:spcAft>
              <a:buFont typeface="Arial" panose="020B0604020202020204" pitchFamily="34" charset="0"/>
              <a:buChar char="•"/>
            </a:pPr>
            <a:r>
              <a:rPr lang="en-US" sz="1500" dirty="0">
                <a:solidFill>
                  <a:schemeClr val="tx1"/>
                </a:solidFill>
                <a:latin typeface="IBM Plex Sans" panose="020B0503050000000000" pitchFamily="34" charset="0"/>
              </a:rPr>
              <a:t>Available now in Staging only for all BrassRing clients (since February Release – Monday, February 10</a:t>
            </a:r>
            <a:r>
              <a:rPr lang="en-US" sz="1500" baseline="30000" dirty="0">
                <a:solidFill>
                  <a:schemeClr val="tx1"/>
                </a:solidFill>
                <a:latin typeface="IBM Plex Sans" panose="020B0503050000000000" pitchFamily="34" charset="0"/>
              </a:rPr>
              <a:t>th</a:t>
            </a:r>
            <a:r>
              <a:rPr lang="en-US" sz="1500" dirty="0">
                <a:solidFill>
                  <a:schemeClr val="tx1"/>
                </a:solidFill>
                <a:latin typeface="IBM Plex Sans" panose="020B0503050000000000" pitchFamily="34" charset="0"/>
              </a:rPr>
              <a:t>, 2020). Moved to Production tentatively with March Release.</a:t>
            </a:r>
          </a:p>
          <a:p>
            <a:pPr marL="285750" indent="-285750">
              <a:spcBef>
                <a:spcPts val="0"/>
              </a:spcBef>
              <a:spcAft>
                <a:spcPts val="600"/>
              </a:spcAft>
              <a:buFont typeface="Arial" panose="020B0604020202020204" pitchFamily="34" charset="0"/>
              <a:buChar char="•"/>
            </a:pPr>
            <a:r>
              <a:rPr lang="en-US" sz="1500" dirty="0">
                <a:solidFill>
                  <a:schemeClr val="tx1"/>
                </a:solidFill>
                <a:latin typeface="IBM Plex Sans" panose="020B0503050000000000" pitchFamily="34" charset="0"/>
              </a:rPr>
              <a:t>Part of standard feature in BrassRing and requires some configuration. </a:t>
            </a:r>
          </a:p>
          <a:p>
            <a:pPr marL="285750" indent="-285750">
              <a:spcBef>
                <a:spcPts val="0"/>
              </a:spcBef>
              <a:spcAft>
                <a:spcPts val="600"/>
              </a:spcAft>
              <a:buFont typeface="Arial" panose="020B0604020202020204" pitchFamily="34" charset="0"/>
              <a:buChar char="•"/>
            </a:pPr>
            <a:r>
              <a:rPr lang="en-US" sz="1500" dirty="0">
                <a:solidFill>
                  <a:schemeClr val="tx1"/>
                </a:solidFill>
                <a:latin typeface="IBM Plex Sans" panose="020B0503050000000000" pitchFamily="34" charset="0"/>
              </a:rPr>
              <a:t>No additional cost for client to use Interview Manager.</a:t>
            </a:r>
          </a:p>
          <a:p>
            <a:pPr marL="285750" indent="-285750">
              <a:spcBef>
                <a:spcPts val="0"/>
              </a:spcBef>
              <a:spcAft>
                <a:spcPts val="600"/>
              </a:spcAft>
              <a:buFont typeface="Arial" panose="020B0604020202020204" pitchFamily="34" charset="0"/>
              <a:buChar char="•"/>
            </a:pPr>
            <a:r>
              <a:rPr lang="en-US" sz="1500" dirty="0">
                <a:solidFill>
                  <a:schemeClr val="tx1"/>
                </a:solidFill>
                <a:latin typeface="IBM Plex Sans" panose="020B0503050000000000" pitchFamily="34" charset="0"/>
              </a:rPr>
              <a:t>Interviews can be created by BrassRing users who have access to Candidates within My </a:t>
            </a:r>
            <a:r>
              <a:rPr lang="en-US" sz="1500" dirty="0" err="1">
                <a:solidFill>
                  <a:schemeClr val="tx1"/>
                </a:solidFill>
                <a:latin typeface="IBM Plex Sans" panose="020B0503050000000000" pitchFamily="34" charset="0"/>
              </a:rPr>
              <a:t>Reqs</a:t>
            </a:r>
            <a:r>
              <a:rPr lang="en-US" sz="1500" dirty="0">
                <a:solidFill>
                  <a:schemeClr val="tx1"/>
                </a:solidFill>
                <a:latin typeface="IBM Plex Sans" panose="020B0503050000000000" pitchFamily="34" charset="0"/>
              </a:rPr>
              <a:t>. Interview Participants cannot choose to set-up their own interviews.</a:t>
            </a:r>
          </a:p>
          <a:p>
            <a:pPr marL="285750" indent="-285750">
              <a:spcBef>
                <a:spcPts val="0"/>
              </a:spcBef>
              <a:spcAft>
                <a:spcPts val="600"/>
              </a:spcAft>
              <a:buFont typeface="Arial" panose="020B0604020202020204" pitchFamily="34" charset="0"/>
              <a:buChar char="•"/>
            </a:pPr>
            <a:r>
              <a:rPr lang="en-US" sz="1500" dirty="0">
                <a:solidFill>
                  <a:schemeClr val="tx1"/>
                </a:solidFill>
                <a:latin typeface="IBM Plex Sans" panose="020B0503050000000000" pitchFamily="34" charset="0"/>
              </a:rPr>
              <a:t>Easy access to interviews that are scheduled, in process, or that need to be scheduled.</a:t>
            </a:r>
          </a:p>
          <a:p>
            <a:pPr marL="285750" indent="-285750">
              <a:spcBef>
                <a:spcPts val="0"/>
              </a:spcBef>
              <a:spcAft>
                <a:spcPts val="600"/>
              </a:spcAft>
              <a:buFont typeface="Arial" panose="020B0604020202020204" pitchFamily="34" charset="0"/>
              <a:buChar char="•"/>
            </a:pPr>
            <a:r>
              <a:rPr lang="en-US" sz="1500" dirty="0">
                <a:solidFill>
                  <a:schemeClr val="tx1"/>
                </a:solidFill>
                <a:latin typeface="IBM Plex Sans" panose="020B0503050000000000" pitchFamily="34" charset="0"/>
              </a:rPr>
              <a:t>By default all BrassRing users have access to create Interviews (My </a:t>
            </a:r>
            <a:r>
              <a:rPr lang="en-US" sz="1500" dirty="0" err="1">
                <a:solidFill>
                  <a:schemeClr val="tx1"/>
                </a:solidFill>
                <a:latin typeface="IBM Plex Sans" panose="020B0503050000000000" pitchFamily="34" charset="0"/>
              </a:rPr>
              <a:t>Reqs</a:t>
            </a:r>
            <a:r>
              <a:rPr lang="en-US" sz="1500" dirty="0">
                <a:solidFill>
                  <a:schemeClr val="tx1"/>
                </a:solidFill>
                <a:latin typeface="IBM Plex Sans" panose="020B0503050000000000" pitchFamily="34" charset="0"/>
              </a:rPr>
              <a:t>); user permissions determine the additional access or restriction.</a:t>
            </a:r>
          </a:p>
          <a:p>
            <a:pPr marL="285750" indent="-285750">
              <a:spcBef>
                <a:spcPts val="0"/>
              </a:spcBef>
              <a:spcAft>
                <a:spcPts val="600"/>
              </a:spcAft>
              <a:buFont typeface="Arial" panose="020B0604020202020204" pitchFamily="34" charset="0"/>
              <a:buChar char="•"/>
            </a:pPr>
            <a:r>
              <a:rPr lang="en-US" sz="1500" dirty="0">
                <a:solidFill>
                  <a:schemeClr val="tx1"/>
                </a:solidFill>
                <a:latin typeface="IBM Plex Sans" panose="020B0503050000000000" pitchFamily="34" charset="0"/>
              </a:rPr>
              <a:t>Does not replace Event Manager but rather is used with the single candidate experience.</a:t>
            </a:r>
          </a:p>
          <a:p>
            <a:pPr marL="285750" indent="-285750">
              <a:spcBef>
                <a:spcPts val="0"/>
              </a:spcBef>
              <a:buFont typeface="Arial" panose="020B0604020202020204" pitchFamily="34" charset="0"/>
              <a:buChar char="•"/>
            </a:pPr>
            <a:endParaRPr lang="en-US" sz="1600" dirty="0">
              <a:solidFill>
                <a:schemeClr val="tx1"/>
              </a:solidFill>
              <a:latin typeface="IBM Plex Sans" panose="020B0503050000000000" pitchFamily="34" charset="0"/>
            </a:endParaRPr>
          </a:p>
        </p:txBody>
      </p:sp>
      <p:sp>
        <p:nvSpPr>
          <p:cNvPr id="6" name="Oval 5">
            <a:extLst>
              <a:ext uri="{FF2B5EF4-FFF2-40B4-BE49-F238E27FC236}">
                <a16:creationId xmlns:a16="http://schemas.microsoft.com/office/drawing/2014/main" id="{82FA6870-1E56-46AE-8F39-3CC94F2B1C29}"/>
              </a:ext>
            </a:extLst>
          </p:cNvPr>
          <p:cNvSpPr/>
          <p:nvPr/>
        </p:nvSpPr>
        <p:spPr>
          <a:xfrm>
            <a:off x="2002444" y="2670372"/>
            <a:ext cx="1104898" cy="485522"/>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FFFF"/>
              </a:solidFill>
              <a:latin typeface="Arial"/>
              <a:cs typeface="Arial"/>
            </a:endParaRPr>
          </a:p>
        </p:txBody>
      </p:sp>
      <p:sp>
        <p:nvSpPr>
          <p:cNvPr id="7" name="Oval 6">
            <a:extLst>
              <a:ext uri="{FF2B5EF4-FFF2-40B4-BE49-F238E27FC236}">
                <a16:creationId xmlns:a16="http://schemas.microsoft.com/office/drawing/2014/main" id="{6C1B1557-B23F-4D1E-8296-678C156CB36C}"/>
              </a:ext>
            </a:extLst>
          </p:cNvPr>
          <p:cNvSpPr/>
          <p:nvPr/>
        </p:nvSpPr>
        <p:spPr>
          <a:xfrm>
            <a:off x="3530924" y="273844"/>
            <a:ext cx="1672255" cy="535360"/>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0000"/>
              </a:solidFill>
              <a:latin typeface="Arial"/>
              <a:cs typeface="Arial"/>
            </a:endParaRPr>
          </a:p>
        </p:txBody>
      </p:sp>
    </p:spTree>
    <p:extLst>
      <p:ext uri="{BB962C8B-B14F-4D97-AF65-F5344CB8AC3E}">
        <p14:creationId xmlns:p14="http://schemas.microsoft.com/office/powerpoint/2010/main" val="23385855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3"/>
            <a:ext cx="8920406" cy="596311"/>
          </a:xfrm>
        </p:spPr>
        <p:txBody>
          <a:bodyPr>
            <a:normAutofit/>
          </a:bodyPr>
          <a:lstStyle/>
          <a:p>
            <a:r>
              <a:rPr lang="en-US" sz="3000" dirty="0">
                <a:solidFill>
                  <a:schemeClr val="tx1"/>
                </a:solidFill>
                <a:latin typeface="IBM Plex Sans" panose="020B0503050000000000" pitchFamily="34" charset="0"/>
              </a:rPr>
              <a:t>Overview of Interview Manager?</a:t>
            </a:r>
          </a:p>
        </p:txBody>
      </p:sp>
      <p:sp>
        <p:nvSpPr>
          <p:cNvPr id="3" name="Content Placeholder 2"/>
          <p:cNvSpPr>
            <a:spLocks noGrp="1"/>
          </p:cNvSpPr>
          <p:nvPr>
            <p:ph idx="1"/>
          </p:nvPr>
        </p:nvSpPr>
        <p:spPr>
          <a:xfrm>
            <a:off x="377505" y="809204"/>
            <a:ext cx="8658035" cy="3999502"/>
          </a:xfrm>
        </p:spPr>
        <p:txBody>
          <a:bodyPr>
            <a:normAutofit/>
          </a:bodyPr>
          <a:lstStyle/>
          <a:p>
            <a:pPr marL="285750" indent="-285750">
              <a:spcBef>
                <a:spcPts val="0"/>
              </a:spcBef>
              <a:spcAft>
                <a:spcPts val="1200"/>
              </a:spcAft>
              <a:buFont typeface="Arial" panose="020B0604020202020204" pitchFamily="34" charset="0"/>
              <a:buChar char="•"/>
            </a:pPr>
            <a:r>
              <a:rPr lang="en-US" sz="1500" dirty="0">
                <a:solidFill>
                  <a:schemeClr val="tx1"/>
                </a:solidFill>
                <a:latin typeface="IBM Plex Sans" panose="020B0503050000000000" pitchFamily="34" charset="0"/>
              </a:rPr>
              <a:t>New Tab on Home page with card and grid view, filtering options and refresh icon.</a:t>
            </a:r>
          </a:p>
          <a:p>
            <a:pPr marL="285750" indent="-285750">
              <a:spcBef>
                <a:spcPts val="0"/>
              </a:spcBef>
              <a:spcAft>
                <a:spcPts val="600"/>
              </a:spcAft>
              <a:buFont typeface="Arial" panose="020B0604020202020204" pitchFamily="34" charset="0"/>
              <a:buChar char="•"/>
            </a:pPr>
            <a:r>
              <a:rPr lang="en-US" sz="1500" dirty="0">
                <a:solidFill>
                  <a:schemeClr val="tx1"/>
                </a:solidFill>
                <a:latin typeface="IBM Plex Sans" panose="020B0503050000000000" pitchFamily="34" charset="0"/>
              </a:rPr>
              <a:t>Multiple interview styles:  </a:t>
            </a:r>
          </a:p>
          <a:p>
            <a:pPr marL="682625" lvl="2" indent="-285750">
              <a:spcBef>
                <a:spcPts val="0"/>
              </a:spcBef>
              <a:spcAft>
                <a:spcPts val="400"/>
              </a:spcAft>
              <a:buFont typeface="Courier New" panose="02070309020205020404" pitchFamily="49" charset="0"/>
              <a:buChar char="o"/>
            </a:pPr>
            <a:r>
              <a:rPr lang="en-US" sz="1500" b="1" i="1" dirty="0">
                <a:solidFill>
                  <a:schemeClr val="tx1"/>
                </a:solidFill>
                <a:latin typeface="IBM Plex Sans" panose="020B0503050000000000" pitchFamily="34" charset="0"/>
              </a:rPr>
              <a:t>1:1 Interview </a:t>
            </a:r>
            <a:r>
              <a:rPr lang="en-US" sz="1500" dirty="0">
                <a:solidFill>
                  <a:schemeClr val="tx1"/>
                </a:solidFill>
                <a:latin typeface="IBM Plex Sans" panose="020B0503050000000000" pitchFamily="34" charset="0"/>
              </a:rPr>
              <a:t>- single candidate and single interviewer </a:t>
            </a:r>
          </a:p>
          <a:p>
            <a:pPr marL="682625" lvl="2" indent="-285750">
              <a:spcBef>
                <a:spcPts val="0"/>
              </a:spcBef>
              <a:spcAft>
                <a:spcPts val="400"/>
              </a:spcAft>
              <a:buFont typeface="Courier New" panose="02070309020205020404" pitchFamily="49" charset="0"/>
              <a:buChar char="o"/>
            </a:pPr>
            <a:r>
              <a:rPr lang="en-US" sz="1500" b="1" i="1" dirty="0">
                <a:solidFill>
                  <a:schemeClr val="tx1"/>
                </a:solidFill>
                <a:latin typeface="IBM Plex Sans" panose="020B0503050000000000" pitchFamily="34" charset="0"/>
              </a:rPr>
              <a:t>Series Interview </a:t>
            </a:r>
            <a:r>
              <a:rPr lang="en-US" sz="1500" dirty="0">
                <a:solidFill>
                  <a:schemeClr val="tx1"/>
                </a:solidFill>
                <a:latin typeface="IBM Plex Sans" panose="020B0503050000000000" pitchFamily="34" charset="0"/>
              </a:rPr>
              <a:t>- single candidate and multiple interviewers, one interview after another</a:t>
            </a:r>
          </a:p>
          <a:p>
            <a:pPr marL="682625" lvl="2" indent="-285750">
              <a:spcBef>
                <a:spcPts val="0"/>
              </a:spcBef>
              <a:spcAft>
                <a:spcPts val="1200"/>
              </a:spcAft>
              <a:buFont typeface="Courier New" panose="02070309020205020404" pitchFamily="49" charset="0"/>
              <a:buChar char="o"/>
            </a:pPr>
            <a:r>
              <a:rPr lang="en-US" sz="1500" b="1" i="1" dirty="0">
                <a:solidFill>
                  <a:schemeClr val="tx1"/>
                </a:solidFill>
                <a:latin typeface="IBM Plex Sans" panose="020B0503050000000000" pitchFamily="34" charset="0"/>
              </a:rPr>
              <a:t>Panel Interview </a:t>
            </a:r>
            <a:r>
              <a:rPr lang="en-US" sz="1500" dirty="0">
                <a:solidFill>
                  <a:schemeClr val="tx1"/>
                </a:solidFill>
                <a:latin typeface="IBM Plex Sans" panose="020B0503050000000000" pitchFamily="34" charset="0"/>
              </a:rPr>
              <a:t>– single candidate and team of interviewers in the same time slot</a:t>
            </a:r>
          </a:p>
          <a:p>
            <a:pPr marL="285750" indent="-285750">
              <a:spcBef>
                <a:spcPts val="0"/>
              </a:spcBef>
              <a:spcAft>
                <a:spcPts val="600"/>
              </a:spcAft>
              <a:buFont typeface="Arial" panose="020B0604020202020204" pitchFamily="34" charset="0"/>
              <a:buChar char="•"/>
            </a:pPr>
            <a:r>
              <a:rPr lang="en-US" sz="1500" dirty="0">
                <a:solidFill>
                  <a:schemeClr val="tx1"/>
                </a:solidFill>
                <a:latin typeface="IBM Plex Sans" panose="020B0503050000000000" pitchFamily="34" charset="0"/>
              </a:rPr>
              <a:t>Multiple interview formats:  </a:t>
            </a:r>
          </a:p>
          <a:p>
            <a:pPr marL="682625" lvl="2" indent="-285750">
              <a:spcBef>
                <a:spcPts val="0"/>
              </a:spcBef>
              <a:spcAft>
                <a:spcPts val="400"/>
              </a:spcAft>
              <a:buFont typeface="Courier New" panose="02070309020205020404" pitchFamily="49" charset="0"/>
              <a:buChar char="o"/>
            </a:pPr>
            <a:r>
              <a:rPr lang="en-US" sz="1500" b="1" i="1" dirty="0">
                <a:solidFill>
                  <a:schemeClr val="tx1"/>
                </a:solidFill>
                <a:latin typeface="IBM Plex Sans" panose="020B0503050000000000" pitchFamily="34" charset="0"/>
              </a:rPr>
              <a:t>Phone</a:t>
            </a:r>
            <a:r>
              <a:rPr lang="en-US" sz="1500" dirty="0">
                <a:solidFill>
                  <a:schemeClr val="tx1"/>
                </a:solidFill>
                <a:latin typeface="IBM Plex Sans" panose="020B0503050000000000" pitchFamily="34" charset="0"/>
              </a:rPr>
              <a:t> – interview over the phone </a:t>
            </a:r>
          </a:p>
          <a:p>
            <a:pPr marL="682625" lvl="2" indent="-285750">
              <a:spcBef>
                <a:spcPts val="0"/>
              </a:spcBef>
              <a:spcAft>
                <a:spcPts val="400"/>
              </a:spcAft>
              <a:buFont typeface="Courier New" panose="02070309020205020404" pitchFamily="49" charset="0"/>
              <a:buChar char="o"/>
            </a:pPr>
            <a:r>
              <a:rPr lang="en-US" sz="1500" b="1" i="1" dirty="0">
                <a:solidFill>
                  <a:schemeClr val="tx1"/>
                </a:solidFill>
                <a:latin typeface="IBM Plex Sans" panose="020B0503050000000000" pitchFamily="34" charset="0"/>
              </a:rPr>
              <a:t>Video</a:t>
            </a:r>
            <a:r>
              <a:rPr lang="en-US" sz="1500" dirty="0">
                <a:solidFill>
                  <a:schemeClr val="tx1"/>
                </a:solidFill>
                <a:latin typeface="IBM Plex Sans" panose="020B0503050000000000" pitchFamily="34" charset="0"/>
              </a:rPr>
              <a:t> – video call interview where the candidate is required to appear on-screen</a:t>
            </a:r>
          </a:p>
          <a:p>
            <a:pPr marL="682625" lvl="2" indent="-285750">
              <a:lnSpc>
                <a:spcPct val="110000"/>
              </a:lnSpc>
              <a:spcBef>
                <a:spcPts val="0"/>
              </a:spcBef>
              <a:spcAft>
                <a:spcPts val="400"/>
              </a:spcAft>
              <a:buFont typeface="Courier New" panose="02070309020205020404" pitchFamily="49" charset="0"/>
              <a:buChar char="o"/>
            </a:pPr>
            <a:r>
              <a:rPr lang="en-US" sz="1500" b="1" i="1" dirty="0">
                <a:solidFill>
                  <a:schemeClr val="tx1"/>
                </a:solidFill>
                <a:latin typeface="IBM Plex Sans" panose="020B0503050000000000" pitchFamily="34" charset="0"/>
              </a:rPr>
              <a:t>Text/Chat </a:t>
            </a:r>
            <a:r>
              <a:rPr lang="en-US" sz="1500" dirty="0">
                <a:solidFill>
                  <a:schemeClr val="tx1"/>
                </a:solidFill>
                <a:latin typeface="IBM Plex Sans" panose="020B0503050000000000" pitchFamily="34" charset="0"/>
              </a:rPr>
              <a:t>– text only interview that uses a text service</a:t>
            </a:r>
          </a:p>
          <a:p>
            <a:pPr marL="682625" lvl="2" indent="-285750">
              <a:lnSpc>
                <a:spcPct val="110000"/>
              </a:lnSpc>
              <a:spcBef>
                <a:spcPts val="0"/>
              </a:spcBef>
              <a:spcAft>
                <a:spcPts val="400"/>
              </a:spcAft>
              <a:buFont typeface="Courier New" panose="02070309020205020404" pitchFamily="49" charset="0"/>
              <a:buChar char="o"/>
            </a:pPr>
            <a:r>
              <a:rPr lang="en-US" sz="1500" b="1" i="1" dirty="0">
                <a:solidFill>
                  <a:schemeClr val="tx1"/>
                </a:solidFill>
                <a:latin typeface="IBM Plex Sans" panose="020B0503050000000000" pitchFamily="34" charset="0"/>
              </a:rPr>
              <a:t>In person </a:t>
            </a:r>
            <a:r>
              <a:rPr lang="en-US" sz="1500" dirty="0">
                <a:solidFill>
                  <a:schemeClr val="tx1"/>
                </a:solidFill>
                <a:latin typeface="IBM Plex Sans" panose="020B0503050000000000" pitchFamily="34" charset="0"/>
              </a:rPr>
              <a:t>– candidate must attend on site for interview</a:t>
            </a:r>
          </a:p>
          <a:p>
            <a:pPr marL="682625" lvl="2" indent="-285750">
              <a:lnSpc>
                <a:spcPct val="110000"/>
              </a:lnSpc>
              <a:spcBef>
                <a:spcPts val="0"/>
              </a:spcBef>
              <a:spcAft>
                <a:spcPts val="400"/>
              </a:spcAft>
              <a:buFont typeface="Courier New" panose="02070309020205020404" pitchFamily="49" charset="0"/>
              <a:buChar char="o"/>
            </a:pPr>
            <a:r>
              <a:rPr lang="en-US" sz="1500" b="1" i="1" dirty="0">
                <a:solidFill>
                  <a:schemeClr val="tx1"/>
                </a:solidFill>
                <a:latin typeface="IBM Plex Sans" panose="020B0503050000000000" pitchFamily="34" charset="0"/>
              </a:rPr>
              <a:t>Other</a:t>
            </a:r>
            <a:r>
              <a:rPr lang="en-US" sz="1500" dirty="0">
                <a:solidFill>
                  <a:schemeClr val="tx1"/>
                </a:solidFill>
                <a:latin typeface="IBM Plex Sans" panose="020B0503050000000000" pitchFamily="34" charset="0"/>
              </a:rPr>
              <a:t> – other type of interviews where the format of the interview can be entered into the Interview Details</a:t>
            </a:r>
          </a:p>
          <a:p>
            <a:pPr>
              <a:spcBef>
                <a:spcPts val="0"/>
              </a:spcBef>
              <a:spcAft>
                <a:spcPts val="600"/>
              </a:spcAft>
            </a:pPr>
            <a:r>
              <a:rPr lang="en-US" sz="1500" dirty="0">
                <a:solidFill>
                  <a:schemeClr val="tx1"/>
                </a:solidFill>
                <a:latin typeface="IBM Plex Sans" panose="020B0503050000000000" pitchFamily="34" charset="0"/>
              </a:rPr>
              <a:t>         </a:t>
            </a:r>
            <a:r>
              <a:rPr lang="en-US" sz="1500" u="sng" dirty="0">
                <a:solidFill>
                  <a:schemeClr val="tx1"/>
                </a:solidFill>
                <a:latin typeface="IBM Plex Sans" panose="020B0503050000000000" pitchFamily="34" charset="0"/>
              </a:rPr>
              <a:t>Note: </a:t>
            </a:r>
            <a:r>
              <a:rPr lang="en-US" sz="1500" dirty="0">
                <a:solidFill>
                  <a:schemeClr val="tx1"/>
                </a:solidFill>
                <a:latin typeface="IBM Plex Sans" panose="020B0503050000000000" pitchFamily="34" charset="0"/>
              </a:rPr>
              <a:t>The details of the interview differ depending on the interview format selection.</a:t>
            </a:r>
          </a:p>
        </p:txBody>
      </p:sp>
      <p:sp>
        <p:nvSpPr>
          <p:cNvPr id="6" name="Oval 5">
            <a:extLst>
              <a:ext uri="{FF2B5EF4-FFF2-40B4-BE49-F238E27FC236}">
                <a16:creationId xmlns:a16="http://schemas.microsoft.com/office/drawing/2014/main" id="{82FA6870-1E56-46AE-8F39-3CC94F2B1C29}"/>
              </a:ext>
            </a:extLst>
          </p:cNvPr>
          <p:cNvSpPr/>
          <p:nvPr/>
        </p:nvSpPr>
        <p:spPr>
          <a:xfrm>
            <a:off x="2002444" y="2670372"/>
            <a:ext cx="1104898" cy="485522"/>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FFFF"/>
              </a:solidFill>
              <a:latin typeface="Arial"/>
              <a:cs typeface="Arial"/>
            </a:endParaRPr>
          </a:p>
        </p:txBody>
      </p:sp>
      <p:sp>
        <p:nvSpPr>
          <p:cNvPr id="7" name="Oval 6">
            <a:extLst>
              <a:ext uri="{FF2B5EF4-FFF2-40B4-BE49-F238E27FC236}">
                <a16:creationId xmlns:a16="http://schemas.microsoft.com/office/drawing/2014/main" id="{6C1B1557-B23F-4D1E-8296-678C156CB36C}"/>
              </a:ext>
            </a:extLst>
          </p:cNvPr>
          <p:cNvSpPr/>
          <p:nvPr/>
        </p:nvSpPr>
        <p:spPr>
          <a:xfrm>
            <a:off x="3530924" y="273844"/>
            <a:ext cx="1672255" cy="535360"/>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0000"/>
              </a:solidFill>
              <a:latin typeface="Arial"/>
              <a:cs typeface="Arial"/>
            </a:endParaRPr>
          </a:p>
        </p:txBody>
      </p:sp>
    </p:spTree>
    <p:extLst>
      <p:ext uri="{BB962C8B-B14F-4D97-AF65-F5344CB8AC3E}">
        <p14:creationId xmlns:p14="http://schemas.microsoft.com/office/powerpoint/2010/main" val="13098423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3"/>
            <a:ext cx="8920406" cy="596311"/>
          </a:xfrm>
        </p:spPr>
        <p:txBody>
          <a:bodyPr>
            <a:normAutofit/>
          </a:bodyPr>
          <a:lstStyle/>
          <a:p>
            <a:r>
              <a:rPr lang="en-US" sz="3000" dirty="0">
                <a:solidFill>
                  <a:schemeClr val="tx1"/>
                </a:solidFill>
                <a:latin typeface="IBM Plex Sans" panose="020B0503050000000000" pitchFamily="34" charset="0"/>
              </a:rPr>
              <a:t>Overview of Interview Manager?</a:t>
            </a:r>
          </a:p>
        </p:txBody>
      </p:sp>
      <p:sp>
        <p:nvSpPr>
          <p:cNvPr id="3" name="Content Placeholder 2"/>
          <p:cNvSpPr>
            <a:spLocks noGrp="1"/>
          </p:cNvSpPr>
          <p:nvPr>
            <p:ph idx="1"/>
          </p:nvPr>
        </p:nvSpPr>
        <p:spPr>
          <a:xfrm>
            <a:off x="377505" y="809204"/>
            <a:ext cx="8658035" cy="3999502"/>
          </a:xfrm>
        </p:spPr>
        <p:txBody>
          <a:bodyPr>
            <a:normAutofit/>
          </a:bodyPr>
          <a:lstStyle/>
          <a:p>
            <a:pPr marL="285750" indent="-285750">
              <a:spcBef>
                <a:spcPts val="0"/>
              </a:spcBef>
              <a:spcAft>
                <a:spcPts val="600"/>
              </a:spcAft>
              <a:buFont typeface="Arial" panose="020B0604020202020204" pitchFamily="34" charset="0"/>
              <a:buChar char="•"/>
            </a:pPr>
            <a:r>
              <a:rPr lang="en-US" sz="1600" dirty="0">
                <a:solidFill>
                  <a:schemeClr val="tx1"/>
                </a:solidFill>
                <a:latin typeface="IBM Plex Sans" panose="020B0503050000000000" pitchFamily="34" charset="0"/>
              </a:rPr>
              <a:t>Calendar integration with Outlook 365 and Google+ allows for checking and scheduling interviewers’ shared calendars.</a:t>
            </a:r>
          </a:p>
          <a:p>
            <a:pPr marL="285750" indent="-285750">
              <a:spcBef>
                <a:spcPts val="0"/>
              </a:spcBef>
              <a:spcAft>
                <a:spcPts val="600"/>
              </a:spcAft>
              <a:buFont typeface="Arial" panose="020B0604020202020204" pitchFamily="34" charset="0"/>
              <a:buChar char="•"/>
            </a:pPr>
            <a:r>
              <a:rPr lang="en-US" sz="1600" dirty="0">
                <a:solidFill>
                  <a:schemeClr val="tx1"/>
                </a:solidFill>
                <a:latin typeface="IBM Plex Sans" panose="020B0503050000000000" pitchFamily="34" charset="0"/>
              </a:rPr>
              <a:t>Candidates and Interviewers will receive an automated meeting invitation as soon as they accept the interview request. This meeting request allows the candidates to add it to their calendars directly (if supported) or download the </a:t>
            </a:r>
            <a:r>
              <a:rPr lang="en-US" sz="1600" dirty="0" err="1">
                <a:solidFill>
                  <a:schemeClr val="tx1"/>
                </a:solidFill>
                <a:latin typeface="IBM Plex Sans" panose="020B0503050000000000" pitchFamily="34" charset="0"/>
              </a:rPr>
              <a:t>ics</a:t>
            </a:r>
            <a:r>
              <a:rPr lang="en-US" sz="1600" dirty="0">
                <a:solidFill>
                  <a:schemeClr val="tx1"/>
                </a:solidFill>
                <a:latin typeface="IBM Plex Sans" panose="020B0503050000000000" pitchFamily="34" charset="0"/>
              </a:rPr>
              <a:t> attachment and add it manually to their calendars. </a:t>
            </a:r>
          </a:p>
          <a:p>
            <a:pPr marL="285750" indent="-285750">
              <a:spcBef>
                <a:spcPts val="0"/>
              </a:spcBef>
              <a:spcAft>
                <a:spcPts val="600"/>
              </a:spcAft>
              <a:buFont typeface="Arial" panose="020B0604020202020204" pitchFamily="34" charset="0"/>
              <a:buChar char="•"/>
            </a:pPr>
            <a:r>
              <a:rPr lang="en-US" sz="1600" dirty="0">
                <a:solidFill>
                  <a:schemeClr val="tx1"/>
                </a:solidFill>
                <a:latin typeface="IBM Plex Sans" panose="020B0503050000000000" pitchFamily="34" charset="0"/>
              </a:rPr>
              <a:t>Multiple interview scheduling type: </a:t>
            </a:r>
          </a:p>
          <a:p>
            <a:pPr marL="682625" lvl="2" indent="-285750">
              <a:spcBef>
                <a:spcPts val="0"/>
              </a:spcBef>
              <a:spcAft>
                <a:spcPts val="400"/>
              </a:spcAft>
              <a:buFont typeface="Courier New" panose="02070309020205020404" pitchFamily="49" charset="0"/>
              <a:buChar char="o"/>
            </a:pPr>
            <a:r>
              <a:rPr lang="en-US" sz="1600" b="1" i="1" dirty="0">
                <a:solidFill>
                  <a:schemeClr val="tx1"/>
                </a:solidFill>
                <a:latin typeface="IBM Plex Sans" panose="020B0503050000000000" pitchFamily="34" charset="0"/>
              </a:rPr>
              <a:t>Confirmed date &amp; time </a:t>
            </a:r>
            <a:r>
              <a:rPr lang="en-US" sz="1600" dirty="0">
                <a:solidFill>
                  <a:schemeClr val="tx1"/>
                </a:solidFill>
                <a:latin typeface="IBM Plex Sans" panose="020B0503050000000000" pitchFamily="34" charset="0"/>
              </a:rPr>
              <a:t>– the timeslot has already been decided on with the candidate and interviewer.</a:t>
            </a:r>
          </a:p>
          <a:p>
            <a:pPr marL="682625" lvl="2" indent="-285750">
              <a:spcBef>
                <a:spcPts val="0"/>
              </a:spcBef>
              <a:spcAft>
                <a:spcPts val="400"/>
              </a:spcAft>
              <a:buFont typeface="Courier New" panose="02070309020205020404" pitchFamily="49" charset="0"/>
              <a:buChar char="o"/>
            </a:pPr>
            <a:r>
              <a:rPr lang="en-US" sz="1600" b="1" i="1" dirty="0">
                <a:solidFill>
                  <a:schemeClr val="tx1"/>
                </a:solidFill>
                <a:latin typeface="IBM Plex Sans" panose="020B0503050000000000" pitchFamily="34" charset="0"/>
              </a:rPr>
              <a:t>Verify interviewers availability first </a:t>
            </a:r>
            <a:r>
              <a:rPr lang="en-US" sz="1600" dirty="0">
                <a:solidFill>
                  <a:schemeClr val="tx1"/>
                </a:solidFill>
                <a:latin typeface="IBM Plex Sans" panose="020B0503050000000000" pitchFamily="34" charset="0"/>
              </a:rPr>
              <a:t>– interviewer’s availability is checked first and candidates are provided with the timeslots to pick from based on interviewer’s availability.</a:t>
            </a:r>
          </a:p>
          <a:p>
            <a:pPr marL="682625" lvl="2" indent="-285750">
              <a:spcBef>
                <a:spcPts val="0"/>
              </a:spcBef>
              <a:spcAft>
                <a:spcPts val="400"/>
              </a:spcAft>
              <a:buFont typeface="Courier New" panose="02070309020205020404" pitchFamily="49" charset="0"/>
              <a:buChar char="o"/>
            </a:pPr>
            <a:r>
              <a:rPr lang="en-US" sz="1600" b="1" i="1" dirty="0">
                <a:solidFill>
                  <a:schemeClr val="tx1"/>
                </a:solidFill>
                <a:latin typeface="IBM Plex Sans" panose="020B0503050000000000" pitchFamily="34" charset="0"/>
              </a:rPr>
              <a:t>Ask candidate first </a:t>
            </a:r>
            <a:r>
              <a:rPr lang="en-US" sz="1600" dirty="0">
                <a:solidFill>
                  <a:schemeClr val="tx1"/>
                </a:solidFill>
                <a:latin typeface="IBM Plex Sans" panose="020B0503050000000000" pitchFamily="34" charset="0"/>
              </a:rPr>
              <a:t>– provide candidate with a range of dates and times to select specific timeslot that works best for them.</a:t>
            </a:r>
          </a:p>
          <a:p>
            <a:pPr marL="285750" indent="-285750">
              <a:spcBef>
                <a:spcPts val="0"/>
              </a:spcBef>
              <a:spcAft>
                <a:spcPts val="600"/>
              </a:spcAft>
              <a:buFont typeface="Arial" panose="020B0604020202020204" pitchFamily="34" charset="0"/>
              <a:buChar char="•"/>
            </a:pPr>
            <a:endParaRPr lang="en-US" sz="1600" dirty="0">
              <a:solidFill>
                <a:schemeClr val="tx1"/>
              </a:solidFill>
              <a:latin typeface="IBM Plex Sans" panose="020B0503050000000000" pitchFamily="34" charset="0"/>
            </a:endParaRPr>
          </a:p>
        </p:txBody>
      </p:sp>
      <p:sp>
        <p:nvSpPr>
          <p:cNvPr id="6" name="Oval 5">
            <a:extLst>
              <a:ext uri="{FF2B5EF4-FFF2-40B4-BE49-F238E27FC236}">
                <a16:creationId xmlns:a16="http://schemas.microsoft.com/office/drawing/2014/main" id="{82FA6870-1E56-46AE-8F39-3CC94F2B1C29}"/>
              </a:ext>
            </a:extLst>
          </p:cNvPr>
          <p:cNvSpPr/>
          <p:nvPr/>
        </p:nvSpPr>
        <p:spPr>
          <a:xfrm>
            <a:off x="2002444" y="2670372"/>
            <a:ext cx="1104898" cy="485522"/>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FFFF"/>
              </a:solidFill>
              <a:latin typeface="Arial"/>
              <a:cs typeface="Arial"/>
            </a:endParaRPr>
          </a:p>
        </p:txBody>
      </p:sp>
      <p:sp>
        <p:nvSpPr>
          <p:cNvPr id="7" name="Oval 6">
            <a:extLst>
              <a:ext uri="{FF2B5EF4-FFF2-40B4-BE49-F238E27FC236}">
                <a16:creationId xmlns:a16="http://schemas.microsoft.com/office/drawing/2014/main" id="{6C1B1557-B23F-4D1E-8296-678C156CB36C}"/>
              </a:ext>
            </a:extLst>
          </p:cNvPr>
          <p:cNvSpPr/>
          <p:nvPr/>
        </p:nvSpPr>
        <p:spPr>
          <a:xfrm>
            <a:off x="3530924" y="273844"/>
            <a:ext cx="1672255" cy="535360"/>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0000"/>
              </a:solidFill>
              <a:latin typeface="Arial"/>
              <a:cs typeface="Arial"/>
            </a:endParaRPr>
          </a:p>
        </p:txBody>
      </p:sp>
    </p:spTree>
    <p:extLst>
      <p:ext uri="{BB962C8B-B14F-4D97-AF65-F5344CB8AC3E}">
        <p14:creationId xmlns:p14="http://schemas.microsoft.com/office/powerpoint/2010/main" val="15521388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76400" y="98550"/>
            <a:ext cx="8686800" cy="4473575"/>
          </a:xfrm>
        </p:spPr>
        <p:txBody>
          <a:bodyPr/>
          <a:lstStyle/>
          <a:p>
            <a:pPr>
              <a:lnSpc>
                <a:spcPts val="10200"/>
              </a:lnSpc>
            </a:pPr>
            <a:r>
              <a:rPr lang="en-US" b="0" dirty="0">
                <a:gradFill>
                  <a:gsLst>
                    <a:gs pos="72000">
                      <a:srgbClr val="6E7DFF"/>
                    </a:gs>
                    <a:gs pos="87000">
                      <a:srgbClr val="9D87FF"/>
                    </a:gs>
                    <a:gs pos="0">
                      <a:schemeClr val="accent2">
                        <a:lumMod val="100000"/>
                      </a:schemeClr>
                    </a:gs>
                    <a:gs pos="100000">
                      <a:schemeClr val="accent4"/>
                    </a:gs>
                  </a:gsLst>
                  <a:lin ang="3000000" scaled="0"/>
                </a:gradFill>
              </a:rPr>
              <a:t>Demo</a:t>
            </a:r>
            <a:br>
              <a:rPr lang="en-US" b="0" dirty="0">
                <a:gradFill>
                  <a:gsLst>
                    <a:gs pos="72000">
                      <a:srgbClr val="6E7DFF"/>
                    </a:gs>
                    <a:gs pos="87000">
                      <a:srgbClr val="9D87FF"/>
                    </a:gs>
                    <a:gs pos="0">
                      <a:schemeClr val="accent2">
                        <a:lumMod val="100000"/>
                      </a:schemeClr>
                    </a:gs>
                    <a:gs pos="100000">
                      <a:schemeClr val="accent4"/>
                    </a:gs>
                  </a:gsLst>
                  <a:lin ang="3000000" scaled="0"/>
                </a:gradFill>
              </a:rPr>
            </a:br>
            <a:r>
              <a:rPr lang="en-US" b="0" dirty="0">
                <a:gradFill>
                  <a:gsLst>
                    <a:gs pos="72000">
                      <a:srgbClr val="6E7DFF"/>
                    </a:gs>
                    <a:gs pos="87000">
                      <a:srgbClr val="9D87FF"/>
                    </a:gs>
                    <a:gs pos="0">
                      <a:schemeClr val="accent2">
                        <a:lumMod val="100000"/>
                      </a:schemeClr>
                    </a:gs>
                    <a:gs pos="100000">
                      <a:schemeClr val="accent4"/>
                    </a:gs>
                  </a:gsLst>
                  <a:lin ang="3000000" scaled="0"/>
                </a:gradFill>
              </a:rPr>
              <a:t>–</a:t>
            </a:r>
          </a:p>
        </p:txBody>
      </p:sp>
      <p:sp>
        <p:nvSpPr>
          <p:cNvPr id="3" name="Rectangle 2">
            <a:extLst>
              <a:ext uri="{FF2B5EF4-FFF2-40B4-BE49-F238E27FC236}">
                <a16:creationId xmlns:a16="http://schemas.microsoft.com/office/drawing/2014/main" id="{30353F97-1B12-48A8-A890-E35102502DC2}"/>
              </a:ext>
            </a:extLst>
          </p:cNvPr>
          <p:cNvSpPr/>
          <p:nvPr/>
        </p:nvSpPr>
        <p:spPr>
          <a:xfrm>
            <a:off x="1359463" y="2571750"/>
            <a:ext cx="6700204" cy="607859"/>
          </a:xfrm>
          <a:prstGeom prst="rect">
            <a:avLst/>
          </a:prstGeom>
        </p:spPr>
        <p:txBody>
          <a:bodyPr wrap="squar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IBM Plex Sans"/>
                <a:ea typeface="+mn-ea"/>
                <a:cs typeface="+mn-cs"/>
              </a:rPr>
              <a:t>Interview Manager User Experience</a:t>
            </a:r>
          </a:p>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srgbClr val="000000"/>
              </a:solidFill>
              <a:effectLst/>
              <a:uLnTx/>
              <a:uFillTx/>
              <a:latin typeface="IBM Plex Sans"/>
              <a:ea typeface="+mn-ea"/>
              <a:cs typeface="+mn-cs"/>
            </a:endParaRPr>
          </a:p>
        </p:txBody>
      </p:sp>
    </p:spTree>
    <p:extLst>
      <p:ext uri="{BB962C8B-B14F-4D97-AF65-F5344CB8AC3E}">
        <p14:creationId xmlns:p14="http://schemas.microsoft.com/office/powerpoint/2010/main" val="25869833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fontScale="90000"/>
          </a:bodyPr>
          <a:lstStyle/>
          <a:p>
            <a:r>
              <a:rPr lang="en-US" sz="3000" dirty="0">
                <a:solidFill>
                  <a:schemeClr val="tx1"/>
                </a:solidFill>
                <a:latin typeface="IBM Plex Sans" panose="020B0503050000000000" pitchFamily="34" charset="0"/>
              </a:rPr>
              <a:t>How to use the Interview Manager – User Experience</a:t>
            </a:r>
          </a:p>
        </p:txBody>
      </p:sp>
      <p:sp>
        <p:nvSpPr>
          <p:cNvPr id="3" name="Content Placeholder 2"/>
          <p:cNvSpPr>
            <a:spLocks noGrp="1"/>
          </p:cNvSpPr>
          <p:nvPr>
            <p:ph idx="1"/>
          </p:nvPr>
        </p:nvSpPr>
        <p:spPr>
          <a:xfrm>
            <a:off x="370831" y="670621"/>
            <a:ext cx="8658035" cy="3999502"/>
          </a:xfrm>
        </p:spPr>
        <p:txBody>
          <a:bodyPr>
            <a:normAutofit/>
          </a:bodyPr>
          <a:lstStyle/>
          <a:p>
            <a:pPr>
              <a:spcBef>
                <a:spcPts val="0"/>
              </a:spcBef>
              <a:spcAft>
                <a:spcPts val="300"/>
              </a:spcAft>
            </a:pPr>
            <a:r>
              <a:rPr lang="en-US" sz="1600" b="1" dirty="0">
                <a:solidFill>
                  <a:schemeClr val="tx1"/>
                </a:solidFill>
                <a:latin typeface="IBM Plex Sans" panose="020B0503050000000000" pitchFamily="34" charset="0"/>
              </a:rPr>
              <a:t>Create Interview</a:t>
            </a:r>
          </a:p>
          <a:p>
            <a:pPr>
              <a:spcBef>
                <a:spcPts val="0"/>
              </a:spcBef>
            </a:pPr>
            <a:r>
              <a:rPr lang="en-US" sz="1600" i="1" dirty="0">
                <a:solidFill>
                  <a:schemeClr val="tx1"/>
                </a:solidFill>
                <a:latin typeface="IBM Plex Sans" panose="020B0503050000000000" pitchFamily="34" charset="0"/>
              </a:rPr>
              <a:t>BrassRing &gt; My Open </a:t>
            </a:r>
            <a:r>
              <a:rPr lang="en-US" sz="1600" i="1" dirty="0" err="1">
                <a:solidFill>
                  <a:schemeClr val="tx1"/>
                </a:solidFill>
                <a:latin typeface="IBM Plex Sans" panose="020B0503050000000000" pitchFamily="34" charset="0"/>
              </a:rPr>
              <a:t>Reqs</a:t>
            </a:r>
            <a:r>
              <a:rPr lang="en-US" sz="1600" i="1" dirty="0">
                <a:solidFill>
                  <a:schemeClr val="tx1"/>
                </a:solidFill>
                <a:latin typeface="IBM Plex Sans" panose="020B0503050000000000" pitchFamily="34" charset="0"/>
              </a:rPr>
              <a:t> &gt; Select Candidate &gt; Action: Create Interview</a:t>
            </a:r>
          </a:p>
          <a:p>
            <a:pPr marL="285750" indent="-285750">
              <a:spcBef>
                <a:spcPts val="0"/>
              </a:spcBef>
              <a:buFontTx/>
              <a:buChar char="-"/>
            </a:pPr>
            <a:endParaRPr lang="en-US" sz="1600" dirty="0">
              <a:solidFill>
                <a:schemeClr val="tx1"/>
              </a:solidFill>
              <a:latin typeface="IBM Plex Sans" panose="020B0503050000000000" pitchFamily="34" charset="0"/>
            </a:endParaRPr>
          </a:p>
          <a:p>
            <a:pPr marL="285750" indent="-285750">
              <a:spcBef>
                <a:spcPts val="0"/>
              </a:spcBef>
              <a:buFontTx/>
              <a:buChar char="-"/>
            </a:pPr>
            <a:endParaRPr lang="en-US" sz="1600" dirty="0">
              <a:solidFill>
                <a:schemeClr val="tx1"/>
              </a:solidFill>
              <a:latin typeface="IBM Plex Sans" panose="020B0503050000000000" pitchFamily="34" charset="0"/>
            </a:endParaRPr>
          </a:p>
        </p:txBody>
      </p:sp>
      <p:sp>
        <p:nvSpPr>
          <p:cNvPr id="6" name="Oval 5">
            <a:extLst>
              <a:ext uri="{FF2B5EF4-FFF2-40B4-BE49-F238E27FC236}">
                <a16:creationId xmlns:a16="http://schemas.microsoft.com/office/drawing/2014/main" id="{82FA6870-1E56-46AE-8F39-3CC94F2B1C29}"/>
              </a:ext>
            </a:extLst>
          </p:cNvPr>
          <p:cNvSpPr/>
          <p:nvPr/>
        </p:nvSpPr>
        <p:spPr>
          <a:xfrm>
            <a:off x="2002444" y="2670372"/>
            <a:ext cx="1104898" cy="485522"/>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FFFF"/>
              </a:solidFill>
              <a:latin typeface="Arial"/>
              <a:cs typeface="Arial"/>
            </a:endParaRPr>
          </a:p>
        </p:txBody>
      </p:sp>
      <p:sp>
        <p:nvSpPr>
          <p:cNvPr id="7" name="Oval 6">
            <a:extLst>
              <a:ext uri="{FF2B5EF4-FFF2-40B4-BE49-F238E27FC236}">
                <a16:creationId xmlns:a16="http://schemas.microsoft.com/office/drawing/2014/main" id="{6C1B1557-B23F-4D1E-8296-678C156CB36C}"/>
              </a:ext>
            </a:extLst>
          </p:cNvPr>
          <p:cNvSpPr/>
          <p:nvPr/>
        </p:nvSpPr>
        <p:spPr>
          <a:xfrm>
            <a:off x="3530924" y="273844"/>
            <a:ext cx="1672255" cy="535360"/>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0000"/>
              </a:solidFill>
              <a:latin typeface="Arial"/>
              <a:cs typeface="Arial"/>
            </a:endParaRPr>
          </a:p>
        </p:txBody>
      </p:sp>
      <p:pic>
        <p:nvPicPr>
          <p:cNvPr id="4" name="Picture 3">
            <a:extLst>
              <a:ext uri="{FF2B5EF4-FFF2-40B4-BE49-F238E27FC236}">
                <a16:creationId xmlns:a16="http://schemas.microsoft.com/office/drawing/2014/main" id="{3D76A1A0-A795-45DD-9173-5BFC17982D78}"/>
              </a:ext>
            </a:extLst>
          </p:cNvPr>
          <p:cNvPicPr>
            <a:picLocks noChangeAspect="1"/>
          </p:cNvPicPr>
          <p:nvPr/>
        </p:nvPicPr>
        <p:blipFill>
          <a:blip r:embed="rId2"/>
          <a:stretch>
            <a:fillRect/>
          </a:stretch>
        </p:blipFill>
        <p:spPr>
          <a:xfrm>
            <a:off x="458132" y="1244427"/>
            <a:ext cx="1600129" cy="2245559"/>
          </a:xfrm>
          <a:prstGeom prst="rect">
            <a:avLst/>
          </a:prstGeom>
          <a:ln>
            <a:solidFill>
              <a:schemeClr val="accent1"/>
            </a:solidFill>
          </a:ln>
        </p:spPr>
      </p:pic>
      <p:pic>
        <p:nvPicPr>
          <p:cNvPr id="8" name="Picture 7">
            <a:extLst>
              <a:ext uri="{FF2B5EF4-FFF2-40B4-BE49-F238E27FC236}">
                <a16:creationId xmlns:a16="http://schemas.microsoft.com/office/drawing/2014/main" id="{ABD6DFD0-341B-4A57-95DE-FA8E832D5851}"/>
              </a:ext>
            </a:extLst>
          </p:cNvPr>
          <p:cNvPicPr>
            <a:picLocks noChangeAspect="1"/>
          </p:cNvPicPr>
          <p:nvPr/>
        </p:nvPicPr>
        <p:blipFill>
          <a:blip r:embed="rId3"/>
          <a:stretch>
            <a:fillRect/>
          </a:stretch>
        </p:blipFill>
        <p:spPr>
          <a:xfrm>
            <a:off x="2487091" y="1244427"/>
            <a:ext cx="2368549" cy="3606878"/>
          </a:xfrm>
          <a:prstGeom prst="rect">
            <a:avLst/>
          </a:prstGeom>
          <a:ln>
            <a:solidFill>
              <a:schemeClr val="accent1"/>
            </a:solidFill>
          </a:ln>
        </p:spPr>
      </p:pic>
      <p:pic>
        <p:nvPicPr>
          <p:cNvPr id="9" name="Picture 8">
            <a:extLst>
              <a:ext uri="{FF2B5EF4-FFF2-40B4-BE49-F238E27FC236}">
                <a16:creationId xmlns:a16="http://schemas.microsoft.com/office/drawing/2014/main" id="{60D90DE5-F0BF-4DEB-8AF1-D066098D48BF}"/>
              </a:ext>
            </a:extLst>
          </p:cNvPr>
          <p:cNvPicPr>
            <a:picLocks noChangeAspect="1"/>
          </p:cNvPicPr>
          <p:nvPr/>
        </p:nvPicPr>
        <p:blipFill>
          <a:blip r:embed="rId4"/>
          <a:stretch>
            <a:fillRect/>
          </a:stretch>
        </p:blipFill>
        <p:spPr>
          <a:xfrm>
            <a:off x="5351990" y="1266932"/>
            <a:ext cx="3180526" cy="1520361"/>
          </a:xfrm>
          <a:prstGeom prst="rect">
            <a:avLst/>
          </a:prstGeom>
          <a:ln>
            <a:solidFill>
              <a:schemeClr val="accent1"/>
            </a:solidFill>
          </a:ln>
        </p:spPr>
      </p:pic>
      <p:sp>
        <p:nvSpPr>
          <p:cNvPr id="11" name="TextBox 10">
            <a:extLst>
              <a:ext uri="{FF2B5EF4-FFF2-40B4-BE49-F238E27FC236}">
                <a16:creationId xmlns:a16="http://schemas.microsoft.com/office/drawing/2014/main" id="{FB5E0145-D29E-4E3C-B631-C0B74A2C077E}"/>
              </a:ext>
            </a:extLst>
          </p:cNvPr>
          <p:cNvSpPr txBox="1"/>
          <p:nvPr/>
        </p:nvSpPr>
        <p:spPr>
          <a:xfrm>
            <a:off x="82276" y="1278709"/>
            <a:ext cx="347116" cy="300082"/>
          </a:xfrm>
          <a:prstGeom prst="rect">
            <a:avLst/>
          </a:prstGeom>
          <a:noFill/>
        </p:spPr>
        <p:txBody>
          <a:bodyPr wrap="square" rtlCol="0">
            <a:spAutoFit/>
          </a:bodyPr>
          <a:lstStyle/>
          <a:p>
            <a:r>
              <a:rPr lang="en-US" b="1" dirty="0">
                <a:solidFill>
                  <a:schemeClr val="bg1">
                    <a:lumMod val="50000"/>
                    <a:lumOff val="50000"/>
                  </a:schemeClr>
                </a:solidFill>
              </a:rPr>
              <a:t>1.</a:t>
            </a:r>
          </a:p>
        </p:txBody>
      </p:sp>
      <p:sp>
        <p:nvSpPr>
          <p:cNvPr id="12" name="TextBox 11">
            <a:extLst>
              <a:ext uri="{FF2B5EF4-FFF2-40B4-BE49-F238E27FC236}">
                <a16:creationId xmlns:a16="http://schemas.microsoft.com/office/drawing/2014/main" id="{74F097FF-9417-4E0D-9398-2BEC2FAA9559}"/>
              </a:ext>
            </a:extLst>
          </p:cNvPr>
          <p:cNvSpPr txBox="1"/>
          <p:nvPr/>
        </p:nvSpPr>
        <p:spPr>
          <a:xfrm>
            <a:off x="2133019" y="1296193"/>
            <a:ext cx="347116" cy="300082"/>
          </a:xfrm>
          <a:prstGeom prst="rect">
            <a:avLst/>
          </a:prstGeom>
          <a:noFill/>
        </p:spPr>
        <p:txBody>
          <a:bodyPr wrap="square" rtlCol="0">
            <a:spAutoFit/>
          </a:bodyPr>
          <a:lstStyle/>
          <a:p>
            <a:r>
              <a:rPr lang="en-US" b="1" dirty="0">
                <a:solidFill>
                  <a:schemeClr val="bg1">
                    <a:lumMod val="50000"/>
                    <a:lumOff val="50000"/>
                  </a:schemeClr>
                </a:solidFill>
              </a:rPr>
              <a:t>2.</a:t>
            </a:r>
          </a:p>
        </p:txBody>
      </p:sp>
      <p:sp>
        <p:nvSpPr>
          <p:cNvPr id="13" name="TextBox 12">
            <a:extLst>
              <a:ext uri="{FF2B5EF4-FFF2-40B4-BE49-F238E27FC236}">
                <a16:creationId xmlns:a16="http://schemas.microsoft.com/office/drawing/2014/main" id="{6774EA12-9CD3-4F76-92ED-1C4E58560665}"/>
              </a:ext>
            </a:extLst>
          </p:cNvPr>
          <p:cNvSpPr txBox="1"/>
          <p:nvPr/>
        </p:nvSpPr>
        <p:spPr>
          <a:xfrm>
            <a:off x="4986441" y="1285715"/>
            <a:ext cx="347116" cy="300082"/>
          </a:xfrm>
          <a:prstGeom prst="rect">
            <a:avLst/>
          </a:prstGeom>
          <a:noFill/>
        </p:spPr>
        <p:txBody>
          <a:bodyPr wrap="square" rtlCol="0">
            <a:spAutoFit/>
          </a:bodyPr>
          <a:lstStyle/>
          <a:p>
            <a:r>
              <a:rPr lang="en-US" b="1" dirty="0">
                <a:solidFill>
                  <a:schemeClr val="bg1">
                    <a:lumMod val="50000"/>
                    <a:lumOff val="50000"/>
                  </a:schemeClr>
                </a:solidFill>
              </a:rPr>
              <a:t>3.</a:t>
            </a:r>
          </a:p>
        </p:txBody>
      </p:sp>
      <p:sp>
        <p:nvSpPr>
          <p:cNvPr id="14" name="TextBox 13">
            <a:extLst>
              <a:ext uri="{FF2B5EF4-FFF2-40B4-BE49-F238E27FC236}">
                <a16:creationId xmlns:a16="http://schemas.microsoft.com/office/drawing/2014/main" id="{10BA1D77-8465-4089-A1DA-8503F8722FEB}"/>
              </a:ext>
            </a:extLst>
          </p:cNvPr>
          <p:cNvSpPr txBox="1"/>
          <p:nvPr/>
        </p:nvSpPr>
        <p:spPr>
          <a:xfrm>
            <a:off x="4986441" y="3186730"/>
            <a:ext cx="347116" cy="300082"/>
          </a:xfrm>
          <a:prstGeom prst="rect">
            <a:avLst/>
          </a:prstGeom>
          <a:noFill/>
        </p:spPr>
        <p:txBody>
          <a:bodyPr wrap="square" rtlCol="0">
            <a:spAutoFit/>
          </a:bodyPr>
          <a:lstStyle/>
          <a:p>
            <a:r>
              <a:rPr lang="en-US" b="1" dirty="0">
                <a:solidFill>
                  <a:schemeClr val="bg1">
                    <a:lumMod val="50000"/>
                    <a:lumOff val="50000"/>
                  </a:schemeClr>
                </a:solidFill>
              </a:rPr>
              <a:t>4.</a:t>
            </a:r>
          </a:p>
        </p:txBody>
      </p:sp>
      <p:pic>
        <p:nvPicPr>
          <p:cNvPr id="15" name="Picture 14">
            <a:extLst>
              <a:ext uri="{FF2B5EF4-FFF2-40B4-BE49-F238E27FC236}">
                <a16:creationId xmlns:a16="http://schemas.microsoft.com/office/drawing/2014/main" id="{054858EE-0C49-44C9-89E8-998EEA203F88}"/>
              </a:ext>
            </a:extLst>
          </p:cNvPr>
          <p:cNvPicPr>
            <a:picLocks noChangeAspect="1"/>
          </p:cNvPicPr>
          <p:nvPr/>
        </p:nvPicPr>
        <p:blipFill>
          <a:blip r:embed="rId5"/>
          <a:stretch>
            <a:fillRect/>
          </a:stretch>
        </p:blipFill>
        <p:spPr>
          <a:xfrm>
            <a:off x="5375559" y="2843318"/>
            <a:ext cx="1814514" cy="2267084"/>
          </a:xfrm>
          <a:prstGeom prst="rect">
            <a:avLst/>
          </a:prstGeom>
          <a:ln>
            <a:solidFill>
              <a:schemeClr val="accent1"/>
            </a:solidFill>
          </a:ln>
        </p:spPr>
      </p:pic>
    </p:spTree>
    <p:extLst>
      <p:ext uri="{BB962C8B-B14F-4D97-AF65-F5344CB8AC3E}">
        <p14:creationId xmlns:p14="http://schemas.microsoft.com/office/powerpoint/2010/main" val="586327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3"/>
            <a:ext cx="8920406" cy="596311"/>
          </a:xfrm>
        </p:spPr>
        <p:txBody>
          <a:bodyPr>
            <a:normAutofit/>
          </a:bodyPr>
          <a:lstStyle/>
          <a:p>
            <a:r>
              <a:rPr lang="en-US" sz="3000" dirty="0">
                <a:solidFill>
                  <a:schemeClr val="tx1"/>
                </a:solidFill>
                <a:latin typeface="IBM Plex Sans" panose="020B0503050000000000" pitchFamily="34" charset="0"/>
              </a:rPr>
              <a:t>Overview of Interview Manager</a:t>
            </a:r>
          </a:p>
        </p:txBody>
      </p:sp>
      <p:sp>
        <p:nvSpPr>
          <p:cNvPr id="3" name="Content Placeholder 2"/>
          <p:cNvSpPr>
            <a:spLocks noGrp="1"/>
          </p:cNvSpPr>
          <p:nvPr>
            <p:ph idx="1"/>
          </p:nvPr>
        </p:nvSpPr>
        <p:spPr>
          <a:xfrm>
            <a:off x="209227" y="809204"/>
            <a:ext cx="8826313" cy="3999502"/>
          </a:xfrm>
        </p:spPr>
        <p:txBody>
          <a:bodyPr>
            <a:normAutofit/>
          </a:bodyPr>
          <a:lstStyle/>
          <a:p>
            <a:pPr>
              <a:spcBef>
                <a:spcPts val="0"/>
              </a:spcBef>
              <a:spcAft>
                <a:spcPts val="600"/>
              </a:spcAft>
            </a:pPr>
            <a:r>
              <a:rPr lang="en-US" sz="1600" b="1" dirty="0">
                <a:solidFill>
                  <a:schemeClr val="tx1"/>
                </a:solidFill>
                <a:latin typeface="IBM Plex Sans" panose="020B0503050000000000" pitchFamily="34" charset="0"/>
              </a:rPr>
              <a:t>Interview Scheduling Type Workflows</a:t>
            </a:r>
          </a:p>
          <a:p>
            <a:pPr>
              <a:spcBef>
                <a:spcPts val="0"/>
              </a:spcBef>
              <a:spcAft>
                <a:spcPts val="600"/>
              </a:spcAft>
            </a:pPr>
            <a:r>
              <a:rPr lang="en-US" sz="1600" i="1" u="sng" dirty="0">
                <a:solidFill>
                  <a:schemeClr val="tx1"/>
                </a:solidFill>
                <a:latin typeface="IBM Plex Sans" panose="020B0503050000000000" pitchFamily="34" charset="0"/>
              </a:rPr>
              <a:t>Confirmed Date &amp; Time (already decided )</a:t>
            </a:r>
            <a:r>
              <a:rPr lang="en-US" sz="1600" i="1" dirty="0">
                <a:solidFill>
                  <a:schemeClr val="tx1"/>
                </a:solidFill>
                <a:latin typeface="IBM Plex Sans" panose="020B0503050000000000" pitchFamily="34" charset="0"/>
              </a:rPr>
              <a:t> </a:t>
            </a:r>
            <a:r>
              <a:rPr lang="en-US" sz="1600" dirty="0">
                <a:solidFill>
                  <a:schemeClr val="tx1"/>
                </a:solidFill>
                <a:latin typeface="IBM Plex Sans" panose="020B0503050000000000" pitchFamily="34" charset="0"/>
              </a:rPr>
              <a:t>- Schedule has already been worked out with the candidate and interviewer. The candidate and interviewer still need to confirm the interview.</a:t>
            </a:r>
          </a:p>
          <a:p>
            <a:pPr>
              <a:spcBef>
                <a:spcPts val="0"/>
              </a:spcBef>
              <a:spcAft>
                <a:spcPts val="600"/>
              </a:spcAft>
            </a:pPr>
            <a:endParaRPr lang="en-US" sz="1600" dirty="0">
              <a:solidFill>
                <a:schemeClr val="tx1"/>
              </a:solidFill>
              <a:latin typeface="IBM Plex Sans" panose="020B0503050000000000" pitchFamily="34" charset="0"/>
            </a:endParaRPr>
          </a:p>
        </p:txBody>
      </p:sp>
      <p:sp>
        <p:nvSpPr>
          <p:cNvPr id="6" name="Oval 5">
            <a:extLst>
              <a:ext uri="{FF2B5EF4-FFF2-40B4-BE49-F238E27FC236}">
                <a16:creationId xmlns:a16="http://schemas.microsoft.com/office/drawing/2014/main" id="{82FA6870-1E56-46AE-8F39-3CC94F2B1C29}"/>
              </a:ext>
            </a:extLst>
          </p:cNvPr>
          <p:cNvSpPr/>
          <p:nvPr/>
        </p:nvSpPr>
        <p:spPr>
          <a:xfrm>
            <a:off x="2002444" y="2670372"/>
            <a:ext cx="1104898" cy="485522"/>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FFFF"/>
              </a:solidFill>
              <a:latin typeface="Arial"/>
              <a:cs typeface="Arial"/>
            </a:endParaRPr>
          </a:p>
        </p:txBody>
      </p:sp>
      <p:sp>
        <p:nvSpPr>
          <p:cNvPr id="7" name="Oval 6">
            <a:extLst>
              <a:ext uri="{FF2B5EF4-FFF2-40B4-BE49-F238E27FC236}">
                <a16:creationId xmlns:a16="http://schemas.microsoft.com/office/drawing/2014/main" id="{6C1B1557-B23F-4D1E-8296-678C156CB36C}"/>
              </a:ext>
            </a:extLst>
          </p:cNvPr>
          <p:cNvSpPr/>
          <p:nvPr/>
        </p:nvSpPr>
        <p:spPr>
          <a:xfrm>
            <a:off x="3530924" y="273844"/>
            <a:ext cx="1672255" cy="535360"/>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0000"/>
              </a:solidFill>
              <a:latin typeface="Arial"/>
              <a:cs typeface="Arial"/>
            </a:endParaRPr>
          </a:p>
        </p:txBody>
      </p:sp>
      <p:pic>
        <p:nvPicPr>
          <p:cNvPr id="8" name="Picture 7">
            <a:extLst>
              <a:ext uri="{FF2B5EF4-FFF2-40B4-BE49-F238E27FC236}">
                <a16:creationId xmlns:a16="http://schemas.microsoft.com/office/drawing/2014/main" id="{59D81DE3-5E3A-4C8A-ACE4-87AFA191C3B3}"/>
              </a:ext>
            </a:extLst>
          </p:cNvPr>
          <p:cNvPicPr>
            <a:picLocks noChangeAspect="1"/>
          </p:cNvPicPr>
          <p:nvPr/>
        </p:nvPicPr>
        <p:blipFill>
          <a:blip r:embed="rId2"/>
          <a:stretch>
            <a:fillRect/>
          </a:stretch>
        </p:blipFill>
        <p:spPr>
          <a:xfrm>
            <a:off x="2070766" y="1719272"/>
            <a:ext cx="4592569" cy="3097183"/>
          </a:xfrm>
          <a:prstGeom prst="rect">
            <a:avLst/>
          </a:prstGeom>
          <a:ln>
            <a:solidFill>
              <a:srgbClr val="0070C0"/>
            </a:solidFill>
          </a:ln>
        </p:spPr>
      </p:pic>
    </p:spTree>
    <p:extLst>
      <p:ext uri="{BB962C8B-B14F-4D97-AF65-F5344CB8AC3E}">
        <p14:creationId xmlns:p14="http://schemas.microsoft.com/office/powerpoint/2010/main" val="9490320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3"/>
            <a:ext cx="8920406" cy="596311"/>
          </a:xfrm>
        </p:spPr>
        <p:txBody>
          <a:bodyPr>
            <a:normAutofit/>
          </a:bodyPr>
          <a:lstStyle/>
          <a:p>
            <a:r>
              <a:rPr lang="en-US" sz="3000" dirty="0">
                <a:solidFill>
                  <a:schemeClr val="tx1"/>
                </a:solidFill>
                <a:latin typeface="IBM Plex Sans" panose="020B0503050000000000" pitchFamily="34" charset="0"/>
              </a:rPr>
              <a:t>Overview of Interview Manager</a:t>
            </a:r>
          </a:p>
        </p:txBody>
      </p:sp>
      <p:sp>
        <p:nvSpPr>
          <p:cNvPr id="3" name="Content Placeholder 2"/>
          <p:cNvSpPr>
            <a:spLocks noGrp="1"/>
          </p:cNvSpPr>
          <p:nvPr>
            <p:ph idx="1"/>
          </p:nvPr>
        </p:nvSpPr>
        <p:spPr>
          <a:xfrm>
            <a:off x="201478" y="786551"/>
            <a:ext cx="8834062" cy="3999502"/>
          </a:xfrm>
        </p:spPr>
        <p:txBody>
          <a:bodyPr>
            <a:normAutofit/>
          </a:bodyPr>
          <a:lstStyle/>
          <a:p>
            <a:pPr>
              <a:spcBef>
                <a:spcPts val="0"/>
              </a:spcBef>
              <a:spcAft>
                <a:spcPts val="600"/>
              </a:spcAft>
            </a:pPr>
            <a:r>
              <a:rPr lang="en-US" sz="1600" b="1" dirty="0">
                <a:solidFill>
                  <a:schemeClr val="tx1"/>
                </a:solidFill>
                <a:latin typeface="IBM Plex Sans" panose="020B0503050000000000" pitchFamily="34" charset="0"/>
              </a:rPr>
              <a:t>Interview Scheduling Type Workflows</a:t>
            </a:r>
          </a:p>
          <a:p>
            <a:pPr>
              <a:spcBef>
                <a:spcPts val="0"/>
              </a:spcBef>
              <a:spcAft>
                <a:spcPts val="600"/>
              </a:spcAft>
            </a:pPr>
            <a:r>
              <a:rPr lang="en-US" sz="1600" i="1" u="sng" dirty="0">
                <a:solidFill>
                  <a:schemeClr val="tx1"/>
                </a:solidFill>
                <a:latin typeface="IBM Plex Sans" panose="020B0503050000000000" pitchFamily="34" charset="0"/>
              </a:rPr>
              <a:t>Verify interviewers availability first </a:t>
            </a:r>
            <a:r>
              <a:rPr lang="en-US" sz="1600" dirty="0">
                <a:solidFill>
                  <a:schemeClr val="tx1"/>
                </a:solidFill>
                <a:latin typeface="IBM Plex Sans" panose="020B0503050000000000" pitchFamily="34" charset="0"/>
              </a:rPr>
              <a:t>– interviewer’s availability is checked first and candidates are provided with the time slots to pick from based on interviewer’s availability.</a:t>
            </a:r>
          </a:p>
        </p:txBody>
      </p:sp>
      <p:sp>
        <p:nvSpPr>
          <p:cNvPr id="6" name="Oval 5">
            <a:extLst>
              <a:ext uri="{FF2B5EF4-FFF2-40B4-BE49-F238E27FC236}">
                <a16:creationId xmlns:a16="http://schemas.microsoft.com/office/drawing/2014/main" id="{82FA6870-1E56-46AE-8F39-3CC94F2B1C29}"/>
              </a:ext>
            </a:extLst>
          </p:cNvPr>
          <p:cNvSpPr/>
          <p:nvPr/>
        </p:nvSpPr>
        <p:spPr>
          <a:xfrm>
            <a:off x="2002444" y="2670372"/>
            <a:ext cx="1104898" cy="485522"/>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FFFF"/>
              </a:solidFill>
              <a:latin typeface="Arial"/>
              <a:cs typeface="Arial"/>
            </a:endParaRPr>
          </a:p>
        </p:txBody>
      </p:sp>
      <p:sp>
        <p:nvSpPr>
          <p:cNvPr id="7" name="Oval 6">
            <a:extLst>
              <a:ext uri="{FF2B5EF4-FFF2-40B4-BE49-F238E27FC236}">
                <a16:creationId xmlns:a16="http://schemas.microsoft.com/office/drawing/2014/main" id="{6C1B1557-B23F-4D1E-8296-678C156CB36C}"/>
              </a:ext>
            </a:extLst>
          </p:cNvPr>
          <p:cNvSpPr/>
          <p:nvPr/>
        </p:nvSpPr>
        <p:spPr>
          <a:xfrm>
            <a:off x="3530924" y="273844"/>
            <a:ext cx="1672255" cy="535360"/>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0000"/>
              </a:solidFill>
              <a:latin typeface="Arial"/>
              <a:cs typeface="Arial"/>
            </a:endParaRPr>
          </a:p>
        </p:txBody>
      </p:sp>
      <p:pic>
        <p:nvPicPr>
          <p:cNvPr id="4" name="Picture 3">
            <a:extLst>
              <a:ext uri="{FF2B5EF4-FFF2-40B4-BE49-F238E27FC236}">
                <a16:creationId xmlns:a16="http://schemas.microsoft.com/office/drawing/2014/main" id="{BCD8E3FD-D853-4A73-8D09-B1662BE8B00F}"/>
              </a:ext>
            </a:extLst>
          </p:cNvPr>
          <p:cNvPicPr>
            <a:picLocks noChangeAspect="1"/>
          </p:cNvPicPr>
          <p:nvPr/>
        </p:nvPicPr>
        <p:blipFill>
          <a:blip r:embed="rId2"/>
          <a:stretch>
            <a:fillRect/>
          </a:stretch>
        </p:blipFill>
        <p:spPr>
          <a:xfrm>
            <a:off x="1885950" y="2680774"/>
            <a:ext cx="4862699" cy="2030739"/>
          </a:xfrm>
          <a:prstGeom prst="rect">
            <a:avLst/>
          </a:prstGeom>
          <a:ln>
            <a:solidFill>
              <a:srgbClr val="0070C0"/>
            </a:solidFill>
          </a:ln>
        </p:spPr>
      </p:pic>
      <p:pic>
        <p:nvPicPr>
          <p:cNvPr id="9" name="Picture 8">
            <a:extLst>
              <a:ext uri="{FF2B5EF4-FFF2-40B4-BE49-F238E27FC236}">
                <a16:creationId xmlns:a16="http://schemas.microsoft.com/office/drawing/2014/main" id="{D18D8C94-36F0-4EF1-9D56-736F0E903693}"/>
              </a:ext>
            </a:extLst>
          </p:cNvPr>
          <p:cNvPicPr>
            <a:picLocks noChangeAspect="1"/>
          </p:cNvPicPr>
          <p:nvPr/>
        </p:nvPicPr>
        <p:blipFill rotWithShape="1">
          <a:blip r:embed="rId3"/>
          <a:srcRect r="15138"/>
          <a:stretch/>
        </p:blipFill>
        <p:spPr>
          <a:xfrm>
            <a:off x="1885949" y="1676359"/>
            <a:ext cx="4862699" cy="986329"/>
          </a:xfrm>
          <a:prstGeom prst="rect">
            <a:avLst/>
          </a:prstGeom>
          <a:ln>
            <a:solidFill>
              <a:srgbClr val="0070C0"/>
            </a:solidFill>
          </a:ln>
        </p:spPr>
      </p:pic>
    </p:spTree>
    <p:extLst>
      <p:ext uri="{BB962C8B-B14F-4D97-AF65-F5344CB8AC3E}">
        <p14:creationId xmlns:p14="http://schemas.microsoft.com/office/powerpoint/2010/main" val="40467657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3"/>
            <a:ext cx="8920406" cy="596311"/>
          </a:xfrm>
        </p:spPr>
        <p:txBody>
          <a:bodyPr>
            <a:normAutofit/>
          </a:bodyPr>
          <a:lstStyle/>
          <a:p>
            <a:r>
              <a:rPr lang="en-US" sz="3000" dirty="0">
                <a:solidFill>
                  <a:schemeClr val="tx1"/>
                </a:solidFill>
                <a:latin typeface="IBM Plex Sans" panose="020B0503050000000000" pitchFamily="34" charset="0"/>
              </a:rPr>
              <a:t>Overview of Interview Manager</a:t>
            </a:r>
          </a:p>
        </p:txBody>
      </p:sp>
      <p:sp>
        <p:nvSpPr>
          <p:cNvPr id="3" name="Content Placeholder 2"/>
          <p:cNvSpPr>
            <a:spLocks noGrp="1"/>
          </p:cNvSpPr>
          <p:nvPr>
            <p:ph idx="1"/>
          </p:nvPr>
        </p:nvSpPr>
        <p:spPr>
          <a:xfrm>
            <a:off x="247973" y="809204"/>
            <a:ext cx="8787567" cy="3999502"/>
          </a:xfrm>
        </p:spPr>
        <p:txBody>
          <a:bodyPr>
            <a:normAutofit/>
          </a:bodyPr>
          <a:lstStyle/>
          <a:p>
            <a:pPr>
              <a:spcBef>
                <a:spcPts val="0"/>
              </a:spcBef>
              <a:spcAft>
                <a:spcPts val="600"/>
              </a:spcAft>
            </a:pPr>
            <a:r>
              <a:rPr lang="en-US" sz="1600" b="1" dirty="0">
                <a:solidFill>
                  <a:schemeClr val="tx1"/>
                </a:solidFill>
                <a:latin typeface="IBM Plex Sans" panose="020B0503050000000000" pitchFamily="34" charset="0"/>
              </a:rPr>
              <a:t>Interview Scheduling Type Workflows</a:t>
            </a:r>
          </a:p>
          <a:p>
            <a:pPr>
              <a:spcBef>
                <a:spcPts val="0"/>
              </a:spcBef>
              <a:spcAft>
                <a:spcPts val="600"/>
              </a:spcAft>
            </a:pPr>
            <a:r>
              <a:rPr lang="en-US" sz="1600" i="1" u="sng" dirty="0">
                <a:solidFill>
                  <a:schemeClr val="tx1"/>
                </a:solidFill>
                <a:latin typeface="IBM Plex Sans" panose="020B0503050000000000" pitchFamily="34" charset="0"/>
              </a:rPr>
              <a:t>Ask for candidate availability first </a:t>
            </a:r>
            <a:r>
              <a:rPr lang="en-US" sz="1600" dirty="0">
                <a:solidFill>
                  <a:schemeClr val="tx1"/>
                </a:solidFill>
                <a:latin typeface="IBM Plex Sans" panose="020B0503050000000000" pitchFamily="34" charset="0"/>
              </a:rPr>
              <a:t>- Provide candidate with a range of dates and times to select specific one that works best for them. </a:t>
            </a:r>
          </a:p>
        </p:txBody>
      </p:sp>
      <p:sp>
        <p:nvSpPr>
          <p:cNvPr id="6" name="Oval 5">
            <a:extLst>
              <a:ext uri="{FF2B5EF4-FFF2-40B4-BE49-F238E27FC236}">
                <a16:creationId xmlns:a16="http://schemas.microsoft.com/office/drawing/2014/main" id="{82FA6870-1E56-46AE-8F39-3CC94F2B1C29}"/>
              </a:ext>
            </a:extLst>
          </p:cNvPr>
          <p:cNvSpPr/>
          <p:nvPr/>
        </p:nvSpPr>
        <p:spPr>
          <a:xfrm>
            <a:off x="2002444" y="2670372"/>
            <a:ext cx="1104898" cy="485522"/>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FFFF"/>
              </a:solidFill>
              <a:latin typeface="Arial"/>
              <a:cs typeface="Arial"/>
            </a:endParaRPr>
          </a:p>
        </p:txBody>
      </p:sp>
      <p:sp>
        <p:nvSpPr>
          <p:cNvPr id="7" name="Oval 6">
            <a:extLst>
              <a:ext uri="{FF2B5EF4-FFF2-40B4-BE49-F238E27FC236}">
                <a16:creationId xmlns:a16="http://schemas.microsoft.com/office/drawing/2014/main" id="{6C1B1557-B23F-4D1E-8296-678C156CB36C}"/>
              </a:ext>
            </a:extLst>
          </p:cNvPr>
          <p:cNvSpPr/>
          <p:nvPr/>
        </p:nvSpPr>
        <p:spPr>
          <a:xfrm>
            <a:off x="3530924" y="273844"/>
            <a:ext cx="1672255" cy="535360"/>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0000"/>
              </a:solidFill>
              <a:latin typeface="Arial"/>
              <a:cs typeface="Arial"/>
            </a:endParaRPr>
          </a:p>
        </p:txBody>
      </p:sp>
      <p:pic>
        <p:nvPicPr>
          <p:cNvPr id="4" name="Picture 3">
            <a:extLst>
              <a:ext uri="{FF2B5EF4-FFF2-40B4-BE49-F238E27FC236}">
                <a16:creationId xmlns:a16="http://schemas.microsoft.com/office/drawing/2014/main" id="{72783724-3EF6-4300-815B-2CC012EE3395}"/>
              </a:ext>
            </a:extLst>
          </p:cNvPr>
          <p:cNvPicPr>
            <a:picLocks noChangeAspect="1"/>
          </p:cNvPicPr>
          <p:nvPr/>
        </p:nvPicPr>
        <p:blipFill>
          <a:blip r:embed="rId2"/>
          <a:stretch>
            <a:fillRect/>
          </a:stretch>
        </p:blipFill>
        <p:spPr>
          <a:xfrm>
            <a:off x="2200153" y="1740478"/>
            <a:ext cx="4743694" cy="2654436"/>
          </a:xfrm>
          <a:prstGeom prst="rect">
            <a:avLst/>
          </a:prstGeom>
          <a:ln>
            <a:solidFill>
              <a:srgbClr val="0070C0"/>
            </a:solidFill>
          </a:ln>
        </p:spPr>
      </p:pic>
    </p:spTree>
    <p:extLst>
      <p:ext uri="{BB962C8B-B14F-4D97-AF65-F5344CB8AC3E}">
        <p14:creationId xmlns:p14="http://schemas.microsoft.com/office/powerpoint/2010/main" val="9397419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38381" y="273843"/>
            <a:ext cx="8920406" cy="596311"/>
          </a:xfrm>
        </p:spPr>
        <p:txBody>
          <a:bodyPr>
            <a:normAutofit/>
          </a:bodyPr>
          <a:lstStyle/>
          <a:p>
            <a:r>
              <a:rPr lang="en-US" sz="3000" dirty="0">
                <a:solidFill>
                  <a:schemeClr val="tx1"/>
                </a:solidFill>
                <a:latin typeface="IBM Plex Sans" panose="020B0503050000000000" pitchFamily="34" charset="0"/>
              </a:rPr>
              <a:t>Overview of Interview Manager</a:t>
            </a:r>
          </a:p>
        </p:txBody>
      </p:sp>
      <p:sp>
        <p:nvSpPr>
          <p:cNvPr id="6" name="Oval 5">
            <a:extLst>
              <a:ext uri="{FF2B5EF4-FFF2-40B4-BE49-F238E27FC236}">
                <a16:creationId xmlns:a16="http://schemas.microsoft.com/office/drawing/2014/main" id="{82FA6870-1E56-46AE-8F39-3CC94F2B1C29}"/>
              </a:ext>
            </a:extLst>
          </p:cNvPr>
          <p:cNvSpPr/>
          <p:nvPr/>
        </p:nvSpPr>
        <p:spPr>
          <a:xfrm>
            <a:off x="2002444" y="2670372"/>
            <a:ext cx="1104898" cy="485522"/>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FFFF"/>
              </a:solidFill>
              <a:latin typeface="Arial"/>
              <a:cs typeface="Arial"/>
            </a:endParaRPr>
          </a:p>
        </p:txBody>
      </p:sp>
      <p:sp>
        <p:nvSpPr>
          <p:cNvPr id="7" name="Oval 6">
            <a:extLst>
              <a:ext uri="{FF2B5EF4-FFF2-40B4-BE49-F238E27FC236}">
                <a16:creationId xmlns:a16="http://schemas.microsoft.com/office/drawing/2014/main" id="{6C1B1557-B23F-4D1E-8296-678C156CB36C}"/>
              </a:ext>
            </a:extLst>
          </p:cNvPr>
          <p:cNvSpPr/>
          <p:nvPr/>
        </p:nvSpPr>
        <p:spPr>
          <a:xfrm>
            <a:off x="3530924" y="273844"/>
            <a:ext cx="1672255" cy="535360"/>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0000"/>
              </a:solidFill>
              <a:latin typeface="Arial"/>
              <a:cs typeface="Arial"/>
            </a:endParaRPr>
          </a:p>
        </p:txBody>
      </p:sp>
      <p:pic>
        <p:nvPicPr>
          <p:cNvPr id="9" name="Picture 8">
            <a:extLst>
              <a:ext uri="{FF2B5EF4-FFF2-40B4-BE49-F238E27FC236}">
                <a16:creationId xmlns:a16="http://schemas.microsoft.com/office/drawing/2014/main" id="{E9E05881-0B9F-45E7-96ED-F6D0572C08EB}"/>
              </a:ext>
            </a:extLst>
          </p:cNvPr>
          <p:cNvPicPr>
            <a:picLocks noChangeAspect="1"/>
          </p:cNvPicPr>
          <p:nvPr/>
        </p:nvPicPr>
        <p:blipFill rotWithShape="1">
          <a:blip r:embed="rId2"/>
          <a:srcRect/>
          <a:stretch/>
        </p:blipFill>
        <p:spPr>
          <a:xfrm>
            <a:off x="341978" y="1096571"/>
            <a:ext cx="6184132" cy="1376557"/>
          </a:xfrm>
          <a:prstGeom prst="rect">
            <a:avLst/>
          </a:prstGeom>
        </p:spPr>
      </p:pic>
      <p:pic>
        <p:nvPicPr>
          <p:cNvPr id="5" name="Picture 4">
            <a:extLst>
              <a:ext uri="{FF2B5EF4-FFF2-40B4-BE49-F238E27FC236}">
                <a16:creationId xmlns:a16="http://schemas.microsoft.com/office/drawing/2014/main" id="{CB23970C-04BE-41BD-8076-74D7BC95D26D}"/>
              </a:ext>
            </a:extLst>
          </p:cNvPr>
          <p:cNvPicPr>
            <a:picLocks noChangeAspect="1"/>
          </p:cNvPicPr>
          <p:nvPr/>
        </p:nvPicPr>
        <p:blipFill rotWithShape="1">
          <a:blip r:embed="rId3"/>
          <a:srcRect l="655" r="-1" b="3927"/>
          <a:stretch/>
        </p:blipFill>
        <p:spPr>
          <a:xfrm>
            <a:off x="341978" y="2419377"/>
            <a:ext cx="8050146" cy="2324075"/>
          </a:xfrm>
          <a:prstGeom prst="rect">
            <a:avLst/>
          </a:prstGeom>
        </p:spPr>
      </p:pic>
      <p:sp>
        <p:nvSpPr>
          <p:cNvPr id="10" name="TextBox 9">
            <a:extLst>
              <a:ext uri="{FF2B5EF4-FFF2-40B4-BE49-F238E27FC236}">
                <a16:creationId xmlns:a16="http://schemas.microsoft.com/office/drawing/2014/main" id="{49668EEC-5281-4020-978A-EBA330D46B35}"/>
              </a:ext>
            </a:extLst>
          </p:cNvPr>
          <p:cNvSpPr txBox="1"/>
          <p:nvPr/>
        </p:nvSpPr>
        <p:spPr>
          <a:xfrm>
            <a:off x="472698" y="707752"/>
            <a:ext cx="3192651" cy="338554"/>
          </a:xfrm>
          <a:prstGeom prst="rect">
            <a:avLst/>
          </a:prstGeom>
          <a:noFill/>
        </p:spPr>
        <p:txBody>
          <a:bodyPr wrap="square" rtlCol="0">
            <a:spAutoFit/>
          </a:bodyPr>
          <a:lstStyle/>
          <a:p>
            <a:r>
              <a:rPr lang="en-US" sz="1600" b="1" dirty="0"/>
              <a:t>Scheduling Type Workflows</a:t>
            </a:r>
          </a:p>
        </p:txBody>
      </p:sp>
      <p:sp>
        <p:nvSpPr>
          <p:cNvPr id="12" name="TextBox 11">
            <a:extLst>
              <a:ext uri="{FF2B5EF4-FFF2-40B4-BE49-F238E27FC236}">
                <a16:creationId xmlns:a16="http://schemas.microsoft.com/office/drawing/2014/main" id="{C1191C39-06A0-48CF-9136-235567ECA6F1}"/>
              </a:ext>
            </a:extLst>
          </p:cNvPr>
          <p:cNvSpPr txBox="1"/>
          <p:nvPr/>
        </p:nvSpPr>
        <p:spPr>
          <a:xfrm>
            <a:off x="383143" y="3491107"/>
            <a:ext cx="2574370" cy="300082"/>
          </a:xfrm>
          <a:prstGeom prst="rect">
            <a:avLst/>
          </a:prstGeom>
          <a:solidFill>
            <a:schemeClr val="tx2"/>
          </a:solidFill>
        </p:spPr>
        <p:txBody>
          <a:bodyPr wrap="square" rtlCol="0">
            <a:spAutoFit/>
          </a:bodyPr>
          <a:lstStyle/>
          <a:p>
            <a:endParaRPr lang="en-US" dirty="0"/>
          </a:p>
        </p:txBody>
      </p:sp>
      <p:sp>
        <p:nvSpPr>
          <p:cNvPr id="4" name="TextBox 3">
            <a:extLst>
              <a:ext uri="{FF2B5EF4-FFF2-40B4-BE49-F238E27FC236}">
                <a16:creationId xmlns:a16="http://schemas.microsoft.com/office/drawing/2014/main" id="{2E349E12-6448-4A30-97DE-1F935649745E}"/>
              </a:ext>
            </a:extLst>
          </p:cNvPr>
          <p:cNvSpPr txBox="1"/>
          <p:nvPr/>
        </p:nvSpPr>
        <p:spPr>
          <a:xfrm>
            <a:off x="428710" y="3519683"/>
            <a:ext cx="2569968" cy="276999"/>
          </a:xfrm>
          <a:prstGeom prst="rect">
            <a:avLst/>
          </a:prstGeom>
          <a:noFill/>
        </p:spPr>
        <p:txBody>
          <a:bodyPr wrap="square" rtlCol="0">
            <a:spAutoFit/>
          </a:bodyPr>
          <a:lstStyle/>
          <a:p>
            <a:r>
              <a:rPr lang="en-US" sz="1200" b="1" dirty="0">
                <a:latin typeface="Arial" panose="020B0604020202020204" pitchFamily="34" charset="0"/>
                <a:cs typeface="Arial" panose="020B0604020202020204" pitchFamily="34" charset="0"/>
              </a:rPr>
              <a:t>Ask Candidate First</a:t>
            </a:r>
          </a:p>
        </p:txBody>
      </p:sp>
      <p:sp>
        <p:nvSpPr>
          <p:cNvPr id="13" name="TextBox 12">
            <a:extLst>
              <a:ext uri="{FF2B5EF4-FFF2-40B4-BE49-F238E27FC236}">
                <a16:creationId xmlns:a16="http://schemas.microsoft.com/office/drawing/2014/main" id="{2EE3465E-4459-45CA-BF11-8C518F718EC9}"/>
              </a:ext>
            </a:extLst>
          </p:cNvPr>
          <p:cNvSpPr txBox="1"/>
          <p:nvPr/>
        </p:nvSpPr>
        <p:spPr>
          <a:xfrm>
            <a:off x="2800350" y="3493870"/>
            <a:ext cx="306992" cy="300082"/>
          </a:xfrm>
          <a:prstGeom prst="rect">
            <a:avLst/>
          </a:prstGeom>
          <a:solidFill>
            <a:schemeClr val="tx2"/>
          </a:solidFill>
        </p:spPr>
        <p:txBody>
          <a:bodyPr wrap="square" rtlCol="0">
            <a:spAutoFit/>
          </a:bodyPr>
          <a:lstStyle/>
          <a:p>
            <a:endParaRPr lang="en-US" dirty="0"/>
          </a:p>
        </p:txBody>
      </p:sp>
    </p:spTree>
    <p:extLst>
      <p:ext uri="{BB962C8B-B14F-4D97-AF65-F5344CB8AC3E}">
        <p14:creationId xmlns:p14="http://schemas.microsoft.com/office/powerpoint/2010/main" val="23285857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fontScale="90000"/>
          </a:bodyPr>
          <a:lstStyle/>
          <a:p>
            <a:r>
              <a:rPr lang="en-US" sz="3000" dirty="0">
                <a:solidFill>
                  <a:schemeClr val="tx1"/>
                </a:solidFill>
                <a:latin typeface="IBM Plex Sans" panose="020B0503050000000000" pitchFamily="34" charset="0"/>
              </a:rPr>
              <a:t>How to use the Interview Manager – User Experience</a:t>
            </a:r>
          </a:p>
        </p:txBody>
      </p:sp>
      <p:sp>
        <p:nvSpPr>
          <p:cNvPr id="3" name="Content Placeholder 2"/>
          <p:cNvSpPr>
            <a:spLocks noGrp="1"/>
          </p:cNvSpPr>
          <p:nvPr>
            <p:ph idx="1"/>
          </p:nvPr>
        </p:nvSpPr>
        <p:spPr>
          <a:xfrm>
            <a:off x="115135" y="670621"/>
            <a:ext cx="8800266" cy="3999502"/>
          </a:xfrm>
        </p:spPr>
        <p:txBody>
          <a:bodyPr>
            <a:normAutofit/>
          </a:bodyPr>
          <a:lstStyle/>
          <a:p>
            <a:pPr>
              <a:spcBef>
                <a:spcPts val="0"/>
              </a:spcBef>
            </a:pPr>
            <a:r>
              <a:rPr lang="en-US" sz="1600" b="1" dirty="0">
                <a:solidFill>
                  <a:schemeClr val="tx1"/>
                </a:solidFill>
                <a:latin typeface="IBM Plex Sans" panose="020B0503050000000000" pitchFamily="34" charset="0"/>
              </a:rPr>
              <a:t>Send Communication</a:t>
            </a:r>
          </a:p>
          <a:p>
            <a:pPr>
              <a:spcBef>
                <a:spcPts val="0"/>
              </a:spcBef>
            </a:pPr>
            <a:r>
              <a:rPr lang="en-US" sz="1600" i="1" dirty="0">
                <a:solidFill>
                  <a:schemeClr val="tx1"/>
                </a:solidFill>
                <a:latin typeface="IBM Plex Sans" panose="020B0503050000000000" pitchFamily="34" charset="0"/>
              </a:rPr>
              <a:t>After creating the interview, the user can send a communication to the candidate and interviewer.</a:t>
            </a:r>
          </a:p>
          <a:p>
            <a:pPr marL="285750" indent="-285750">
              <a:spcBef>
                <a:spcPts val="0"/>
              </a:spcBef>
              <a:buFontTx/>
              <a:buChar char="-"/>
            </a:pPr>
            <a:endParaRPr lang="en-US" sz="1600" dirty="0">
              <a:solidFill>
                <a:schemeClr val="tx1"/>
              </a:solidFill>
              <a:latin typeface="IBM Plex Sans" panose="020B0503050000000000" pitchFamily="34" charset="0"/>
            </a:endParaRPr>
          </a:p>
          <a:p>
            <a:pPr marL="285750" indent="-285750">
              <a:spcBef>
                <a:spcPts val="0"/>
              </a:spcBef>
              <a:buFontTx/>
              <a:buChar char="-"/>
            </a:pPr>
            <a:endParaRPr lang="en-US" sz="1600" dirty="0">
              <a:solidFill>
                <a:schemeClr val="tx1"/>
              </a:solidFill>
              <a:latin typeface="IBM Plex Sans" panose="020B0503050000000000" pitchFamily="34" charset="0"/>
            </a:endParaRPr>
          </a:p>
        </p:txBody>
      </p:sp>
      <p:sp>
        <p:nvSpPr>
          <p:cNvPr id="6" name="Oval 5">
            <a:extLst>
              <a:ext uri="{FF2B5EF4-FFF2-40B4-BE49-F238E27FC236}">
                <a16:creationId xmlns:a16="http://schemas.microsoft.com/office/drawing/2014/main" id="{82FA6870-1E56-46AE-8F39-3CC94F2B1C29}"/>
              </a:ext>
            </a:extLst>
          </p:cNvPr>
          <p:cNvSpPr/>
          <p:nvPr/>
        </p:nvSpPr>
        <p:spPr>
          <a:xfrm>
            <a:off x="2002444" y="2670372"/>
            <a:ext cx="1104898" cy="485522"/>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FFFF"/>
              </a:solidFill>
              <a:latin typeface="Arial"/>
              <a:cs typeface="Arial"/>
            </a:endParaRPr>
          </a:p>
        </p:txBody>
      </p:sp>
      <p:sp>
        <p:nvSpPr>
          <p:cNvPr id="7" name="Oval 6">
            <a:extLst>
              <a:ext uri="{FF2B5EF4-FFF2-40B4-BE49-F238E27FC236}">
                <a16:creationId xmlns:a16="http://schemas.microsoft.com/office/drawing/2014/main" id="{6C1B1557-B23F-4D1E-8296-678C156CB36C}"/>
              </a:ext>
            </a:extLst>
          </p:cNvPr>
          <p:cNvSpPr/>
          <p:nvPr/>
        </p:nvSpPr>
        <p:spPr>
          <a:xfrm>
            <a:off x="3530924" y="273844"/>
            <a:ext cx="1672255" cy="535360"/>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0000"/>
              </a:solidFill>
              <a:latin typeface="Arial"/>
              <a:cs typeface="Arial"/>
            </a:endParaRPr>
          </a:p>
        </p:txBody>
      </p:sp>
      <p:pic>
        <p:nvPicPr>
          <p:cNvPr id="5" name="Picture 4">
            <a:extLst>
              <a:ext uri="{FF2B5EF4-FFF2-40B4-BE49-F238E27FC236}">
                <a16:creationId xmlns:a16="http://schemas.microsoft.com/office/drawing/2014/main" id="{DBA0F78E-3A4E-45BB-8074-6EE4D0C657C0}"/>
              </a:ext>
            </a:extLst>
          </p:cNvPr>
          <p:cNvPicPr>
            <a:picLocks noChangeAspect="1"/>
          </p:cNvPicPr>
          <p:nvPr/>
        </p:nvPicPr>
        <p:blipFill rotWithShape="1">
          <a:blip r:embed="rId2"/>
          <a:srcRect b="52589"/>
          <a:stretch/>
        </p:blipFill>
        <p:spPr>
          <a:xfrm>
            <a:off x="3418475" y="1292175"/>
            <a:ext cx="2132832" cy="1351743"/>
          </a:xfrm>
          <a:prstGeom prst="rect">
            <a:avLst/>
          </a:prstGeom>
          <a:solidFill>
            <a:schemeClr val="accent2"/>
          </a:solidFill>
          <a:ln>
            <a:solidFill>
              <a:schemeClr val="accent1"/>
            </a:solidFill>
          </a:ln>
        </p:spPr>
      </p:pic>
      <p:pic>
        <p:nvPicPr>
          <p:cNvPr id="10" name="Picture 9">
            <a:extLst>
              <a:ext uri="{FF2B5EF4-FFF2-40B4-BE49-F238E27FC236}">
                <a16:creationId xmlns:a16="http://schemas.microsoft.com/office/drawing/2014/main" id="{B2677C97-8FFD-448C-BC80-03F4C8491D38}"/>
              </a:ext>
            </a:extLst>
          </p:cNvPr>
          <p:cNvPicPr>
            <a:picLocks noChangeAspect="1"/>
          </p:cNvPicPr>
          <p:nvPr/>
        </p:nvPicPr>
        <p:blipFill>
          <a:blip r:embed="rId3"/>
          <a:stretch>
            <a:fillRect/>
          </a:stretch>
        </p:blipFill>
        <p:spPr>
          <a:xfrm>
            <a:off x="216976" y="2686282"/>
            <a:ext cx="2905063" cy="2305738"/>
          </a:xfrm>
          <a:prstGeom prst="rect">
            <a:avLst/>
          </a:prstGeom>
          <a:ln>
            <a:solidFill>
              <a:schemeClr val="accent1"/>
            </a:solidFill>
          </a:ln>
        </p:spPr>
      </p:pic>
      <p:pic>
        <p:nvPicPr>
          <p:cNvPr id="16" name="Picture 15">
            <a:extLst>
              <a:ext uri="{FF2B5EF4-FFF2-40B4-BE49-F238E27FC236}">
                <a16:creationId xmlns:a16="http://schemas.microsoft.com/office/drawing/2014/main" id="{7AA688ED-C5AF-40D7-BEE9-50A28B8FA451}"/>
              </a:ext>
            </a:extLst>
          </p:cNvPr>
          <p:cNvPicPr>
            <a:picLocks noChangeAspect="1"/>
          </p:cNvPicPr>
          <p:nvPr/>
        </p:nvPicPr>
        <p:blipFill>
          <a:blip r:embed="rId4"/>
          <a:stretch>
            <a:fillRect/>
          </a:stretch>
        </p:blipFill>
        <p:spPr>
          <a:xfrm>
            <a:off x="5829050" y="2727702"/>
            <a:ext cx="2867959" cy="2227864"/>
          </a:xfrm>
          <a:prstGeom prst="rect">
            <a:avLst/>
          </a:prstGeom>
          <a:ln>
            <a:solidFill>
              <a:schemeClr val="accent1"/>
            </a:solidFill>
          </a:ln>
        </p:spPr>
      </p:pic>
      <p:cxnSp>
        <p:nvCxnSpPr>
          <p:cNvPr id="21" name="Straight Connector 20">
            <a:extLst>
              <a:ext uri="{FF2B5EF4-FFF2-40B4-BE49-F238E27FC236}">
                <a16:creationId xmlns:a16="http://schemas.microsoft.com/office/drawing/2014/main" id="{70ED43A5-F199-45EA-87FC-FCD8794CC9F1}"/>
              </a:ext>
            </a:extLst>
          </p:cNvPr>
          <p:cNvCxnSpPr>
            <a:cxnSpLocks/>
            <a:stCxn id="5" idx="2"/>
          </p:cNvCxnSpPr>
          <p:nvPr/>
        </p:nvCxnSpPr>
        <p:spPr>
          <a:xfrm>
            <a:off x="4484891" y="2643918"/>
            <a:ext cx="0" cy="990435"/>
          </a:xfrm>
          <a:prstGeom prst="line">
            <a:avLst/>
          </a:prstGeom>
          <a:ln w="28575">
            <a:solidFill>
              <a:schemeClr val="bg1">
                <a:lumMod val="50000"/>
                <a:lumOff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25" name="Straight Arrow Connector 24">
            <a:extLst>
              <a:ext uri="{FF2B5EF4-FFF2-40B4-BE49-F238E27FC236}">
                <a16:creationId xmlns:a16="http://schemas.microsoft.com/office/drawing/2014/main" id="{78DD2AC0-C89B-4AC7-9C25-986B277C00C3}"/>
              </a:ext>
            </a:extLst>
          </p:cNvPr>
          <p:cNvCxnSpPr>
            <a:cxnSpLocks/>
          </p:cNvCxnSpPr>
          <p:nvPr/>
        </p:nvCxnSpPr>
        <p:spPr>
          <a:xfrm flipH="1">
            <a:off x="3269523" y="3622713"/>
            <a:ext cx="1237996" cy="0"/>
          </a:xfrm>
          <a:prstGeom prst="straightConnector1">
            <a:avLst/>
          </a:prstGeom>
          <a:ln w="28575">
            <a:solidFill>
              <a:schemeClr val="bg1">
                <a:lumMod val="50000"/>
                <a:lumOff val="50000"/>
              </a:schemeClr>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28" name="Straight Arrow Connector 27">
            <a:extLst>
              <a:ext uri="{FF2B5EF4-FFF2-40B4-BE49-F238E27FC236}">
                <a16:creationId xmlns:a16="http://schemas.microsoft.com/office/drawing/2014/main" id="{24094665-3E4D-4701-A204-BB1008BC7FEE}"/>
              </a:ext>
            </a:extLst>
          </p:cNvPr>
          <p:cNvCxnSpPr>
            <a:cxnSpLocks/>
          </p:cNvCxnSpPr>
          <p:nvPr/>
        </p:nvCxnSpPr>
        <p:spPr>
          <a:xfrm>
            <a:off x="4477142" y="3616909"/>
            <a:ext cx="1210736" cy="0"/>
          </a:xfrm>
          <a:prstGeom prst="straightConnector1">
            <a:avLst/>
          </a:prstGeom>
          <a:ln w="28575">
            <a:solidFill>
              <a:schemeClr val="bg1">
                <a:lumMod val="50000"/>
                <a:lumOff val="50000"/>
              </a:schemeClr>
            </a:solidFill>
            <a:tailEnd type="triangle"/>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32626233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fontScale="90000"/>
          </a:bodyPr>
          <a:lstStyle/>
          <a:p>
            <a:r>
              <a:rPr lang="en-US" sz="3000" dirty="0">
                <a:solidFill>
                  <a:schemeClr val="tx1"/>
                </a:solidFill>
                <a:latin typeface="IBM Plex Sans" panose="020B0503050000000000" pitchFamily="34" charset="0"/>
              </a:rPr>
              <a:t>How to use the Interview Manager – User Experience</a:t>
            </a:r>
          </a:p>
        </p:txBody>
      </p:sp>
      <p:sp>
        <p:nvSpPr>
          <p:cNvPr id="3" name="Content Placeholder 2"/>
          <p:cNvSpPr>
            <a:spLocks noGrp="1"/>
          </p:cNvSpPr>
          <p:nvPr>
            <p:ph idx="1"/>
          </p:nvPr>
        </p:nvSpPr>
        <p:spPr>
          <a:xfrm>
            <a:off x="115135" y="670621"/>
            <a:ext cx="8800266" cy="3999502"/>
          </a:xfrm>
        </p:spPr>
        <p:txBody>
          <a:bodyPr>
            <a:normAutofit/>
          </a:bodyPr>
          <a:lstStyle/>
          <a:p>
            <a:pPr>
              <a:spcBef>
                <a:spcPts val="0"/>
              </a:spcBef>
            </a:pPr>
            <a:r>
              <a:rPr lang="en-US" sz="1600" b="1" dirty="0">
                <a:solidFill>
                  <a:schemeClr val="tx1"/>
                </a:solidFill>
                <a:latin typeface="IBM Plex Sans" panose="020B0503050000000000" pitchFamily="34" charset="0"/>
              </a:rPr>
              <a:t>Receive Communication and Accept Invitation - Candidate</a:t>
            </a:r>
          </a:p>
          <a:p>
            <a:pPr>
              <a:spcBef>
                <a:spcPts val="0"/>
              </a:spcBef>
            </a:pPr>
            <a:r>
              <a:rPr lang="en-US" sz="1600" i="1" dirty="0">
                <a:solidFill>
                  <a:schemeClr val="tx1"/>
                </a:solidFill>
                <a:latin typeface="IBM Plex Sans" panose="020B0503050000000000" pitchFamily="34" charset="0"/>
              </a:rPr>
              <a:t>After receiving the email, the candidate can accept or decline the interview invite</a:t>
            </a:r>
          </a:p>
          <a:p>
            <a:pPr marL="285750" indent="-285750">
              <a:spcBef>
                <a:spcPts val="0"/>
              </a:spcBef>
              <a:buFontTx/>
              <a:buChar char="-"/>
            </a:pPr>
            <a:endParaRPr lang="en-US" sz="1600" dirty="0">
              <a:solidFill>
                <a:schemeClr val="tx1"/>
              </a:solidFill>
              <a:latin typeface="IBM Plex Sans" panose="020B0503050000000000" pitchFamily="34" charset="0"/>
            </a:endParaRPr>
          </a:p>
          <a:p>
            <a:pPr marL="285750" indent="-285750">
              <a:spcBef>
                <a:spcPts val="0"/>
              </a:spcBef>
              <a:buFontTx/>
              <a:buChar char="-"/>
            </a:pPr>
            <a:endParaRPr lang="en-US" sz="1600" dirty="0">
              <a:solidFill>
                <a:schemeClr val="tx1"/>
              </a:solidFill>
              <a:latin typeface="IBM Plex Sans" panose="020B0503050000000000" pitchFamily="34" charset="0"/>
            </a:endParaRPr>
          </a:p>
        </p:txBody>
      </p:sp>
      <p:sp>
        <p:nvSpPr>
          <p:cNvPr id="6" name="Oval 5">
            <a:extLst>
              <a:ext uri="{FF2B5EF4-FFF2-40B4-BE49-F238E27FC236}">
                <a16:creationId xmlns:a16="http://schemas.microsoft.com/office/drawing/2014/main" id="{82FA6870-1E56-46AE-8F39-3CC94F2B1C29}"/>
              </a:ext>
            </a:extLst>
          </p:cNvPr>
          <p:cNvSpPr/>
          <p:nvPr/>
        </p:nvSpPr>
        <p:spPr>
          <a:xfrm>
            <a:off x="2002444" y="2670372"/>
            <a:ext cx="1104898" cy="485522"/>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FFFF"/>
              </a:solidFill>
              <a:latin typeface="Arial"/>
              <a:cs typeface="Arial"/>
            </a:endParaRPr>
          </a:p>
        </p:txBody>
      </p:sp>
      <p:sp>
        <p:nvSpPr>
          <p:cNvPr id="7" name="Oval 6">
            <a:extLst>
              <a:ext uri="{FF2B5EF4-FFF2-40B4-BE49-F238E27FC236}">
                <a16:creationId xmlns:a16="http://schemas.microsoft.com/office/drawing/2014/main" id="{6C1B1557-B23F-4D1E-8296-678C156CB36C}"/>
              </a:ext>
            </a:extLst>
          </p:cNvPr>
          <p:cNvSpPr/>
          <p:nvPr/>
        </p:nvSpPr>
        <p:spPr>
          <a:xfrm>
            <a:off x="3530924" y="273844"/>
            <a:ext cx="1672255" cy="535360"/>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0000"/>
              </a:solidFill>
              <a:latin typeface="Arial"/>
              <a:cs typeface="Arial"/>
            </a:endParaRPr>
          </a:p>
        </p:txBody>
      </p:sp>
      <p:pic>
        <p:nvPicPr>
          <p:cNvPr id="4" name="Picture 3">
            <a:extLst>
              <a:ext uri="{FF2B5EF4-FFF2-40B4-BE49-F238E27FC236}">
                <a16:creationId xmlns:a16="http://schemas.microsoft.com/office/drawing/2014/main" id="{97CADB4C-4461-4093-97E7-A3A86FF497D2}"/>
              </a:ext>
            </a:extLst>
          </p:cNvPr>
          <p:cNvPicPr>
            <a:picLocks noChangeAspect="1"/>
          </p:cNvPicPr>
          <p:nvPr/>
        </p:nvPicPr>
        <p:blipFill>
          <a:blip r:embed="rId2"/>
          <a:stretch>
            <a:fillRect/>
          </a:stretch>
        </p:blipFill>
        <p:spPr>
          <a:xfrm>
            <a:off x="115135" y="1266932"/>
            <a:ext cx="5030190" cy="2391644"/>
          </a:xfrm>
          <a:prstGeom prst="rect">
            <a:avLst/>
          </a:prstGeom>
          <a:ln>
            <a:solidFill>
              <a:srgbClr val="0070C0"/>
            </a:solidFill>
          </a:ln>
        </p:spPr>
      </p:pic>
      <p:pic>
        <p:nvPicPr>
          <p:cNvPr id="8" name="Picture 7">
            <a:extLst>
              <a:ext uri="{FF2B5EF4-FFF2-40B4-BE49-F238E27FC236}">
                <a16:creationId xmlns:a16="http://schemas.microsoft.com/office/drawing/2014/main" id="{7A81B64A-A880-47A6-B90F-114B36C122BA}"/>
              </a:ext>
            </a:extLst>
          </p:cNvPr>
          <p:cNvPicPr>
            <a:picLocks noChangeAspect="1"/>
          </p:cNvPicPr>
          <p:nvPr/>
        </p:nvPicPr>
        <p:blipFill>
          <a:blip r:embed="rId3"/>
          <a:stretch>
            <a:fillRect/>
          </a:stretch>
        </p:blipFill>
        <p:spPr>
          <a:xfrm>
            <a:off x="5843587" y="1637665"/>
            <a:ext cx="2862450" cy="3032458"/>
          </a:xfrm>
          <a:prstGeom prst="rect">
            <a:avLst/>
          </a:prstGeom>
          <a:ln>
            <a:solidFill>
              <a:srgbClr val="0070C0"/>
            </a:solidFill>
          </a:ln>
        </p:spPr>
      </p:pic>
      <p:cxnSp>
        <p:nvCxnSpPr>
          <p:cNvPr id="11" name="Straight Arrow Connector 10">
            <a:extLst>
              <a:ext uri="{FF2B5EF4-FFF2-40B4-BE49-F238E27FC236}">
                <a16:creationId xmlns:a16="http://schemas.microsoft.com/office/drawing/2014/main" id="{AF2CDFCA-9731-4E25-933E-672B087ED329}"/>
              </a:ext>
            </a:extLst>
          </p:cNvPr>
          <p:cNvCxnSpPr>
            <a:cxnSpLocks/>
          </p:cNvCxnSpPr>
          <p:nvPr/>
        </p:nvCxnSpPr>
        <p:spPr>
          <a:xfrm>
            <a:off x="5203179" y="2836190"/>
            <a:ext cx="520269" cy="0"/>
          </a:xfrm>
          <a:prstGeom prst="straightConnector1">
            <a:avLst/>
          </a:prstGeom>
          <a:ln w="28575">
            <a:solidFill>
              <a:srgbClr val="0070C0"/>
            </a:solidFill>
            <a:tailEnd type="triangle"/>
          </a:ln>
          <a:effectLst/>
        </p:spPr>
        <p:style>
          <a:lnRef idx="2">
            <a:schemeClr val="accent1"/>
          </a:lnRef>
          <a:fillRef idx="0">
            <a:schemeClr val="accent1"/>
          </a:fillRef>
          <a:effectRef idx="1">
            <a:schemeClr val="accent1"/>
          </a:effectRef>
          <a:fontRef idx="minor">
            <a:schemeClr val="tx1"/>
          </a:fontRef>
        </p:style>
      </p:cxnSp>
      <p:sp>
        <p:nvSpPr>
          <p:cNvPr id="13" name="Oval 12">
            <a:extLst>
              <a:ext uri="{FF2B5EF4-FFF2-40B4-BE49-F238E27FC236}">
                <a16:creationId xmlns:a16="http://schemas.microsoft.com/office/drawing/2014/main" id="{3AB28790-9C3E-4E0A-A1A4-D9E8BF41F5B7}"/>
              </a:ext>
            </a:extLst>
          </p:cNvPr>
          <p:cNvSpPr/>
          <p:nvPr/>
        </p:nvSpPr>
        <p:spPr>
          <a:xfrm>
            <a:off x="5723448" y="4421981"/>
            <a:ext cx="855946" cy="300038"/>
          </a:xfrm>
          <a:prstGeom prst="ellipse">
            <a:avLst/>
          </a:prstGeom>
          <a:noFill/>
          <a:ln w="12700">
            <a:solidFill>
              <a:srgbClr val="FF0000"/>
            </a:solidFill>
          </a:ln>
        </p:spPr>
        <p:txBody>
          <a:bodyPr wrap="square" lIns="0" tIns="0" rIns="0" bIns="0" rtlCol="0" anchor="ctr">
            <a:noAutofit/>
          </a:bodyPr>
          <a:lstStyle/>
          <a:p>
            <a:pPr algn="ctr"/>
            <a:endParaRPr lang="en-US" sz="1200" dirty="0" err="1">
              <a:solidFill>
                <a:srgbClr val="FFFFFF"/>
              </a:solidFill>
              <a:latin typeface="Arial"/>
              <a:cs typeface="Arial"/>
            </a:endParaRPr>
          </a:p>
        </p:txBody>
      </p:sp>
    </p:spTree>
    <p:extLst>
      <p:ext uri="{BB962C8B-B14F-4D97-AF65-F5344CB8AC3E}">
        <p14:creationId xmlns:p14="http://schemas.microsoft.com/office/powerpoint/2010/main" val="25733858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fontScale="90000"/>
          </a:bodyPr>
          <a:lstStyle/>
          <a:p>
            <a:r>
              <a:rPr lang="en-US" sz="3000" dirty="0">
                <a:solidFill>
                  <a:schemeClr val="tx1"/>
                </a:solidFill>
                <a:latin typeface="IBM Plex Sans" panose="020B0503050000000000" pitchFamily="34" charset="0"/>
              </a:rPr>
              <a:t>How to use the Interview Manager – User Experience</a:t>
            </a:r>
          </a:p>
        </p:txBody>
      </p:sp>
      <p:sp>
        <p:nvSpPr>
          <p:cNvPr id="3" name="Content Placeholder 2"/>
          <p:cNvSpPr>
            <a:spLocks noGrp="1"/>
          </p:cNvSpPr>
          <p:nvPr>
            <p:ph idx="1"/>
          </p:nvPr>
        </p:nvSpPr>
        <p:spPr>
          <a:xfrm>
            <a:off x="115135" y="670621"/>
            <a:ext cx="8800266" cy="3999502"/>
          </a:xfrm>
        </p:spPr>
        <p:txBody>
          <a:bodyPr>
            <a:normAutofit/>
          </a:bodyPr>
          <a:lstStyle/>
          <a:p>
            <a:pPr>
              <a:spcBef>
                <a:spcPts val="0"/>
              </a:spcBef>
            </a:pPr>
            <a:r>
              <a:rPr lang="en-US" sz="1600" b="1" dirty="0">
                <a:solidFill>
                  <a:schemeClr val="tx1"/>
                </a:solidFill>
                <a:latin typeface="IBM Plex Sans" panose="020B0503050000000000" pitchFamily="34" charset="0"/>
              </a:rPr>
              <a:t>Receive Communication and Accept Invitation - Interviewer</a:t>
            </a:r>
          </a:p>
          <a:p>
            <a:pPr>
              <a:spcBef>
                <a:spcPts val="0"/>
              </a:spcBef>
            </a:pPr>
            <a:r>
              <a:rPr lang="en-US" sz="1600" i="1" dirty="0">
                <a:solidFill>
                  <a:schemeClr val="tx1"/>
                </a:solidFill>
                <a:latin typeface="IBM Plex Sans" panose="020B0503050000000000" pitchFamily="34" charset="0"/>
              </a:rPr>
              <a:t>After receiving the email, the interviewer can accept or decline the interview invite</a:t>
            </a:r>
          </a:p>
          <a:p>
            <a:pPr marL="285750" indent="-285750">
              <a:spcBef>
                <a:spcPts val="0"/>
              </a:spcBef>
              <a:buFontTx/>
              <a:buChar char="-"/>
            </a:pPr>
            <a:endParaRPr lang="en-US" sz="1600" dirty="0">
              <a:solidFill>
                <a:schemeClr val="tx1"/>
              </a:solidFill>
              <a:latin typeface="IBM Plex Sans" panose="020B0503050000000000" pitchFamily="34" charset="0"/>
            </a:endParaRPr>
          </a:p>
          <a:p>
            <a:pPr marL="285750" indent="-285750">
              <a:spcBef>
                <a:spcPts val="0"/>
              </a:spcBef>
              <a:buFontTx/>
              <a:buChar char="-"/>
            </a:pPr>
            <a:endParaRPr lang="en-US" sz="1600" dirty="0">
              <a:solidFill>
                <a:schemeClr val="tx1"/>
              </a:solidFill>
              <a:latin typeface="IBM Plex Sans" panose="020B0503050000000000" pitchFamily="34" charset="0"/>
            </a:endParaRPr>
          </a:p>
        </p:txBody>
      </p:sp>
      <p:sp>
        <p:nvSpPr>
          <p:cNvPr id="6" name="Oval 5">
            <a:extLst>
              <a:ext uri="{FF2B5EF4-FFF2-40B4-BE49-F238E27FC236}">
                <a16:creationId xmlns:a16="http://schemas.microsoft.com/office/drawing/2014/main" id="{82FA6870-1E56-46AE-8F39-3CC94F2B1C29}"/>
              </a:ext>
            </a:extLst>
          </p:cNvPr>
          <p:cNvSpPr/>
          <p:nvPr/>
        </p:nvSpPr>
        <p:spPr>
          <a:xfrm>
            <a:off x="2002444" y="2670372"/>
            <a:ext cx="1104898" cy="485522"/>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FFFF"/>
              </a:solidFill>
              <a:latin typeface="Arial"/>
              <a:cs typeface="Arial"/>
            </a:endParaRPr>
          </a:p>
        </p:txBody>
      </p:sp>
      <p:sp>
        <p:nvSpPr>
          <p:cNvPr id="7" name="Oval 6">
            <a:extLst>
              <a:ext uri="{FF2B5EF4-FFF2-40B4-BE49-F238E27FC236}">
                <a16:creationId xmlns:a16="http://schemas.microsoft.com/office/drawing/2014/main" id="{6C1B1557-B23F-4D1E-8296-678C156CB36C}"/>
              </a:ext>
            </a:extLst>
          </p:cNvPr>
          <p:cNvSpPr/>
          <p:nvPr/>
        </p:nvSpPr>
        <p:spPr>
          <a:xfrm>
            <a:off x="3530924" y="273844"/>
            <a:ext cx="1672255" cy="535360"/>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0000"/>
              </a:solidFill>
              <a:latin typeface="Arial"/>
              <a:cs typeface="Arial"/>
            </a:endParaRPr>
          </a:p>
        </p:txBody>
      </p:sp>
      <p:cxnSp>
        <p:nvCxnSpPr>
          <p:cNvPr id="11" name="Straight Arrow Connector 10">
            <a:extLst>
              <a:ext uri="{FF2B5EF4-FFF2-40B4-BE49-F238E27FC236}">
                <a16:creationId xmlns:a16="http://schemas.microsoft.com/office/drawing/2014/main" id="{AF2CDFCA-9731-4E25-933E-672B087ED329}"/>
              </a:ext>
            </a:extLst>
          </p:cNvPr>
          <p:cNvCxnSpPr>
            <a:cxnSpLocks/>
          </p:cNvCxnSpPr>
          <p:nvPr/>
        </p:nvCxnSpPr>
        <p:spPr>
          <a:xfrm>
            <a:off x="5203179" y="2836190"/>
            <a:ext cx="520269" cy="0"/>
          </a:xfrm>
          <a:prstGeom prst="straightConnector1">
            <a:avLst/>
          </a:prstGeom>
          <a:ln w="28575">
            <a:solidFill>
              <a:srgbClr val="0070C0"/>
            </a:solidFill>
            <a:tailEnd type="triangle"/>
          </a:ln>
          <a:effectLst/>
        </p:spPr>
        <p:style>
          <a:lnRef idx="2">
            <a:schemeClr val="accent1"/>
          </a:lnRef>
          <a:fillRef idx="0">
            <a:schemeClr val="accent1"/>
          </a:fillRef>
          <a:effectRef idx="1">
            <a:schemeClr val="accent1"/>
          </a:effectRef>
          <a:fontRef idx="minor">
            <a:schemeClr val="tx1"/>
          </a:fontRef>
        </p:style>
      </p:cxnSp>
      <p:pic>
        <p:nvPicPr>
          <p:cNvPr id="5" name="Picture 4">
            <a:extLst>
              <a:ext uri="{FF2B5EF4-FFF2-40B4-BE49-F238E27FC236}">
                <a16:creationId xmlns:a16="http://schemas.microsoft.com/office/drawing/2014/main" id="{9C8A57AB-2869-420A-9D9D-7D97CD99F9D6}"/>
              </a:ext>
            </a:extLst>
          </p:cNvPr>
          <p:cNvPicPr>
            <a:picLocks noChangeAspect="1"/>
          </p:cNvPicPr>
          <p:nvPr/>
        </p:nvPicPr>
        <p:blipFill>
          <a:blip r:embed="rId2"/>
          <a:stretch>
            <a:fillRect/>
          </a:stretch>
        </p:blipFill>
        <p:spPr>
          <a:xfrm>
            <a:off x="333094" y="1275526"/>
            <a:ext cx="3485758" cy="2592447"/>
          </a:xfrm>
          <a:prstGeom prst="rect">
            <a:avLst/>
          </a:prstGeom>
          <a:ln>
            <a:solidFill>
              <a:srgbClr val="0070C0"/>
            </a:solidFill>
          </a:ln>
        </p:spPr>
      </p:pic>
      <p:pic>
        <p:nvPicPr>
          <p:cNvPr id="9" name="Picture 8">
            <a:extLst>
              <a:ext uri="{FF2B5EF4-FFF2-40B4-BE49-F238E27FC236}">
                <a16:creationId xmlns:a16="http://schemas.microsoft.com/office/drawing/2014/main" id="{FE183604-1804-42E6-AA17-F20EA2AAA668}"/>
              </a:ext>
            </a:extLst>
          </p:cNvPr>
          <p:cNvPicPr>
            <a:picLocks noChangeAspect="1"/>
          </p:cNvPicPr>
          <p:nvPr/>
        </p:nvPicPr>
        <p:blipFill>
          <a:blip r:embed="rId3"/>
          <a:stretch>
            <a:fillRect/>
          </a:stretch>
        </p:blipFill>
        <p:spPr>
          <a:xfrm>
            <a:off x="4869245" y="1223942"/>
            <a:ext cx="2995762" cy="2855610"/>
          </a:xfrm>
          <a:prstGeom prst="rect">
            <a:avLst/>
          </a:prstGeom>
          <a:ln>
            <a:solidFill>
              <a:srgbClr val="0070C0"/>
            </a:solidFill>
          </a:ln>
        </p:spPr>
      </p:pic>
      <p:pic>
        <p:nvPicPr>
          <p:cNvPr id="12" name="Picture 11">
            <a:extLst>
              <a:ext uri="{FF2B5EF4-FFF2-40B4-BE49-F238E27FC236}">
                <a16:creationId xmlns:a16="http://schemas.microsoft.com/office/drawing/2014/main" id="{D0DCB8C7-04CF-4A70-89AD-F34CC7350773}"/>
              </a:ext>
            </a:extLst>
          </p:cNvPr>
          <p:cNvPicPr>
            <a:picLocks noChangeAspect="1"/>
          </p:cNvPicPr>
          <p:nvPr/>
        </p:nvPicPr>
        <p:blipFill>
          <a:blip r:embed="rId4"/>
          <a:stretch>
            <a:fillRect/>
          </a:stretch>
        </p:blipFill>
        <p:spPr>
          <a:xfrm>
            <a:off x="4869245" y="4086068"/>
            <a:ext cx="2995762" cy="937842"/>
          </a:xfrm>
          <a:prstGeom prst="rect">
            <a:avLst/>
          </a:prstGeom>
          <a:ln>
            <a:solidFill>
              <a:srgbClr val="0070C0"/>
            </a:solidFill>
          </a:ln>
        </p:spPr>
      </p:pic>
      <p:sp>
        <p:nvSpPr>
          <p:cNvPr id="13" name="Oval 12">
            <a:extLst>
              <a:ext uri="{FF2B5EF4-FFF2-40B4-BE49-F238E27FC236}">
                <a16:creationId xmlns:a16="http://schemas.microsoft.com/office/drawing/2014/main" id="{3AB28790-9C3E-4E0A-A1A4-D9E8BF41F5B7}"/>
              </a:ext>
            </a:extLst>
          </p:cNvPr>
          <p:cNvSpPr/>
          <p:nvPr/>
        </p:nvSpPr>
        <p:spPr>
          <a:xfrm>
            <a:off x="4742439" y="4766862"/>
            <a:ext cx="855946" cy="300038"/>
          </a:xfrm>
          <a:prstGeom prst="ellipse">
            <a:avLst/>
          </a:prstGeom>
          <a:noFill/>
          <a:ln w="12700">
            <a:solidFill>
              <a:srgbClr val="FF0000"/>
            </a:solidFill>
          </a:ln>
        </p:spPr>
        <p:txBody>
          <a:bodyPr wrap="square" lIns="0" tIns="0" rIns="0" bIns="0" rtlCol="0" anchor="ctr">
            <a:noAutofit/>
          </a:bodyPr>
          <a:lstStyle/>
          <a:p>
            <a:pPr algn="ctr"/>
            <a:endParaRPr lang="en-US" sz="1200" dirty="0" err="1">
              <a:solidFill>
                <a:srgbClr val="FFFFFF"/>
              </a:solidFill>
              <a:latin typeface="Arial"/>
              <a:cs typeface="Arial"/>
            </a:endParaRPr>
          </a:p>
        </p:txBody>
      </p:sp>
      <p:cxnSp>
        <p:nvCxnSpPr>
          <p:cNvPr id="14" name="Straight Arrow Connector 13">
            <a:extLst>
              <a:ext uri="{FF2B5EF4-FFF2-40B4-BE49-F238E27FC236}">
                <a16:creationId xmlns:a16="http://schemas.microsoft.com/office/drawing/2014/main" id="{0FA28612-C59C-488A-8FA7-FE122E1509D3}"/>
              </a:ext>
            </a:extLst>
          </p:cNvPr>
          <p:cNvCxnSpPr>
            <a:cxnSpLocks/>
          </p:cNvCxnSpPr>
          <p:nvPr/>
        </p:nvCxnSpPr>
        <p:spPr>
          <a:xfrm>
            <a:off x="4051731" y="2794861"/>
            <a:ext cx="520269" cy="0"/>
          </a:xfrm>
          <a:prstGeom prst="straightConnector1">
            <a:avLst/>
          </a:prstGeom>
          <a:ln w="28575">
            <a:solidFill>
              <a:srgbClr val="0070C0"/>
            </a:solidFill>
            <a:tailEnd type="triangle"/>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57562296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fontScale="90000"/>
          </a:bodyPr>
          <a:lstStyle/>
          <a:p>
            <a:r>
              <a:rPr lang="en-US" sz="3000" dirty="0">
                <a:solidFill>
                  <a:schemeClr val="tx1"/>
                </a:solidFill>
                <a:latin typeface="IBM Plex Sans" panose="020B0503050000000000" pitchFamily="34" charset="0"/>
              </a:rPr>
              <a:t>How to use the Interview Manager – User Experience</a:t>
            </a:r>
          </a:p>
        </p:txBody>
      </p:sp>
      <p:sp>
        <p:nvSpPr>
          <p:cNvPr id="3" name="Content Placeholder 2"/>
          <p:cNvSpPr>
            <a:spLocks noGrp="1"/>
          </p:cNvSpPr>
          <p:nvPr>
            <p:ph idx="1"/>
          </p:nvPr>
        </p:nvSpPr>
        <p:spPr>
          <a:xfrm>
            <a:off x="115135" y="670621"/>
            <a:ext cx="8800266" cy="3999502"/>
          </a:xfrm>
        </p:spPr>
        <p:txBody>
          <a:bodyPr>
            <a:normAutofit/>
          </a:bodyPr>
          <a:lstStyle/>
          <a:p>
            <a:pPr>
              <a:spcBef>
                <a:spcPts val="0"/>
              </a:spcBef>
            </a:pPr>
            <a:r>
              <a:rPr lang="en-US" sz="1600" b="1" dirty="0">
                <a:solidFill>
                  <a:schemeClr val="tx1"/>
                </a:solidFill>
                <a:latin typeface="IBM Plex Sans" panose="020B0503050000000000" pitchFamily="34" charset="0"/>
              </a:rPr>
              <a:t>Send Communication</a:t>
            </a:r>
          </a:p>
          <a:p>
            <a:pPr>
              <a:spcBef>
                <a:spcPts val="0"/>
              </a:spcBef>
            </a:pPr>
            <a:r>
              <a:rPr lang="en-US" sz="1600" i="1" dirty="0">
                <a:solidFill>
                  <a:schemeClr val="tx1"/>
                </a:solidFill>
                <a:latin typeface="IBM Plex Sans" panose="020B0503050000000000" pitchFamily="34" charset="0"/>
              </a:rPr>
              <a:t>Examples of Interview Manager Confirmations to Lead Coordinator</a:t>
            </a:r>
          </a:p>
          <a:p>
            <a:pPr>
              <a:spcBef>
                <a:spcPts val="0"/>
              </a:spcBef>
            </a:pPr>
            <a:endParaRPr lang="en-US" sz="1600" i="1" dirty="0">
              <a:solidFill>
                <a:schemeClr val="tx1"/>
              </a:solidFill>
              <a:latin typeface="IBM Plex Sans" panose="020B0503050000000000" pitchFamily="34" charset="0"/>
            </a:endParaRPr>
          </a:p>
          <a:p>
            <a:pPr marL="285750" indent="-285750">
              <a:spcBef>
                <a:spcPts val="0"/>
              </a:spcBef>
              <a:buFontTx/>
              <a:buChar char="-"/>
            </a:pPr>
            <a:endParaRPr lang="en-US" sz="1600" dirty="0">
              <a:solidFill>
                <a:schemeClr val="tx1"/>
              </a:solidFill>
              <a:latin typeface="IBM Plex Sans" panose="020B0503050000000000" pitchFamily="34" charset="0"/>
            </a:endParaRPr>
          </a:p>
          <a:p>
            <a:pPr marL="285750" indent="-285750">
              <a:spcBef>
                <a:spcPts val="0"/>
              </a:spcBef>
              <a:buFontTx/>
              <a:buChar char="-"/>
            </a:pPr>
            <a:endParaRPr lang="en-US" sz="1600" dirty="0">
              <a:solidFill>
                <a:schemeClr val="tx1"/>
              </a:solidFill>
              <a:latin typeface="IBM Plex Sans" panose="020B0503050000000000" pitchFamily="34" charset="0"/>
            </a:endParaRPr>
          </a:p>
        </p:txBody>
      </p:sp>
      <p:sp>
        <p:nvSpPr>
          <p:cNvPr id="6" name="Oval 5">
            <a:extLst>
              <a:ext uri="{FF2B5EF4-FFF2-40B4-BE49-F238E27FC236}">
                <a16:creationId xmlns:a16="http://schemas.microsoft.com/office/drawing/2014/main" id="{82FA6870-1E56-46AE-8F39-3CC94F2B1C29}"/>
              </a:ext>
            </a:extLst>
          </p:cNvPr>
          <p:cNvSpPr/>
          <p:nvPr/>
        </p:nvSpPr>
        <p:spPr>
          <a:xfrm>
            <a:off x="2002444" y="2670372"/>
            <a:ext cx="1104898" cy="485522"/>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FFFF"/>
              </a:solidFill>
              <a:latin typeface="Arial"/>
              <a:cs typeface="Arial"/>
            </a:endParaRPr>
          </a:p>
        </p:txBody>
      </p:sp>
      <p:sp>
        <p:nvSpPr>
          <p:cNvPr id="7" name="Oval 6">
            <a:extLst>
              <a:ext uri="{FF2B5EF4-FFF2-40B4-BE49-F238E27FC236}">
                <a16:creationId xmlns:a16="http://schemas.microsoft.com/office/drawing/2014/main" id="{6C1B1557-B23F-4D1E-8296-678C156CB36C}"/>
              </a:ext>
            </a:extLst>
          </p:cNvPr>
          <p:cNvSpPr/>
          <p:nvPr/>
        </p:nvSpPr>
        <p:spPr>
          <a:xfrm>
            <a:off x="3530924" y="273844"/>
            <a:ext cx="1672255" cy="535360"/>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0000"/>
              </a:solidFill>
              <a:latin typeface="Arial"/>
              <a:cs typeface="Arial"/>
            </a:endParaRPr>
          </a:p>
        </p:txBody>
      </p:sp>
      <p:sp>
        <p:nvSpPr>
          <p:cNvPr id="11" name="TextBox 10">
            <a:extLst>
              <a:ext uri="{FF2B5EF4-FFF2-40B4-BE49-F238E27FC236}">
                <a16:creationId xmlns:a16="http://schemas.microsoft.com/office/drawing/2014/main" id="{6667445A-CA42-4FBC-AB2C-0E72DD05E0F6}"/>
              </a:ext>
            </a:extLst>
          </p:cNvPr>
          <p:cNvSpPr txBox="1"/>
          <p:nvPr/>
        </p:nvSpPr>
        <p:spPr>
          <a:xfrm>
            <a:off x="6053791" y="2379354"/>
            <a:ext cx="157162" cy="300082"/>
          </a:xfrm>
          <a:prstGeom prst="rect">
            <a:avLst/>
          </a:prstGeom>
          <a:solidFill>
            <a:srgbClr val="FFFFFF"/>
          </a:solidFill>
        </p:spPr>
        <p:txBody>
          <a:bodyPr wrap="square" rtlCol="0">
            <a:spAutoFit/>
          </a:bodyPr>
          <a:lstStyle/>
          <a:p>
            <a:endParaRPr lang="en-US" dirty="0">
              <a:highlight>
                <a:srgbClr val="F7F3F1"/>
              </a:highlight>
            </a:endParaRPr>
          </a:p>
        </p:txBody>
      </p:sp>
      <p:pic>
        <p:nvPicPr>
          <p:cNvPr id="12" name="Picture 11">
            <a:extLst>
              <a:ext uri="{FF2B5EF4-FFF2-40B4-BE49-F238E27FC236}">
                <a16:creationId xmlns:a16="http://schemas.microsoft.com/office/drawing/2014/main" id="{C351EAD7-2F19-4951-96FC-73425664C55D}"/>
              </a:ext>
            </a:extLst>
          </p:cNvPr>
          <p:cNvPicPr>
            <a:picLocks noChangeAspect="1"/>
          </p:cNvPicPr>
          <p:nvPr/>
        </p:nvPicPr>
        <p:blipFill>
          <a:blip r:embed="rId2"/>
          <a:stretch>
            <a:fillRect/>
          </a:stretch>
        </p:blipFill>
        <p:spPr>
          <a:xfrm>
            <a:off x="228599" y="1332002"/>
            <a:ext cx="3511672" cy="865127"/>
          </a:xfrm>
          <a:prstGeom prst="rect">
            <a:avLst/>
          </a:prstGeom>
          <a:ln>
            <a:solidFill>
              <a:schemeClr val="accent1"/>
            </a:solidFill>
          </a:ln>
        </p:spPr>
      </p:pic>
      <p:pic>
        <p:nvPicPr>
          <p:cNvPr id="8" name="Picture 7">
            <a:extLst>
              <a:ext uri="{FF2B5EF4-FFF2-40B4-BE49-F238E27FC236}">
                <a16:creationId xmlns:a16="http://schemas.microsoft.com/office/drawing/2014/main" id="{285B1A0D-C5D0-45CC-B24E-FEEA474B0EAE}"/>
              </a:ext>
            </a:extLst>
          </p:cNvPr>
          <p:cNvPicPr>
            <a:picLocks noChangeAspect="1"/>
          </p:cNvPicPr>
          <p:nvPr/>
        </p:nvPicPr>
        <p:blipFill rotWithShape="1">
          <a:blip r:embed="rId3"/>
          <a:srcRect r="11497"/>
          <a:stretch/>
        </p:blipFill>
        <p:spPr>
          <a:xfrm>
            <a:off x="2950752" y="2036538"/>
            <a:ext cx="3377083" cy="1978102"/>
          </a:xfrm>
          <a:prstGeom prst="rect">
            <a:avLst/>
          </a:prstGeom>
          <a:ln>
            <a:solidFill>
              <a:schemeClr val="accent1"/>
            </a:solidFill>
          </a:ln>
        </p:spPr>
      </p:pic>
      <p:pic>
        <p:nvPicPr>
          <p:cNvPr id="4" name="Picture 3">
            <a:extLst>
              <a:ext uri="{FF2B5EF4-FFF2-40B4-BE49-F238E27FC236}">
                <a16:creationId xmlns:a16="http://schemas.microsoft.com/office/drawing/2014/main" id="{1502F157-C8EC-4902-B8C0-4FD2E17D665A}"/>
              </a:ext>
            </a:extLst>
          </p:cNvPr>
          <p:cNvPicPr>
            <a:picLocks noChangeAspect="1"/>
          </p:cNvPicPr>
          <p:nvPr/>
        </p:nvPicPr>
        <p:blipFill>
          <a:blip r:embed="rId4"/>
          <a:stretch>
            <a:fillRect/>
          </a:stretch>
        </p:blipFill>
        <p:spPr>
          <a:xfrm>
            <a:off x="6053791" y="2622832"/>
            <a:ext cx="2737731" cy="2344041"/>
          </a:xfrm>
          <a:prstGeom prst="rect">
            <a:avLst/>
          </a:prstGeom>
          <a:ln>
            <a:solidFill>
              <a:schemeClr val="accent1"/>
            </a:solidFill>
          </a:ln>
        </p:spPr>
      </p:pic>
      <p:pic>
        <p:nvPicPr>
          <p:cNvPr id="9" name="Picture 8">
            <a:extLst>
              <a:ext uri="{FF2B5EF4-FFF2-40B4-BE49-F238E27FC236}">
                <a16:creationId xmlns:a16="http://schemas.microsoft.com/office/drawing/2014/main" id="{1025D2CE-BCC6-4B4C-B921-096D75F64ACF}"/>
              </a:ext>
            </a:extLst>
          </p:cNvPr>
          <p:cNvPicPr>
            <a:picLocks noChangeAspect="1"/>
          </p:cNvPicPr>
          <p:nvPr/>
        </p:nvPicPr>
        <p:blipFill>
          <a:blip r:embed="rId5"/>
          <a:stretch>
            <a:fillRect/>
          </a:stretch>
        </p:blipFill>
        <p:spPr>
          <a:xfrm>
            <a:off x="6053791" y="2816037"/>
            <a:ext cx="1235515" cy="213753"/>
          </a:xfrm>
          <a:prstGeom prst="rect">
            <a:avLst/>
          </a:prstGeom>
        </p:spPr>
      </p:pic>
    </p:spTree>
    <p:extLst>
      <p:ext uri="{BB962C8B-B14F-4D97-AF65-F5344CB8AC3E}">
        <p14:creationId xmlns:p14="http://schemas.microsoft.com/office/powerpoint/2010/main" val="2417796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fontScale="90000"/>
          </a:bodyPr>
          <a:lstStyle/>
          <a:p>
            <a:r>
              <a:rPr lang="en-US" sz="3000" dirty="0">
                <a:solidFill>
                  <a:schemeClr val="tx1"/>
                </a:solidFill>
                <a:latin typeface="IBM Plex Sans" panose="020B0503050000000000" pitchFamily="34" charset="0"/>
              </a:rPr>
              <a:t>How to use the Interview Manager – User Experience</a:t>
            </a:r>
          </a:p>
        </p:txBody>
      </p:sp>
      <p:sp>
        <p:nvSpPr>
          <p:cNvPr id="3" name="Content Placeholder 2"/>
          <p:cNvSpPr>
            <a:spLocks noGrp="1"/>
          </p:cNvSpPr>
          <p:nvPr>
            <p:ph idx="1"/>
          </p:nvPr>
        </p:nvSpPr>
        <p:spPr>
          <a:xfrm>
            <a:off x="115135" y="670621"/>
            <a:ext cx="8800266" cy="3999502"/>
          </a:xfrm>
        </p:spPr>
        <p:txBody>
          <a:bodyPr>
            <a:normAutofit/>
          </a:bodyPr>
          <a:lstStyle/>
          <a:p>
            <a:pPr>
              <a:spcBef>
                <a:spcPts val="0"/>
              </a:spcBef>
              <a:spcAft>
                <a:spcPts val="600"/>
              </a:spcAft>
            </a:pPr>
            <a:r>
              <a:rPr lang="en-US" sz="1600" b="1" dirty="0">
                <a:solidFill>
                  <a:schemeClr val="tx1"/>
                </a:solidFill>
                <a:latin typeface="IBM Plex Sans" panose="020B0503050000000000" pitchFamily="34" charset="0"/>
              </a:rPr>
              <a:t>Manage Interviews</a:t>
            </a:r>
            <a:endParaRPr lang="en-US" sz="1600" b="1" dirty="0">
              <a:solidFill>
                <a:srgbClr val="FF0000"/>
              </a:solidFill>
              <a:latin typeface="IBM Plex Sans" panose="020B0503050000000000" pitchFamily="34" charset="0"/>
            </a:endParaRPr>
          </a:p>
          <a:p>
            <a:pPr>
              <a:spcBef>
                <a:spcPts val="0"/>
              </a:spcBef>
              <a:spcAft>
                <a:spcPts val="1000"/>
              </a:spcAft>
            </a:pPr>
            <a:r>
              <a:rPr lang="en-US" dirty="0">
                <a:solidFill>
                  <a:schemeClr val="tx1"/>
                </a:solidFill>
                <a:latin typeface="IBM Plex Sans" panose="020B0503050000000000" pitchFamily="34" charset="0"/>
              </a:rPr>
              <a:t>Provides details of the Interviews in a card view (interview status, interview date and time, etc.) </a:t>
            </a:r>
          </a:p>
          <a:p>
            <a:pPr marL="452437" lvl="3" indent="0">
              <a:spcBef>
                <a:spcPts val="0"/>
              </a:spcBef>
              <a:buNone/>
            </a:pPr>
            <a:r>
              <a:rPr lang="en-US" i="1" dirty="0">
                <a:solidFill>
                  <a:schemeClr val="tx1"/>
                </a:solidFill>
                <a:latin typeface="IBM Plex Sans" panose="020B0503050000000000" pitchFamily="34" charset="0"/>
              </a:rPr>
              <a:t>BrassRing &gt; Candidates &gt; Manage Interviews</a:t>
            </a:r>
          </a:p>
          <a:p>
            <a:pPr marL="285750" indent="-285750">
              <a:spcBef>
                <a:spcPts val="0"/>
              </a:spcBef>
              <a:buFontTx/>
              <a:buChar char="-"/>
            </a:pPr>
            <a:endParaRPr lang="en-US" sz="1600" dirty="0">
              <a:solidFill>
                <a:schemeClr val="tx1"/>
              </a:solidFill>
              <a:latin typeface="IBM Plex Sans" panose="020B0503050000000000" pitchFamily="34" charset="0"/>
            </a:endParaRPr>
          </a:p>
        </p:txBody>
      </p:sp>
      <p:sp>
        <p:nvSpPr>
          <p:cNvPr id="6" name="Oval 5">
            <a:extLst>
              <a:ext uri="{FF2B5EF4-FFF2-40B4-BE49-F238E27FC236}">
                <a16:creationId xmlns:a16="http://schemas.microsoft.com/office/drawing/2014/main" id="{82FA6870-1E56-46AE-8F39-3CC94F2B1C29}"/>
              </a:ext>
            </a:extLst>
          </p:cNvPr>
          <p:cNvSpPr/>
          <p:nvPr/>
        </p:nvSpPr>
        <p:spPr>
          <a:xfrm>
            <a:off x="2002444" y="2670372"/>
            <a:ext cx="1104898" cy="485522"/>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FFFF"/>
              </a:solidFill>
              <a:latin typeface="Arial"/>
              <a:cs typeface="Arial"/>
            </a:endParaRPr>
          </a:p>
        </p:txBody>
      </p:sp>
      <p:sp>
        <p:nvSpPr>
          <p:cNvPr id="7" name="Oval 6">
            <a:extLst>
              <a:ext uri="{FF2B5EF4-FFF2-40B4-BE49-F238E27FC236}">
                <a16:creationId xmlns:a16="http://schemas.microsoft.com/office/drawing/2014/main" id="{6C1B1557-B23F-4D1E-8296-678C156CB36C}"/>
              </a:ext>
            </a:extLst>
          </p:cNvPr>
          <p:cNvSpPr/>
          <p:nvPr/>
        </p:nvSpPr>
        <p:spPr>
          <a:xfrm>
            <a:off x="3530924" y="273844"/>
            <a:ext cx="1672255" cy="535360"/>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0000"/>
              </a:solidFill>
              <a:latin typeface="Arial"/>
              <a:cs typeface="Arial"/>
            </a:endParaRPr>
          </a:p>
        </p:txBody>
      </p:sp>
      <p:pic>
        <p:nvPicPr>
          <p:cNvPr id="8" name="Picture 7">
            <a:extLst>
              <a:ext uri="{FF2B5EF4-FFF2-40B4-BE49-F238E27FC236}">
                <a16:creationId xmlns:a16="http://schemas.microsoft.com/office/drawing/2014/main" id="{1C16AC7A-A9DF-4490-9FAD-BC2596C5F3A3}"/>
              </a:ext>
            </a:extLst>
          </p:cNvPr>
          <p:cNvPicPr>
            <a:picLocks noChangeAspect="1"/>
          </p:cNvPicPr>
          <p:nvPr/>
        </p:nvPicPr>
        <p:blipFill>
          <a:blip r:embed="rId2"/>
          <a:stretch>
            <a:fillRect/>
          </a:stretch>
        </p:blipFill>
        <p:spPr>
          <a:xfrm>
            <a:off x="2208508" y="1821051"/>
            <a:ext cx="6801294" cy="2931081"/>
          </a:xfrm>
          <a:prstGeom prst="rect">
            <a:avLst/>
          </a:prstGeom>
          <a:ln>
            <a:solidFill>
              <a:schemeClr val="accent1"/>
            </a:solidFill>
          </a:ln>
        </p:spPr>
      </p:pic>
      <p:pic>
        <p:nvPicPr>
          <p:cNvPr id="9" name="Picture 8">
            <a:extLst>
              <a:ext uri="{FF2B5EF4-FFF2-40B4-BE49-F238E27FC236}">
                <a16:creationId xmlns:a16="http://schemas.microsoft.com/office/drawing/2014/main" id="{7182CE5B-B648-4563-A2A3-56080BB75B39}"/>
              </a:ext>
            </a:extLst>
          </p:cNvPr>
          <p:cNvPicPr/>
          <p:nvPr/>
        </p:nvPicPr>
        <p:blipFill rotWithShape="1">
          <a:blip r:embed="rId3"/>
          <a:srcRect r="4117"/>
          <a:stretch/>
        </p:blipFill>
        <p:spPr>
          <a:xfrm>
            <a:off x="220850" y="1805553"/>
            <a:ext cx="1568114" cy="3139610"/>
          </a:xfrm>
          <a:prstGeom prst="rect">
            <a:avLst/>
          </a:prstGeom>
          <a:ln>
            <a:solidFill>
              <a:schemeClr val="accent1"/>
            </a:solidFill>
          </a:ln>
        </p:spPr>
      </p:pic>
      <p:sp>
        <p:nvSpPr>
          <p:cNvPr id="4" name="Rectangle 3">
            <a:extLst>
              <a:ext uri="{FF2B5EF4-FFF2-40B4-BE49-F238E27FC236}">
                <a16:creationId xmlns:a16="http://schemas.microsoft.com/office/drawing/2014/main" id="{A8F80C98-0D5A-4A4A-B05C-F99E91AD84CF}"/>
              </a:ext>
            </a:extLst>
          </p:cNvPr>
          <p:cNvSpPr/>
          <p:nvPr/>
        </p:nvSpPr>
        <p:spPr>
          <a:xfrm>
            <a:off x="358366" y="4525505"/>
            <a:ext cx="1315451" cy="144618"/>
          </a:xfrm>
          <a:prstGeom prst="rect">
            <a:avLst/>
          </a:prstGeom>
        </p:spPr>
        <p:txBody>
          <a:bodyPr wrap="square" lIns="0" tIns="0" rIns="0" bIns="0" rtlCol="0" anchor="ctr">
            <a:noAutofit/>
          </a:bodyPr>
          <a:lstStyle/>
          <a:p>
            <a:pPr algn="ctr"/>
            <a:endParaRPr lang="en-US" sz="1200" dirty="0" err="1">
              <a:solidFill>
                <a:srgbClr val="FFFFFF"/>
              </a:solidFill>
              <a:latin typeface="Arial"/>
              <a:cs typeface="Arial"/>
            </a:endParaRPr>
          </a:p>
        </p:txBody>
      </p:sp>
      <p:sp>
        <p:nvSpPr>
          <p:cNvPr id="5" name="Rectangle 4">
            <a:extLst>
              <a:ext uri="{FF2B5EF4-FFF2-40B4-BE49-F238E27FC236}">
                <a16:creationId xmlns:a16="http://schemas.microsoft.com/office/drawing/2014/main" id="{0887940D-9505-4BE1-925B-BA0B891C0BAE}"/>
              </a:ext>
            </a:extLst>
          </p:cNvPr>
          <p:cNvSpPr/>
          <p:nvPr/>
        </p:nvSpPr>
        <p:spPr>
          <a:xfrm>
            <a:off x="220850" y="4725935"/>
            <a:ext cx="1560365" cy="211474"/>
          </a:xfrm>
          <a:prstGeom prst="rect">
            <a:avLst/>
          </a:prstGeom>
          <a:ln w="19050">
            <a:solidFill>
              <a:srgbClr val="FF0000"/>
            </a:solidFill>
          </a:ln>
        </p:spPr>
        <p:txBody>
          <a:bodyPr wrap="square" lIns="0" tIns="0" rIns="0" bIns="0" rtlCol="0" anchor="ctr">
            <a:noAutofit/>
          </a:bodyPr>
          <a:lstStyle/>
          <a:p>
            <a:pPr algn="ctr"/>
            <a:endParaRPr lang="en-US" sz="1200" dirty="0" err="1">
              <a:solidFill>
                <a:srgbClr val="FFFFFF"/>
              </a:solidFill>
              <a:latin typeface="Arial"/>
              <a:cs typeface="Arial"/>
            </a:endParaRPr>
          </a:p>
        </p:txBody>
      </p:sp>
      <p:cxnSp>
        <p:nvCxnSpPr>
          <p:cNvPr id="11" name="Straight Arrow Connector 10">
            <a:extLst>
              <a:ext uri="{FF2B5EF4-FFF2-40B4-BE49-F238E27FC236}">
                <a16:creationId xmlns:a16="http://schemas.microsoft.com/office/drawing/2014/main" id="{D3EF380F-F31D-4998-8A5D-15A99D430204}"/>
              </a:ext>
            </a:extLst>
          </p:cNvPr>
          <p:cNvCxnSpPr>
            <a:cxnSpLocks/>
          </p:cNvCxnSpPr>
          <p:nvPr/>
        </p:nvCxnSpPr>
        <p:spPr>
          <a:xfrm>
            <a:off x="1831963" y="3281243"/>
            <a:ext cx="340962" cy="0"/>
          </a:xfrm>
          <a:prstGeom prst="straightConnector1">
            <a:avLst/>
          </a:prstGeom>
          <a:ln w="38100">
            <a:solidFill>
              <a:schemeClr val="bg1">
                <a:lumMod val="50000"/>
                <a:lumOff val="50000"/>
              </a:schemeClr>
            </a:solidFill>
            <a:tailEnd type="triangle"/>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57529049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fontScale="90000"/>
          </a:bodyPr>
          <a:lstStyle/>
          <a:p>
            <a:r>
              <a:rPr lang="en-US" sz="3000" dirty="0">
                <a:solidFill>
                  <a:schemeClr val="tx1"/>
                </a:solidFill>
                <a:latin typeface="IBM Plex Sans" panose="020B0503050000000000" pitchFamily="34" charset="0"/>
              </a:rPr>
              <a:t>How to use the Interview Manager – User Experience</a:t>
            </a:r>
          </a:p>
        </p:txBody>
      </p:sp>
      <p:sp>
        <p:nvSpPr>
          <p:cNvPr id="3" name="Content Placeholder 2"/>
          <p:cNvSpPr>
            <a:spLocks noGrp="1"/>
          </p:cNvSpPr>
          <p:nvPr>
            <p:ph idx="1"/>
          </p:nvPr>
        </p:nvSpPr>
        <p:spPr>
          <a:xfrm>
            <a:off x="115135" y="670621"/>
            <a:ext cx="8800266" cy="3999502"/>
          </a:xfrm>
        </p:spPr>
        <p:txBody>
          <a:bodyPr>
            <a:normAutofit/>
          </a:bodyPr>
          <a:lstStyle/>
          <a:p>
            <a:pPr>
              <a:spcBef>
                <a:spcPts val="0"/>
              </a:spcBef>
              <a:spcAft>
                <a:spcPts val="600"/>
              </a:spcAft>
            </a:pPr>
            <a:r>
              <a:rPr lang="en-US" sz="1600" b="1" dirty="0">
                <a:solidFill>
                  <a:schemeClr val="tx1"/>
                </a:solidFill>
                <a:latin typeface="IBM Plex Sans" panose="020B0503050000000000" pitchFamily="34" charset="0"/>
              </a:rPr>
              <a:t>Home Page</a:t>
            </a:r>
          </a:p>
          <a:p>
            <a:pPr>
              <a:spcBef>
                <a:spcPts val="0"/>
              </a:spcBef>
            </a:pPr>
            <a:r>
              <a:rPr lang="en-US" sz="1600" dirty="0">
                <a:solidFill>
                  <a:schemeClr val="tx1"/>
                </a:solidFill>
                <a:latin typeface="IBM Plex Sans" panose="020B0503050000000000" pitchFamily="34" charset="0"/>
              </a:rPr>
              <a:t>Interview Tab is available on the Home Page – Card View or Grid View</a:t>
            </a:r>
            <a:endParaRPr lang="en-US" sz="1600" i="1" dirty="0">
              <a:solidFill>
                <a:schemeClr val="tx1"/>
              </a:solidFill>
              <a:latin typeface="IBM Plex Sans" panose="020B0503050000000000" pitchFamily="34" charset="0"/>
            </a:endParaRPr>
          </a:p>
          <a:p>
            <a:pPr marL="285750" indent="-285750">
              <a:spcBef>
                <a:spcPts val="0"/>
              </a:spcBef>
              <a:buFontTx/>
              <a:buChar char="-"/>
            </a:pPr>
            <a:endParaRPr lang="en-US" sz="1600" dirty="0">
              <a:solidFill>
                <a:schemeClr val="tx1"/>
              </a:solidFill>
              <a:latin typeface="IBM Plex Sans" panose="020B0503050000000000" pitchFamily="34" charset="0"/>
            </a:endParaRPr>
          </a:p>
        </p:txBody>
      </p:sp>
      <p:sp>
        <p:nvSpPr>
          <p:cNvPr id="6" name="Oval 5">
            <a:extLst>
              <a:ext uri="{FF2B5EF4-FFF2-40B4-BE49-F238E27FC236}">
                <a16:creationId xmlns:a16="http://schemas.microsoft.com/office/drawing/2014/main" id="{82FA6870-1E56-46AE-8F39-3CC94F2B1C29}"/>
              </a:ext>
            </a:extLst>
          </p:cNvPr>
          <p:cNvSpPr/>
          <p:nvPr/>
        </p:nvSpPr>
        <p:spPr>
          <a:xfrm>
            <a:off x="2002444" y="2670372"/>
            <a:ext cx="1104898" cy="485522"/>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FFFF"/>
              </a:solidFill>
              <a:latin typeface="Arial"/>
              <a:cs typeface="Arial"/>
            </a:endParaRPr>
          </a:p>
        </p:txBody>
      </p:sp>
      <p:sp>
        <p:nvSpPr>
          <p:cNvPr id="7" name="Oval 6">
            <a:extLst>
              <a:ext uri="{FF2B5EF4-FFF2-40B4-BE49-F238E27FC236}">
                <a16:creationId xmlns:a16="http://schemas.microsoft.com/office/drawing/2014/main" id="{6C1B1557-B23F-4D1E-8296-678C156CB36C}"/>
              </a:ext>
            </a:extLst>
          </p:cNvPr>
          <p:cNvSpPr/>
          <p:nvPr/>
        </p:nvSpPr>
        <p:spPr>
          <a:xfrm>
            <a:off x="3530924" y="273844"/>
            <a:ext cx="1672255" cy="535360"/>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0000"/>
              </a:solidFill>
              <a:latin typeface="Arial"/>
              <a:cs typeface="Arial"/>
            </a:endParaRPr>
          </a:p>
        </p:txBody>
      </p:sp>
      <p:pic>
        <p:nvPicPr>
          <p:cNvPr id="11" name="Picture 10">
            <a:extLst>
              <a:ext uri="{FF2B5EF4-FFF2-40B4-BE49-F238E27FC236}">
                <a16:creationId xmlns:a16="http://schemas.microsoft.com/office/drawing/2014/main" id="{2F35687A-5CC4-4A00-8691-1E3F722BC4BF}"/>
              </a:ext>
            </a:extLst>
          </p:cNvPr>
          <p:cNvPicPr>
            <a:picLocks noChangeAspect="1"/>
          </p:cNvPicPr>
          <p:nvPr/>
        </p:nvPicPr>
        <p:blipFill>
          <a:blip r:embed="rId2"/>
          <a:stretch>
            <a:fillRect/>
          </a:stretch>
        </p:blipFill>
        <p:spPr>
          <a:xfrm>
            <a:off x="236662" y="1444774"/>
            <a:ext cx="5427413" cy="2128811"/>
          </a:xfrm>
          <a:prstGeom prst="rect">
            <a:avLst/>
          </a:prstGeom>
          <a:ln>
            <a:solidFill>
              <a:schemeClr val="accent1"/>
            </a:solidFill>
          </a:ln>
        </p:spPr>
      </p:pic>
      <p:sp>
        <p:nvSpPr>
          <p:cNvPr id="12" name="Rectangle 11">
            <a:extLst>
              <a:ext uri="{FF2B5EF4-FFF2-40B4-BE49-F238E27FC236}">
                <a16:creationId xmlns:a16="http://schemas.microsoft.com/office/drawing/2014/main" id="{B1190233-0AC8-42FA-BE22-ACFF1DCF4822}"/>
              </a:ext>
            </a:extLst>
          </p:cNvPr>
          <p:cNvSpPr/>
          <p:nvPr/>
        </p:nvSpPr>
        <p:spPr>
          <a:xfrm>
            <a:off x="1685924" y="2102897"/>
            <a:ext cx="475970" cy="167396"/>
          </a:xfrm>
          <a:prstGeom prst="rect">
            <a:avLst/>
          </a:prstGeom>
          <a:ln w="12700">
            <a:solidFill>
              <a:srgbClr val="FF0000"/>
            </a:solidFill>
          </a:ln>
        </p:spPr>
        <p:txBody>
          <a:bodyPr wrap="square" lIns="0" tIns="0" rIns="0" bIns="0" rtlCol="0" anchor="ctr">
            <a:noAutofit/>
          </a:bodyPr>
          <a:lstStyle/>
          <a:p>
            <a:pPr algn="ctr"/>
            <a:endParaRPr lang="en-US" sz="1200" dirty="0" err="1">
              <a:solidFill>
                <a:srgbClr val="FFFFFF"/>
              </a:solidFill>
              <a:latin typeface="Arial"/>
              <a:cs typeface="Arial"/>
            </a:endParaRPr>
          </a:p>
        </p:txBody>
      </p:sp>
      <p:pic>
        <p:nvPicPr>
          <p:cNvPr id="8" name="Picture 7">
            <a:extLst>
              <a:ext uri="{FF2B5EF4-FFF2-40B4-BE49-F238E27FC236}">
                <a16:creationId xmlns:a16="http://schemas.microsoft.com/office/drawing/2014/main" id="{D1D405DA-B778-4807-B34D-02B87A7FA08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69533" y="2946797"/>
            <a:ext cx="5305938" cy="2080417"/>
          </a:xfrm>
          <a:prstGeom prst="rect">
            <a:avLst/>
          </a:prstGeom>
          <a:ln>
            <a:solidFill>
              <a:schemeClr val="accent1"/>
            </a:solidFill>
          </a:ln>
        </p:spPr>
      </p:pic>
      <p:sp>
        <p:nvSpPr>
          <p:cNvPr id="9" name="Rectangle 8">
            <a:extLst>
              <a:ext uri="{FF2B5EF4-FFF2-40B4-BE49-F238E27FC236}">
                <a16:creationId xmlns:a16="http://schemas.microsoft.com/office/drawing/2014/main" id="{43440A50-10AD-436A-B0C9-C2EE24837ECE}"/>
              </a:ext>
            </a:extLst>
          </p:cNvPr>
          <p:cNvSpPr/>
          <p:nvPr/>
        </p:nvSpPr>
        <p:spPr>
          <a:xfrm>
            <a:off x="5317331" y="3711296"/>
            <a:ext cx="475970" cy="167396"/>
          </a:xfrm>
          <a:prstGeom prst="rect">
            <a:avLst/>
          </a:prstGeom>
          <a:ln w="12700">
            <a:solidFill>
              <a:srgbClr val="FF0000"/>
            </a:solidFill>
          </a:ln>
        </p:spPr>
        <p:txBody>
          <a:bodyPr wrap="square" lIns="0" tIns="0" rIns="0" bIns="0" rtlCol="0" anchor="ctr">
            <a:noAutofit/>
          </a:bodyPr>
          <a:lstStyle/>
          <a:p>
            <a:pPr algn="ctr"/>
            <a:endParaRPr lang="en-US" sz="1200" dirty="0" err="1">
              <a:solidFill>
                <a:srgbClr val="FFFFFF"/>
              </a:solidFill>
              <a:latin typeface="Arial"/>
              <a:cs typeface="Arial"/>
            </a:endParaRPr>
          </a:p>
        </p:txBody>
      </p:sp>
    </p:spTree>
    <p:extLst>
      <p:ext uri="{BB962C8B-B14F-4D97-AF65-F5344CB8AC3E}">
        <p14:creationId xmlns:p14="http://schemas.microsoft.com/office/powerpoint/2010/main" val="148808048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fontScale="90000"/>
          </a:bodyPr>
          <a:lstStyle/>
          <a:p>
            <a:r>
              <a:rPr lang="en-US" sz="3000" dirty="0">
                <a:solidFill>
                  <a:schemeClr val="tx1"/>
                </a:solidFill>
                <a:latin typeface="IBM Plex Sans" panose="020B0503050000000000" pitchFamily="34" charset="0"/>
              </a:rPr>
              <a:t>How to use the Interview Manager – User Experience</a:t>
            </a:r>
          </a:p>
        </p:txBody>
      </p:sp>
      <p:sp>
        <p:nvSpPr>
          <p:cNvPr id="3" name="Content Placeholder 2"/>
          <p:cNvSpPr>
            <a:spLocks noGrp="1"/>
          </p:cNvSpPr>
          <p:nvPr>
            <p:ph idx="1"/>
          </p:nvPr>
        </p:nvSpPr>
        <p:spPr>
          <a:xfrm>
            <a:off x="115135" y="670621"/>
            <a:ext cx="8800266" cy="3999502"/>
          </a:xfrm>
        </p:spPr>
        <p:txBody>
          <a:bodyPr>
            <a:normAutofit/>
          </a:bodyPr>
          <a:lstStyle/>
          <a:p>
            <a:pPr>
              <a:spcBef>
                <a:spcPts val="0"/>
              </a:spcBef>
            </a:pPr>
            <a:r>
              <a:rPr lang="en-US" sz="1600" b="1" dirty="0">
                <a:solidFill>
                  <a:schemeClr val="tx1"/>
                </a:solidFill>
                <a:latin typeface="IBM Plex Sans" panose="020B0503050000000000" pitchFamily="34" charset="0"/>
              </a:rPr>
              <a:t>Manage Interviews</a:t>
            </a:r>
          </a:p>
          <a:p>
            <a:pPr marL="285750" indent="-285750">
              <a:spcBef>
                <a:spcPts val="0"/>
              </a:spcBef>
              <a:buFontTx/>
              <a:buChar char="-"/>
            </a:pPr>
            <a:r>
              <a:rPr lang="en-US" dirty="0">
                <a:solidFill>
                  <a:schemeClr val="tx1"/>
                </a:solidFill>
                <a:latin typeface="IBM Plex Sans" panose="020B0503050000000000" pitchFamily="34" charset="0"/>
              </a:rPr>
              <a:t>Click on the Candidate’s Name hyperlink to access the Interview Details Page</a:t>
            </a:r>
          </a:p>
          <a:p>
            <a:pPr marL="285750" indent="-285750">
              <a:spcBef>
                <a:spcPts val="0"/>
              </a:spcBef>
              <a:buFontTx/>
              <a:buChar char="-"/>
            </a:pPr>
            <a:r>
              <a:rPr lang="en-US" dirty="0">
                <a:solidFill>
                  <a:schemeClr val="tx1"/>
                </a:solidFill>
                <a:latin typeface="IBM Plex Sans" panose="020B0503050000000000" pitchFamily="34" charset="0"/>
              </a:rPr>
              <a:t>User can edit basic interview details; view, edit, and cancel interviews; send and resend communication; manage to-dos</a:t>
            </a:r>
          </a:p>
          <a:p>
            <a:pPr marL="452437" lvl="3" indent="0">
              <a:spcBef>
                <a:spcPts val="0"/>
              </a:spcBef>
              <a:buNone/>
            </a:pPr>
            <a:endParaRPr lang="en-US" i="1" dirty="0">
              <a:solidFill>
                <a:schemeClr val="tx1"/>
              </a:solidFill>
              <a:latin typeface="IBM Plex Sans" panose="020B0503050000000000" pitchFamily="34" charset="0"/>
            </a:endParaRPr>
          </a:p>
          <a:p>
            <a:pPr>
              <a:spcBef>
                <a:spcPts val="0"/>
              </a:spcBef>
            </a:pPr>
            <a:endParaRPr lang="en-US" sz="1600" dirty="0">
              <a:solidFill>
                <a:schemeClr val="tx1"/>
              </a:solidFill>
              <a:latin typeface="IBM Plex Sans" panose="020B0503050000000000" pitchFamily="34" charset="0"/>
            </a:endParaRPr>
          </a:p>
        </p:txBody>
      </p:sp>
      <p:sp>
        <p:nvSpPr>
          <p:cNvPr id="6" name="Oval 5">
            <a:extLst>
              <a:ext uri="{FF2B5EF4-FFF2-40B4-BE49-F238E27FC236}">
                <a16:creationId xmlns:a16="http://schemas.microsoft.com/office/drawing/2014/main" id="{82FA6870-1E56-46AE-8F39-3CC94F2B1C29}"/>
              </a:ext>
            </a:extLst>
          </p:cNvPr>
          <p:cNvSpPr/>
          <p:nvPr/>
        </p:nvSpPr>
        <p:spPr>
          <a:xfrm>
            <a:off x="2002444" y="2670372"/>
            <a:ext cx="1104898" cy="485522"/>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FFFF"/>
              </a:solidFill>
              <a:latin typeface="Arial"/>
              <a:cs typeface="Arial"/>
            </a:endParaRPr>
          </a:p>
        </p:txBody>
      </p:sp>
      <p:sp>
        <p:nvSpPr>
          <p:cNvPr id="7" name="Oval 6">
            <a:extLst>
              <a:ext uri="{FF2B5EF4-FFF2-40B4-BE49-F238E27FC236}">
                <a16:creationId xmlns:a16="http://schemas.microsoft.com/office/drawing/2014/main" id="{6C1B1557-B23F-4D1E-8296-678C156CB36C}"/>
              </a:ext>
            </a:extLst>
          </p:cNvPr>
          <p:cNvSpPr/>
          <p:nvPr/>
        </p:nvSpPr>
        <p:spPr>
          <a:xfrm>
            <a:off x="3530924" y="273844"/>
            <a:ext cx="1672255" cy="535360"/>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0000"/>
              </a:solidFill>
              <a:latin typeface="Arial"/>
              <a:cs typeface="Arial"/>
            </a:endParaRPr>
          </a:p>
        </p:txBody>
      </p:sp>
      <p:sp>
        <p:nvSpPr>
          <p:cNvPr id="4" name="Rectangle 3">
            <a:extLst>
              <a:ext uri="{FF2B5EF4-FFF2-40B4-BE49-F238E27FC236}">
                <a16:creationId xmlns:a16="http://schemas.microsoft.com/office/drawing/2014/main" id="{A8F80C98-0D5A-4A4A-B05C-F99E91AD84CF}"/>
              </a:ext>
            </a:extLst>
          </p:cNvPr>
          <p:cNvSpPr/>
          <p:nvPr/>
        </p:nvSpPr>
        <p:spPr>
          <a:xfrm>
            <a:off x="358366" y="4525505"/>
            <a:ext cx="1315451" cy="144618"/>
          </a:xfrm>
          <a:prstGeom prst="rect">
            <a:avLst/>
          </a:prstGeom>
        </p:spPr>
        <p:txBody>
          <a:bodyPr wrap="square" lIns="0" tIns="0" rIns="0" bIns="0" rtlCol="0" anchor="ctr">
            <a:noAutofit/>
          </a:bodyPr>
          <a:lstStyle/>
          <a:p>
            <a:pPr algn="ctr"/>
            <a:endParaRPr lang="en-US" sz="1200" dirty="0" err="1">
              <a:solidFill>
                <a:srgbClr val="FFFFFF"/>
              </a:solidFill>
              <a:latin typeface="Arial"/>
              <a:cs typeface="Arial"/>
            </a:endParaRPr>
          </a:p>
        </p:txBody>
      </p:sp>
      <p:pic>
        <p:nvPicPr>
          <p:cNvPr id="13" name="Picture 12">
            <a:extLst>
              <a:ext uri="{FF2B5EF4-FFF2-40B4-BE49-F238E27FC236}">
                <a16:creationId xmlns:a16="http://schemas.microsoft.com/office/drawing/2014/main" id="{4BD4D565-1B63-47C4-8325-41F469AE7CB6}"/>
              </a:ext>
            </a:extLst>
          </p:cNvPr>
          <p:cNvPicPr>
            <a:picLocks noChangeAspect="1"/>
          </p:cNvPicPr>
          <p:nvPr/>
        </p:nvPicPr>
        <p:blipFill>
          <a:blip r:embed="rId2"/>
          <a:stretch>
            <a:fillRect/>
          </a:stretch>
        </p:blipFill>
        <p:spPr>
          <a:xfrm>
            <a:off x="2933983" y="1774482"/>
            <a:ext cx="6154778" cy="2277301"/>
          </a:xfrm>
          <a:prstGeom prst="rect">
            <a:avLst/>
          </a:prstGeom>
          <a:ln>
            <a:solidFill>
              <a:srgbClr val="6EA6FF"/>
            </a:solidFill>
          </a:ln>
        </p:spPr>
      </p:pic>
      <p:pic>
        <p:nvPicPr>
          <p:cNvPr id="15" name="Picture 14">
            <a:extLst>
              <a:ext uri="{FF2B5EF4-FFF2-40B4-BE49-F238E27FC236}">
                <a16:creationId xmlns:a16="http://schemas.microsoft.com/office/drawing/2014/main" id="{C5021503-E444-4217-A2F7-C3BB9E754345}"/>
              </a:ext>
            </a:extLst>
          </p:cNvPr>
          <p:cNvPicPr>
            <a:picLocks noChangeAspect="1"/>
          </p:cNvPicPr>
          <p:nvPr/>
        </p:nvPicPr>
        <p:blipFill>
          <a:blip r:embed="rId3"/>
          <a:stretch>
            <a:fillRect/>
          </a:stretch>
        </p:blipFill>
        <p:spPr>
          <a:xfrm>
            <a:off x="358366" y="1774480"/>
            <a:ext cx="1921942" cy="2277301"/>
          </a:xfrm>
          <a:prstGeom prst="rect">
            <a:avLst/>
          </a:prstGeom>
          <a:ln>
            <a:solidFill>
              <a:srgbClr val="6EA6FF"/>
            </a:solidFill>
          </a:ln>
        </p:spPr>
      </p:pic>
      <p:cxnSp>
        <p:nvCxnSpPr>
          <p:cNvPr id="22" name="Straight Arrow Connector 21">
            <a:extLst>
              <a:ext uri="{FF2B5EF4-FFF2-40B4-BE49-F238E27FC236}">
                <a16:creationId xmlns:a16="http://schemas.microsoft.com/office/drawing/2014/main" id="{9B5BB18F-5739-4C67-810B-725C837D9394}"/>
              </a:ext>
            </a:extLst>
          </p:cNvPr>
          <p:cNvCxnSpPr>
            <a:cxnSpLocks/>
          </p:cNvCxnSpPr>
          <p:nvPr/>
        </p:nvCxnSpPr>
        <p:spPr>
          <a:xfrm>
            <a:off x="2376964" y="2438107"/>
            <a:ext cx="533772" cy="0"/>
          </a:xfrm>
          <a:prstGeom prst="straightConnector1">
            <a:avLst/>
          </a:prstGeom>
          <a:ln w="38100">
            <a:solidFill>
              <a:schemeClr val="bg1">
                <a:lumMod val="50000"/>
                <a:lumOff val="50000"/>
              </a:schemeClr>
            </a:solidFill>
            <a:tailEnd type="triangle"/>
          </a:ln>
          <a:effectLst/>
        </p:spPr>
        <p:style>
          <a:lnRef idx="2">
            <a:schemeClr val="accent1"/>
          </a:lnRef>
          <a:fillRef idx="0">
            <a:schemeClr val="accent1"/>
          </a:fillRef>
          <a:effectRef idx="1">
            <a:schemeClr val="accent1"/>
          </a:effectRef>
          <a:fontRef idx="minor">
            <a:schemeClr val="tx1"/>
          </a:fontRef>
        </p:style>
      </p:cxnSp>
      <p:sp>
        <p:nvSpPr>
          <p:cNvPr id="24" name="Rectangle 23">
            <a:extLst>
              <a:ext uri="{FF2B5EF4-FFF2-40B4-BE49-F238E27FC236}">
                <a16:creationId xmlns:a16="http://schemas.microsoft.com/office/drawing/2014/main" id="{FFDABBF2-E923-4E28-A259-E47109A56848}"/>
              </a:ext>
            </a:extLst>
          </p:cNvPr>
          <p:cNvSpPr/>
          <p:nvPr/>
        </p:nvSpPr>
        <p:spPr>
          <a:xfrm>
            <a:off x="358366" y="2158869"/>
            <a:ext cx="1921942" cy="340963"/>
          </a:xfrm>
          <a:prstGeom prst="rect">
            <a:avLst/>
          </a:prstGeom>
          <a:ln w="28575">
            <a:solidFill>
              <a:srgbClr val="FF0000"/>
            </a:solidFill>
          </a:ln>
        </p:spPr>
        <p:txBody>
          <a:bodyPr wrap="square" lIns="0" tIns="0" rIns="0" bIns="0" rtlCol="0" anchor="ctr">
            <a:noAutofit/>
          </a:bodyPr>
          <a:lstStyle/>
          <a:p>
            <a:pPr algn="ctr"/>
            <a:endParaRPr lang="en-US" sz="1200" dirty="0" err="1">
              <a:solidFill>
                <a:srgbClr val="FFFFFF"/>
              </a:solidFill>
              <a:latin typeface="Arial"/>
              <a:cs typeface="Arial"/>
            </a:endParaRPr>
          </a:p>
        </p:txBody>
      </p:sp>
    </p:spTree>
    <p:extLst>
      <p:ext uri="{BB962C8B-B14F-4D97-AF65-F5344CB8AC3E}">
        <p14:creationId xmlns:p14="http://schemas.microsoft.com/office/powerpoint/2010/main" val="379709526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fontScale="90000"/>
          </a:bodyPr>
          <a:lstStyle/>
          <a:p>
            <a:r>
              <a:rPr lang="en-US" sz="3000" dirty="0">
                <a:solidFill>
                  <a:schemeClr val="tx1"/>
                </a:solidFill>
                <a:latin typeface="IBM Plex Sans" panose="020B0503050000000000" pitchFamily="34" charset="0"/>
              </a:rPr>
              <a:t>How to use the Interview Manager – User Experience</a:t>
            </a:r>
          </a:p>
        </p:txBody>
      </p:sp>
      <p:sp>
        <p:nvSpPr>
          <p:cNvPr id="3" name="Content Placeholder 2"/>
          <p:cNvSpPr>
            <a:spLocks noGrp="1"/>
          </p:cNvSpPr>
          <p:nvPr>
            <p:ph idx="1"/>
          </p:nvPr>
        </p:nvSpPr>
        <p:spPr>
          <a:xfrm>
            <a:off x="115135" y="670620"/>
            <a:ext cx="8800266" cy="4472879"/>
          </a:xfrm>
        </p:spPr>
        <p:txBody>
          <a:bodyPr>
            <a:normAutofit/>
          </a:bodyPr>
          <a:lstStyle/>
          <a:p>
            <a:pPr>
              <a:spcBef>
                <a:spcPts val="0"/>
              </a:spcBef>
              <a:spcAft>
                <a:spcPts val="600"/>
              </a:spcAft>
            </a:pPr>
            <a:r>
              <a:rPr lang="en-US" sz="1600" b="1" dirty="0">
                <a:solidFill>
                  <a:schemeClr val="tx1"/>
                </a:solidFill>
                <a:latin typeface="IBM Plex Sans" panose="020B0503050000000000" pitchFamily="34" charset="0"/>
              </a:rPr>
              <a:t>Interview Status</a:t>
            </a:r>
          </a:p>
          <a:p>
            <a:pPr>
              <a:spcBef>
                <a:spcPts val="0"/>
              </a:spcBef>
              <a:spcAft>
                <a:spcPts val="600"/>
              </a:spcAft>
            </a:pPr>
            <a:r>
              <a:rPr lang="en-US" sz="1600" dirty="0">
                <a:solidFill>
                  <a:schemeClr val="tx1"/>
                </a:solidFill>
                <a:latin typeface="IBM Plex Sans" panose="020B0503050000000000" pitchFamily="34" charset="0"/>
              </a:rPr>
              <a:t>Each interview is assigned to an interview status depending on where it is in the interview process. The status appears in green – accepted/completed, red – expired/canceled/declined,  and blue – pending.  </a:t>
            </a:r>
          </a:p>
          <a:p>
            <a:pPr>
              <a:spcBef>
                <a:spcPts val="0"/>
              </a:spcBef>
            </a:pPr>
            <a:r>
              <a:rPr lang="en-US" sz="1600" i="1" u="sng" dirty="0">
                <a:solidFill>
                  <a:schemeClr val="tx1"/>
                </a:solidFill>
                <a:latin typeface="IBM Plex Sans" panose="020B0503050000000000" pitchFamily="34" charset="0"/>
              </a:rPr>
              <a:t>Examples:</a:t>
            </a:r>
          </a:p>
          <a:p>
            <a:pPr>
              <a:spcBef>
                <a:spcPts val="0"/>
              </a:spcBef>
            </a:pPr>
            <a:endParaRPr lang="en-US" sz="1600" i="1" dirty="0">
              <a:solidFill>
                <a:schemeClr val="tx1"/>
              </a:solidFill>
              <a:latin typeface="IBM Plex Sans" panose="020B0503050000000000" pitchFamily="34" charset="0"/>
            </a:endParaRPr>
          </a:p>
          <a:p>
            <a:pPr marL="285750" indent="-285750">
              <a:spcBef>
                <a:spcPts val="0"/>
              </a:spcBef>
              <a:buFontTx/>
              <a:buChar char="-"/>
            </a:pPr>
            <a:endParaRPr lang="en-US" sz="1600" dirty="0">
              <a:solidFill>
                <a:schemeClr val="tx1"/>
              </a:solidFill>
              <a:latin typeface="IBM Plex Sans" panose="020B0503050000000000" pitchFamily="34" charset="0"/>
            </a:endParaRPr>
          </a:p>
        </p:txBody>
      </p:sp>
      <p:sp>
        <p:nvSpPr>
          <p:cNvPr id="6" name="Oval 5">
            <a:extLst>
              <a:ext uri="{FF2B5EF4-FFF2-40B4-BE49-F238E27FC236}">
                <a16:creationId xmlns:a16="http://schemas.microsoft.com/office/drawing/2014/main" id="{82FA6870-1E56-46AE-8F39-3CC94F2B1C29}"/>
              </a:ext>
            </a:extLst>
          </p:cNvPr>
          <p:cNvSpPr/>
          <p:nvPr/>
        </p:nvSpPr>
        <p:spPr>
          <a:xfrm>
            <a:off x="2002444" y="2670372"/>
            <a:ext cx="1104898" cy="485522"/>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FFFF"/>
              </a:solidFill>
              <a:latin typeface="Arial"/>
              <a:cs typeface="Arial"/>
            </a:endParaRPr>
          </a:p>
        </p:txBody>
      </p:sp>
      <p:sp>
        <p:nvSpPr>
          <p:cNvPr id="7" name="Oval 6">
            <a:extLst>
              <a:ext uri="{FF2B5EF4-FFF2-40B4-BE49-F238E27FC236}">
                <a16:creationId xmlns:a16="http://schemas.microsoft.com/office/drawing/2014/main" id="{6C1B1557-B23F-4D1E-8296-678C156CB36C}"/>
              </a:ext>
            </a:extLst>
          </p:cNvPr>
          <p:cNvSpPr/>
          <p:nvPr/>
        </p:nvSpPr>
        <p:spPr>
          <a:xfrm>
            <a:off x="3530924" y="273844"/>
            <a:ext cx="1672255" cy="535360"/>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0000"/>
              </a:solidFill>
              <a:latin typeface="Arial"/>
              <a:cs typeface="Arial"/>
            </a:endParaRPr>
          </a:p>
        </p:txBody>
      </p:sp>
      <p:pic>
        <p:nvPicPr>
          <p:cNvPr id="15" name="Picture 14">
            <a:extLst>
              <a:ext uri="{FF2B5EF4-FFF2-40B4-BE49-F238E27FC236}">
                <a16:creationId xmlns:a16="http://schemas.microsoft.com/office/drawing/2014/main" id="{D38A8B2C-F071-4B24-B4A3-AECD59D8E860}"/>
              </a:ext>
            </a:extLst>
          </p:cNvPr>
          <p:cNvPicPr>
            <a:picLocks noChangeAspect="1"/>
          </p:cNvPicPr>
          <p:nvPr/>
        </p:nvPicPr>
        <p:blipFill>
          <a:blip r:embed="rId2"/>
          <a:stretch>
            <a:fillRect/>
          </a:stretch>
        </p:blipFill>
        <p:spPr>
          <a:xfrm>
            <a:off x="115134" y="2222407"/>
            <a:ext cx="1410767" cy="1381452"/>
          </a:xfrm>
          <a:prstGeom prst="rect">
            <a:avLst/>
          </a:prstGeom>
        </p:spPr>
      </p:pic>
      <p:pic>
        <p:nvPicPr>
          <p:cNvPr id="16" name="Picture 15">
            <a:extLst>
              <a:ext uri="{FF2B5EF4-FFF2-40B4-BE49-F238E27FC236}">
                <a16:creationId xmlns:a16="http://schemas.microsoft.com/office/drawing/2014/main" id="{34C94831-D21B-4B84-AAB6-99921886EA49}"/>
              </a:ext>
            </a:extLst>
          </p:cNvPr>
          <p:cNvPicPr>
            <a:picLocks noChangeAspect="1"/>
          </p:cNvPicPr>
          <p:nvPr/>
        </p:nvPicPr>
        <p:blipFill>
          <a:blip r:embed="rId3"/>
          <a:stretch>
            <a:fillRect/>
          </a:stretch>
        </p:blipFill>
        <p:spPr>
          <a:xfrm>
            <a:off x="4921922" y="3718588"/>
            <a:ext cx="1410768" cy="1348312"/>
          </a:xfrm>
          <a:prstGeom prst="rect">
            <a:avLst/>
          </a:prstGeom>
        </p:spPr>
      </p:pic>
      <p:pic>
        <p:nvPicPr>
          <p:cNvPr id="17" name="Picture 16">
            <a:extLst>
              <a:ext uri="{FF2B5EF4-FFF2-40B4-BE49-F238E27FC236}">
                <a16:creationId xmlns:a16="http://schemas.microsoft.com/office/drawing/2014/main" id="{21C92332-B465-4354-AD6C-5E8BC429116F}"/>
              </a:ext>
            </a:extLst>
          </p:cNvPr>
          <p:cNvPicPr>
            <a:picLocks noChangeAspect="1"/>
          </p:cNvPicPr>
          <p:nvPr/>
        </p:nvPicPr>
        <p:blipFill>
          <a:blip r:embed="rId4"/>
          <a:stretch>
            <a:fillRect/>
          </a:stretch>
        </p:blipFill>
        <p:spPr>
          <a:xfrm>
            <a:off x="5873947" y="2222406"/>
            <a:ext cx="1411081" cy="1381452"/>
          </a:xfrm>
          <a:prstGeom prst="rect">
            <a:avLst/>
          </a:prstGeom>
        </p:spPr>
      </p:pic>
      <p:pic>
        <p:nvPicPr>
          <p:cNvPr id="18" name="Picture 17">
            <a:extLst>
              <a:ext uri="{FF2B5EF4-FFF2-40B4-BE49-F238E27FC236}">
                <a16:creationId xmlns:a16="http://schemas.microsoft.com/office/drawing/2014/main" id="{69086F17-5E82-4391-8EA0-EACA5C33F229}"/>
              </a:ext>
            </a:extLst>
          </p:cNvPr>
          <p:cNvPicPr>
            <a:picLocks noChangeAspect="1"/>
          </p:cNvPicPr>
          <p:nvPr/>
        </p:nvPicPr>
        <p:blipFill>
          <a:blip r:embed="rId5"/>
          <a:stretch>
            <a:fillRect/>
          </a:stretch>
        </p:blipFill>
        <p:spPr>
          <a:xfrm>
            <a:off x="3006614" y="3718588"/>
            <a:ext cx="1411282" cy="1348312"/>
          </a:xfrm>
          <a:prstGeom prst="rect">
            <a:avLst/>
          </a:prstGeom>
        </p:spPr>
      </p:pic>
      <p:pic>
        <p:nvPicPr>
          <p:cNvPr id="19" name="Picture 18">
            <a:extLst>
              <a:ext uri="{FF2B5EF4-FFF2-40B4-BE49-F238E27FC236}">
                <a16:creationId xmlns:a16="http://schemas.microsoft.com/office/drawing/2014/main" id="{7D5F382C-C4F9-44D6-AC40-E75676D0DE53}"/>
              </a:ext>
            </a:extLst>
          </p:cNvPr>
          <p:cNvPicPr>
            <a:picLocks noChangeAspect="1"/>
          </p:cNvPicPr>
          <p:nvPr/>
        </p:nvPicPr>
        <p:blipFill>
          <a:blip r:embed="rId6"/>
          <a:stretch>
            <a:fillRect/>
          </a:stretch>
        </p:blipFill>
        <p:spPr>
          <a:xfrm>
            <a:off x="1991388" y="2222407"/>
            <a:ext cx="1451656" cy="1425533"/>
          </a:xfrm>
          <a:prstGeom prst="rect">
            <a:avLst/>
          </a:prstGeom>
        </p:spPr>
      </p:pic>
      <p:pic>
        <p:nvPicPr>
          <p:cNvPr id="20" name="Picture 19">
            <a:extLst>
              <a:ext uri="{FF2B5EF4-FFF2-40B4-BE49-F238E27FC236}">
                <a16:creationId xmlns:a16="http://schemas.microsoft.com/office/drawing/2014/main" id="{F0324674-63E6-40DD-BC6C-62FADB5D611E}"/>
              </a:ext>
            </a:extLst>
          </p:cNvPr>
          <p:cNvPicPr>
            <a:picLocks noChangeAspect="1"/>
          </p:cNvPicPr>
          <p:nvPr/>
        </p:nvPicPr>
        <p:blipFill>
          <a:blip r:embed="rId7"/>
          <a:stretch>
            <a:fillRect/>
          </a:stretch>
        </p:blipFill>
        <p:spPr>
          <a:xfrm>
            <a:off x="3985308" y="2222406"/>
            <a:ext cx="1392564" cy="1381453"/>
          </a:xfrm>
          <a:prstGeom prst="rect">
            <a:avLst/>
          </a:prstGeom>
        </p:spPr>
      </p:pic>
      <p:pic>
        <p:nvPicPr>
          <p:cNvPr id="21" name="Picture 20">
            <a:extLst>
              <a:ext uri="{FF2B5EF4-FFF2-40B4-BE49-F238E27FC236}">
                <a16:creationId xmlns:a16="http://schemas.microsoft.com/office/drawing/2014/main" id="{AC71C650-2157-443B-A929-DD9E66BAEED3}"/>
              </a:ext>
            </a:extLst>
          </p:cNvPr>
          <p:cNvPicPr>
            <a:picLocks noChangeAspect="1"/>
          </p:cNvPicPr>
          <p:nvPr/>
        </p:nvPicPr>
        <p:blipFill>
          <a:blip r:embed="rId8"/>
          <a:stretch>
            <a:fillRect/>
          </a:stretch>
        </p:blipFill>
        <p:spPr>
          <a:xfrm>
            <a:off x="6700716" y="3707014"/>
            <a:ext cx="1339483" cy="1371460"/>
          </a:xfrm>
          <a:prstGeom prst="rect">
            <a:avLst/>
          </a:prstGeom>
        </p:spPr>
      </p:pic>
      <p:pic>
        <p:nvPicPr>
          <p:cNvPr id="22" name="Picture 21">
            <a:extLst>
              <a:ext uri="{FF2B5EF4-FFF2-40B4-BE49-F238E27FC236}">
                <a16:creationId xmlns:a16="http://schemas.microsoft.com/office/drawing/2014/main" id="{4144B155-C1EE-4E29-B27E-B23DEF10C139}"/>
              </a:ext>
            </a:extLst>
          </p:cNvPr>
          <p:cNvPicPr>
            <a:picLocks noChangeAspect="1"/>
          </p:cNvPicPr>
          <p:nvPr/>
        </p:nvPicPr>
        <p:blipFill>
          <a:blip r:embed="rId9"/>
          <a:stretch>
            <a:fillRect/>
          </a:stretch>
        </p:blipFill>
        <p:spPr>
          <a:xfrm>
            <a:off x="7560358" y="2222406"/>
            <a:ext cx="1399675" cy="1381451"/>
          </a:xfrm>
          <a:prstGeom prst="rect">
            <a:avLst/>
          </a:prstGeom>
        </p:spPr>
      </p:pic>
    </p:spTree>
    <p:extLst>
      <p:ext uri="{BB962C8B-B14F-4D97-AF65-F5344CB8AC3E}">
        <p14:creationId xmlns:p14="http://schemas.microsoft.com/office/powerpoint/2010/main" val="35684604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a:bodyPr>
          <a:lstStyle/>
          <a:p>
            <a:r>
              <a:rPr lang="en-US" sz="3000" dirty="0">
                <a:solidFill>
                  <a:schemeClr val="tx1"/>
                </a:solidFill>
                <a:latin typeface="IBM Plex Sans" panose="020B0503050000000000" pitchFamily="34" charset="0"/>
              </a:rPr>
              <a:t>Resources</a:t>
            </a:r>
          </a:p>
        </p:txBody>
      </p:sp>
      <p:sp>
        <p:nvSpPr>
          <p:cNvPr id="3" name="Content Placeholder 2"/>
          <p:cNvSpPr>
            <a:spLocks noGrp="1"/>
          </p:cNvSpPr>
          <p:nvPr>
            <p:ph idx="1"/>
          </p:nvPr>
        </p:nvSpPr>
        <p:spPr>
          <a:xfrm>
            <a:off x="300039" y="890202"/>
            <a:ext cx="8222456" cy="3864879"/>
          </a:xfrm>
        </p:spPr>
        <p:txBody>
          <a:bodyPr>
            <a:normAutofit/>
          </a:bodyPr>
          <a:lstStyle/>
          <a:p>
            <a:pPr lvl="0">
              <a:spcAft>
                <a:spcPts val="600"/>
              </a:spcAft>
            </a:pPr>
            <a:r>
              <a:rPr lang="en-US" sz="1600" b="1" dirty="0">
                <a:solidFill>
                  <a:schemeClr val="tx1"/>
                </a:solidFill>
                <a:latin typeface="+mn-lt"/>
              </a:rPr>
              <a:t>Interview Management </a:t>
            </a:r>
          </a:p>
          <a:p>
            <a:pPr>
              <a:spcBef>
                <a:spcPts val="0"/>
              </a:spcBef>
            </a:pPr>
            <a:r>
              <a:rPr lang="en-US" u="sng" dirty="0">
                <a:latin typeface="+mn-lt"/>
                <a:hlinkClick r:id="rId2"/>
              </a:rPr>
              <a:t>https://documentation.infinite.com/docs/interview-management</a:t>
            </a:r>
            <a:endParaRPr lang="en-US" u="sng" dirty="0">
              <a:latin typeface="+mn-lt"/>
            </a:endParaRPr>
          </a:p>
          <a:p>
            <a:pPr>
              <a:spcBef>
                <a:spcPts val="0"/>
              </a:spcBef>
            </a:pPr>
            <a:endParaRPr lang="en-US" u="sng" dirty="0">
              <a:latin typeface="+mn-lt"/>
            </a:endParaRPr>
          </a:p>
          <a:p>
            <a:pPr>
              <a:spcBef>
                <a:spcPts val="0"/>
              </a:spcBef>
            </a:pPr>
            <a:r>
              <a:rPr lang="en-US" dirty="0">
                <a:latin typeface="+mn-lt"/>
              </a:rPr>
              <a:t> </a:t>
            </a:r>
          </a:p>
          <a:p>
            <a:pPr>
              <a:spcBef>
                <a:spcPts val="0"/>
              </a:spcBef>
            </a:pPr>
            <a:r>
              <a:rPr lang="en-US" sz="1600" b="1" dirty="0">
                <a:solidFill>
                  <a:schemeClr val="tx1"/>
                </a:solidFill>
                <a:latin typeface="IBM Plex Sans" panose="020B0503050000000000" pitchFamily="34" charset="0"/>
              </a:rPr>
              <a:t>Interview Manager Configuration</a:t>
            </a:r>
          </a:p>
          <a:p>
            <a:pPr>
              <a:spcBef>
                <a:spcPts val="600"/>
              </a:spcBef>
            </a:pPr>
            <a:r>
              <a:rPr lang="en-US" dirty="0">
                <a:hlinkClick r:id="rId3"/>
              </a:rPr>
              <a:t>https://documentation.infinite.com/docs/configuring-interview-manager</a:t>
            </a:r>
            <a:endParaRPr lang="en-US" dirty="0"/>
          </a:p>
          <a:p>
            <a:pPr>
              <a:spcBef>
                <a:spcPts val="600"/>
              </a:spcBef>
            </a:pPr>
            <a:endParaRPr lang="en-US" sz="1600" dirty="0">
              <a:latin typeface="IBM Plex Sans" panose="020B0503050000000000" pitchFamily="34" charset="0"/>
            </a:endParaRPr>
          </a:p>
          <a:p>
            <a:pPr>
              <a:spcBef>
                <a:spcPts val="600"/>
              </a:spcBef>
            </a:pPr>
            <a:r>
              <a:rPr lang="en-US" sz="1600" b="1" dirty="0">
                <a:solidFill>
                  <a:schemeClr val="tx1"/>
                </a:solidFill>
                <a:latin typeface="IBM Plex Sans" panose="020B0503050000000000" pitchFamily="34" charset="0"/>
              </a:rPr>
              <a:t>Interview Manager FAQs</a:t>
            </a:r>
          </a:p>
          <a:p>
            <a:pPr>
              <a:spcBef>
                <a:spcPts val="600"/>
              </a:spcBef>
            </a:pPr>
            <a:r>
              <a:rPr lang="en-US" dirty="0">
                <a:latin typeface="IBM Plex Sans" panose="020B0503050000000000" pitchFamily="34" charset="0"/>
                <a:hlinkClick r:id="rId4"/>
              </a:rPr>
              <a:t>https://documentation.infinite.com/docs/interview-manager-faqs</a:t>
            </a:r>
            <a:endParaRPr lang="en-US" dirty="0">
              <a:latin typeface="IBM Plex Sans" panose="020B0503050000000000" pitchFamily="34" charset="0"/>
            </a:endParaRPr>
          </a:p>
          <a:p>
            <a:pPr>
              <a:spcBef>
                <a:spcPts val="600"/>
              </a:spcBef>
            </a:pPr>
            <a:endParaRPr lang="en-US" dirty="0">
              <a:latin typeface="IBM Plex Sans" panose="020B0503050000000000" pitchFamily="34" charset="0"/>
            </a:endParaRPr>
          </a:p>
        </p:txBody>
      </p:sp>
    </p:spTree>
    <p:extLst>
      <p:ext uri="{BB962C8B-B14F-4D97-AF65-F5344CB8AC3E}">
        <p14:creationId xmlns:p14="http://schemas.microsoft.com/office/powerpoint/2010/main" val="318271454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a:bodyPr>
          <a:lstStyle/>
          <a:p>
            <a:r>
              <a:rPr lang="en-US" sz="3000" dirty="0">
                <a:solidFill>
                  <a:schemeClr val="tx1"/>
                </a:solidFill>
                <a:latin typeface="IBM Plex Sans" panose="020B0503050000000000" pitchFamily="34" charset="0"/>
              </a:rPr>
              <a:t>Future Enhancements</a:t>
            </a:r>
          </a:p>
        </p:txBody>
      </p:sp>
      <p:sp>
        <p:nvSpPr>
          <p:cNvPr id="3" name="Content Placeholder 2"/>
          <p:cNvSpPr>
            <a:spLocks noGrp="1"/>
          </p:cNvSpPr>
          <p:nvPr>
            <p:ph idx="1"/>
          </p:nvPr>
        </p:nvSpPr>
        <p:spPr>
          <a:xfrm>
            <a:off x="300039" y="890202"/>
            <a:ext cx="8222456" cy="3864879"/>
          </a:xfrm>
        </p:spPr>
        <p:txBody>
          <a:bodyPr>
            <a:normAutofit/>
          </a:bodyPr>
          <a:lstStyle/>
          <a:p>
            <a:pPr marL="285750" lvl="0" indent="-285750">
              <a:spcBef>
                <a:spcPts val="600"/>
              </a:spcBef>
              <a:spcAft>
                <a:spcPts val="600"/>
              </a:spcAft>
              <a:buFont typeface="Arial" panose="020B0604020202020204" pitchFamily="34" charset="0"/>
              <a:buChar char="•"/>
            </a:pPr>
            <a:r>
              <a:rPr lang="en-US" sz="1600" dirty="0">
                <a:solidFill>
                  <a:schemeClr val="tx1"/>
                </a:solidFill>
                <a:latin typeface="+mn-lt"/>
              </a:rPr>
              <a:t>Rules Automation Manager</a:t>
            </a:r>
          </a:p>
          <a:p>
            <a:pPr marL="285750" lvl="0" indent="-285750">
              <a:spcBef>
                <a:spcPts val="600"/>
              </a:spcBef>
              <a:spcAft>
                <a:spcPts val="600"/>
              </a:spcAft>
              <a:buFont typeface="Arial" panose="020B0604020202020204" pitchFamily="34" charset="0"/>
              <a:buChar char="•"/>
            </a:pPr>
            <a:r>
              <a:rPr lang="en-US" sz="1600" dirty="0">
                <a:solidFill>
                  <a:schemeClr val="tx1"/>
                </a:solidFill>
                <a:latin typeface="+mn-lt"/>
              </a:rPr>
              <a:t>Reporting (Metrics Dashboard and DIT)</a:t>
            </a:r>
          </a:p>
          <a:p>
            <a:pPr marL="285750" lvl="0" indent="-285750">
              <a:spcBef>
                <a:spcPts val="600"/>
              </a:spcBef>
              <a:spcAft>
                <a:spcPts val="600"/>
              </a:spcAft>
              <a:buFont typeface="Arial" panose="020B0604020202020204" pitchFamily="34" charset="0"/>
              <a:buChar char="•"/>
            </a:pPr>
            <a:r>
              <a:rPr lang="en-US" sz="1600" dirty="0">
                <a:solidFill>
                  <a:schemeClr val="tx1"/>
                </a:solidFill>
                <a:latin typeface="+mn-lt"/>
              </a:rPr>
              <a:t>Talent Record Action Log</a:t>
            </a:r>
          </a:p>
          <a:p>
            <a:pPr lvl="2" indent="0">
              <a:spcBef>
                <a:spcPts val="0"/>
              </a:spcBef>
              <a:spcAft>
                <a:spcPts val="600"/>
              </a:spcAft>
              <a:buNone/>
            </a:pPr>
            <a:endParaRPr lang="en-US" dirty="0">
              <a:solidFill>
                <a:schemeClr val="tx1"/>
              </a:solidFill>
              <a:latin typeface="+mn-lt"/>
            </a:endParaRPr>
          </a:p>
          <a:p>
            <a:pPr>
              <a:spcBef>
                <a:spcPts val="0"/>
              </a:spcBef>
            </a:pPr>
            <a:r>
              <a:rPr lang="en-US" dirty="0">
                <a:latin typeface="+mn-lt"/>
              </a:rPr>
              <a:t> </a:t>
            </a:r>
          </a:p>
        </p:txBody>
      </p:sp>
    </p:spTree>
    <p:extLst>
      <p:ext uri="{BB962C8B-B14F-4D97-AF65-F5344CB8AC3E}">
        <p14:creationId xmlns:p14="http://schemas.microsoft.com/office/powerpoint/2010/main" val="117372143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itle 1"/>
          <p:cNvSpPr>
            <a:spLocks noGrp="1"/>
          </p:cNvSpPr>
          <p:nvPr>
            <p:ph type="title"/>
          </p:nvPr>
        </p:nvSpPr>
        <p:spPr>
          <a:xfrm>
            <a:off x="228599" y="203781"/>
            <a:ext cx="8726215" cy="357471"/>
          </a:xfrm>
        </p:spPr>
        <p:txBody>
          <a:bodyPr/>
          <a:lstStyle/>
          <a:p>
            <a:pPr algn="ctr"/>
            <a:r>
              <a:rPr lang="en-US" dirty="0"/>
              <a:t>March VIRTUAL TRAINING SESSIONS</a:t>
            </a:r>
            <a:endParaRPr lang="en-US" sz="1600" i="1" dirty="0">
              <a:latin typeface="IBM Plex Sans" charset="0"/>
              <a:ea typeface="IBM Plex Sans" charset="0"/>
              <a:cs typeface="IBM Plex Sans" charset="0"/>
            </a:endParaRPr>
          </a:p>
        </p:txBody>
      </p:sp>
      <p:graphicFrame>
        <p:nvGraphicFramePr>
          <p:cNvPr id="3" name="Table 2">
            <a:extLst>
              <a:ext uri="{FF2B5EF4-FFF2-40B4-BE49-F238E27FC236}">
                <a16:creationId xmlns:a16="http://schemas.microsoft.com/office/drawing/2014/main" id="{3C167B89-1E38-4EF7-9127-C289B5579B9D}"/>
              </a:ext>
            </a:extLst>
          </p:cNvPr>
          <p:cNvGraphicFramePr>
            <a:graphicFrameLocks noGrp="1"/>
          </p:cNvGraphicFramePr>
          <p:nvPr>
            <p:extLst>
              <p:ext uri="{D42A27DB-BD31-4B8C-83A1-F6EECF244321}">
                <p14:modId xmlns:p14="http://schemas.microsoft.com/office/powerpoint/2010/main" val="3818424400"/>
              </p:ext>
            </p:extLst>
          </p:nvPr>
        </p:nvGraphicFramePr>
        <p:xfrm>
          <a:off x="228600" y="762213"/>
          <a:ext cx="8726214" cy="4183232"/>
        </p:xfrm>
        <a:graphic>
          <a:graphicData uri="http://schemas.openxmlformats.org/drawingml/2006/table">
            <a:tbl>
              <a:tblPr firstRow="1" bandRow="1">
                <a:tableStyleId>{93296810-A885-4BE3-A3E7-6D5BEEA58F35}</a:tableStyleId>
              </a:tblPr>
              <a:tblGrid>
                <a:gridCol w="1246602">
                  <a:extLst>
                    <a:ext uri="{9D8B030D-6E8A-4147-A177-3AD203B41FA5}">
                      <a16:colId xmlns:a16="http://schemas.microsoft.com/office/drawing/2014/main" val="1350891789"/>
                    </a:ext>
                  </a:extLst>
                </a:gridCol>
                <a:gridCol w="1246602">
                  <a:extLst>
                    <a:ext uri="{9D8B030D-6E8A-4147-A177-3AD203B41FA5}">
                      <a16:colId xmlns:a16="http://schemas.microsoft.com/office/drawing/2014/main" val="1325881092"/>
                    </a:ext>
                  </a:extLst>
                </a:gridCol>
                <a:gridCol w="1246602">
                  <a:extLst>
                    <a:ext uri="{9D8B030D-6E8A-4147-A177-3AD203B41FA5}">
                      <a16:colId xmlns:a16="http://schemas.microsoft.com/office/drawing/2014/main" val="1573733701"/>
                    </a:ext>
                  </a:extLst>
                </a:gridCol>
                <a:gridCol w="1246602">
                  <a:extLst>
                    <a:ext uri="{9D8B030D-6E8A-4147-A177-3AD203B41FA5}">
                      <a16:colId xmlns:a16="http://schemas.microsoft.com/office/drawing/2014/main" val="515021033"/>
                    </a:ext>
                  </a:extLst>
                </a:gridCol>
                <a:gridCol w="1246602">
                  <a:extLst>
                    <a:ext uri="{9D8B030D-6E8A-4147-A177-3AD203B41FA5}">
                      <a16:colId xmlns:a16="http://schemas.microsoft.com/office/drawing/2014/main" val="1806861775"/>
                    </a:ext>
                  </a:extLst>
                </a:gridCol>
                <a:gridCol w="1246602">
                  <a:extLst>
                    <a:ext uri="{9D8B030D-6E8A-4147-A177-3AD203B41FA5}">
                      <a16:colId xmlns:a16="http://schemas.microsoft.com/office/drawing/2014/main" val="4008877000"/>
                    </a:ext>
                  </a:extLst>
                </a:gridCol>
                <a:gridCol w="1246602">
                  <a:extLst>
                    <a:ext uri="{9D8B030D-6E8A-4147-A177-3AD203B41FA5}">
                      <a16:colId xmlns:a16="http://schemas.microsoft.com/office/drawing/2014/main" val="554407507"/>
                    </a:ext>
                  </a:extLst>
                </a:gridCol>
              </a:tblGrid>
              <a:tr h="274697">
                <a:tc>
                  <a:txBody>
                    <a:bodyPr/>
                    <a:lstStyle/>
                    <a:p>
                      <a:r>
                        <a:rPr lang="en-US" sz="1050" dirty="0"/>
                        <a:t>Sunday</a:t>
                      </a:r>
                    </a:p>
                  </a:txBody>
                  <a:tcPr/>
                </a:tc>
                <a:tc>
                  <a:txBody>
                    <a:bodyPr/>
                    <a:lstStyle/>
                    <a:p>
                      <a:r>
                        <a:rPr lang="en-US" sz="1050" dirty="0"/>
                        <a:t>Monday</a:t>
                      </a:r>
                    </a:p>
                  </a:txBody>
                  <a:tcPr/>
                </a:tc>
                <a:tc>
                  <a:txBody>
                    <a:bodyPr/>
                    <a:lstStyle/>
                    <a:p>
                      <a:r>
                        <a:rPr lang="en-US" sz="1050" dirty="0"/>
                        <a:t>Tuesday</a:t>
                      </a:r>
                    </a:p>
                  </a:txBody>
                  <a:tcPr/>
                </a:tc>
                <a:tc>
                  <a:txBody>
                    <a:bodyPr/>
                    <a:lstStyle/>
                    <a:p>
                      <a:r>
                        <a:rPr lang="en-US" sz="1050" dirty="0"/>
                        <a:t>Wednesday</a:t>
                      </a:r>
                    </a:p>
                  </a:txBody>
                  <a:tcPr/>
                </a:tc>
                <a:tc>
                  <a:txBody>
                    <a:bodyPr/>
                    <a:lstStyle/>
                    <a:p>
                      <a:r>
                        <a:rPr lang="en-US" sz="1050" dirty="0"/>
                        <a:t>Thursday</a:t>
                      </a:r>
                    </a:p>
                  </a:txBody>
                  <a:tcPr/>
                </a:tc>
                <a:tc>
                  <a:txBody>
                    <a:bodyPr/>
                    <a:lstStyle/>
                    <a:p>
                      <a:r>
                        <a:rPr lang="en-US" sz="1050" dirty="0"/>
                        <a:t>Friday</a:t>
                      </a:r>
                    </a:p>
                  </a:txBody>
                  <a:tcPr/>
                </a:tc>
                <a:tc>
                  <a:txBody>
                    <a:bodyPr/>
                    <a:lstStyle/>
                    <a:p>
                      <a:r>
                        <a:rPr lang="en-US" sz="1050" dirty="0"/>
                        <a:t>Saturday</a:t>
                      </a:r>
                    </a:p>
                  </a:txBody>
                  <a:tcPr/>
                </a:tc>
                <a:extLst>
                  <a:ext uri="{0D108BD9-81ED-4DB2-BD59-A6C34878D82A}">
                    <a16:rowId xmlns:a16="http://schemas.microsoft.com/office/drawing/2014/main" val="2067481760"/>
                  </a:ext>
                </a:extLst>
              </a:tr>
              <a:tr h="818755">
                <a:tc>
                  <a:txBody>
                    <a:bodyPr/>
                    <a:lstStyle/>
                    <a:p>
                      <a:r>
                        <a:rPr lang="en-US" sz="1050" dirty="0"/>
                        <a:t>1</a:t>
                      </a:r>
                    </a:p>
                  </a:txBody>
                  <a:tcPr/>
                </a:tc>
                <a:tc>
                  <a:txBody>
                    <a:bodyPr/>
                    <a:lstStyle/>
                    <a:p>
                      <a:r>
                        <a:rPr lang="en-US" sz="900" dirty="0"/>
                        <a:t>2</a:t>
                      </a:r>
                    </a:p>
                  </a:txBody>
                  <a:tcPr/>
                </a:tc>
                <a:tc>
                  <a:txBody>
                    <a:bodyPr/>
                    <a:lstStyle/>
                    <a:p>
                      <a:r>
                        <a:rPr lang="en-US" sz="900" dirty="0">
                          <a:solidFill>
                            <a:schemeClr val="tx1"/>
                          </a:solidFill>
                        </a:rPr>
                        <a:t>3</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800" b="1" dirty="0"/>
                        <a:t>Client: </a:t>
                      </a:r>
                      <a:r>
                        <a:rPr lang="en-US" sz="800" b="0" dirty="0">
                          <a:hlinkClick r:id="rId2"/>
                        </a:rPr>
                        <a:t>Interview Manager – User Session (11:00 AM EST)</a:t>
                      </a:r>
                      <a:endParaRPr lang="en-US" sz="800" b="0" dirty="0"/>
                    </a:p>
                    <a:p>
                      <a:pPr marL="0" marR="0" lvl="0" indent="0" algn="l" defTabSz="457200" rtl="0" eaLnBrk="1" fontAlgn="auto" latinLnBrk="0" hangingPunct="1">
                        <a:lnSpc>
                          <a:spcPct val="100000"/>
                        </a:lnSpc>
                        <a:spcBef>
                          <a:spcPts val="0"/>
                        </a:spcBef>
                        <a:spcAft>
                          <a:spcPts val="0"/>
                        </a:spcAft>
                        <a:buClrTx/>
                        <a:buSzTx/>
                        <a:buFontTx/>
                        <a:buNone/>
                        <a:tabLst/>
                        <a:defRPr/>
                      </a:pPr>
                      <a:endParaRPr lang="en-US" sz="800" b="0" dirty="0">
                        <a:solidFill>
                          <a:schemeClr val="tx1"/>
                        </a:solidFill>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US" sz="800" b="1" dirty="0">
                          <a:solidFill>
                            <a:schemeClr val="tx1"/>
                          </a:solidFill>
                        </a:rPr>
                        <a:t>Client:</a:t>
                      </a:r>
                      <a:r>
                        <a:rPr lang="en-US" sz="800" b="0" dirty="0">
                          <a:solidFill>
                            <a:schemeClr val="tx1"/>
                          </a:solidFill>
                        </a:rPr>
                        <a:t> </a:t>
                      </a:r>
                      <a:r>
                        <a:rPr lang="en-US" sz="800" b="0" dirty="0">
                          <a:solidFill>
                            <a:schemeClr val="tx1"/>
                          </a:solidFill>
                          <a:hlinkClick r:id="rId3"/>
                        </a:rPr>
                        <a:t>Talent Frameworks Content Updates (3:00 PM EST)</a:t>
                      </a:r>
                      <a:endParaRPr lang="en-US" sz="800" b="1" dirty="0">
                        <a:solidFill>
                          <a:schemeClr val="tx1"/>
                        </a:solidFill>
                      </a:endParaRPr>
                    </a:p>
                  </a:txBody>
                  <a:tcPr/>
                </a:tc>
                <a:tc>
                  <a:txBody>
                    <a:bodyPr/>
                    <a:lstStyle/>
                    <a:p>
                      <a:r>
                        <a:rPr lang="en-US" sz="900" dirty="0"/>
                        <a:t>4</a:t>
                      </a:r>
                    </a:p>
                    <a:p>
                      <a:endParaRPr lang="en-US" sz="900" dirty="0"/>
                    </a:p>
                  </a:txBody>
                  <a:tcPr/>
                </a:tc>
                <a:tc>
                  <a:txBody>
                    <a:bodyPr/>
                    <a:lstStyle/>
                    <a:p>
                      <a:r>
                        <a:rPr lang="en-US" sz="900" dirty="0"/>
                        <a:t>5</a:t>
                      </a:r>
                    </a:p>
                    <a:p>
                      <a:r>
                        <a:rPr lang="en-US" sz="900" b="1" dirty="0"/>
                        <a:t>Client:</a:t>
                      </a:r>
                      <a:r>
                        <a:rPr lang="en-US" sz="900" b="0" dirty="0"/>
                        <a:t> </a:t>
                      </a:r>
                      <a:r>
                        <a:rPr lang="en-US" sz="900" b="0" dirty="0">
                          <a:hlinkClick r:id="rId4"/>
                        </a:rPr>
                        <a:t>Talent Frameworks Content Updates (12:00 PM EST)</a:t>
                      </a:r>
                      <a:endParaRPr lang="en-US" sz="900" b="1" dirty="0"/>
                    </a:p>
                  </a:txBody>
                  <a:tcPr/>
                </a:tc>
                <a:tc>
                  <a:txBody>
                    <a:bodyPr/>
                    <a:lstStyle/>
                    <a:p>
                      <a:r>
                        <a:rPr lang="en-US" sz="1050" dirty="0"/>
                        <a:t>6</a:t>
                      </a:r>
                    </a:p>
                  </a:txBody>
                  <a:tcPr/>
                </a:tc>
                <a:tc>
                  <a:txBody>
                    <a:bodyPr/>
                    <a:lstStyle/>
                    <a:p>
                      <a:r>
                        <a:rPr lang="en-US" sz="1050" dirty="0"/>
                        <a:t>7</a:t>
                      </a:r>
                    </a:p>
                  </a:txBody>
                  <a:tcPr/>
                </a:tc>
                <a:extLst>
                  <a:ext uri="{0D108BD9-81ED-4DB2-BD59-A6C34878D82A}">
                    <a16:rowId xmlns:a16="http://schemas.microsoft.com/office/drawing/2014/main" val="1628256478"/>
                  </a:ext>
                </a:extLst>
              </a:tr>
              <a:tr h="1108580">
                <a:tc>
                  <a:txBody>
                    <a:bodyPr/>
                    <a:lstStyle/>
                    <a:p>
                      <a:r>
                        <a:rPr lang="en-US" sz="1050" dirty="0"/>
                        <a:t>8</a:t>
                      </a:r>
                    </a:p>
                  </a:txBody>
                  <a:tcPr/>
                </a:tc>
                <a:tc>
                  <a:txBody>
                    <a:bodyPr/>
                    <a:lstStyle/>
                    <a:p>
                      <a:r>
                        <a:rPr lang="en-US" sz="900" dirty="0"/>
                        <a:t>9</a:t>
                      </a:r>
                    </a:p>
                    <a:p>
                      <a:r>
                        <a:rPr lang="en-US" sz="900" b="1" dirty="0"/>
                        <a:t>Client</a:t>
                      </a:r>
                      <a:r>
                        <a:rPr lang="en-US" sz="900" b="0" dirty="0"/>
                        <a:t>: </a:t>
                      </a:r>
                      <a:r>
                        <a:rPr lang="en-US" sz="900" b="0" dirty="0">
                          <a:hlinkClick r:id="rId5"/>
                        </a:rPr>
                        <a:t>Assess New User Training (11:00 AM EST)</a:t>
                      </a:r>
                      <a:endParaRPr lang="en-US" sz="900" b="1" dirty="0"/>
                    </a:p>
                  </a:txBody>
                  <a:tcPr/>
                </a:tc>
                <a:tc>
                  <a:txBody>
                    <a:bodyPr/>
                    <a:lstStyle/>
                    <a:p>
                      <a:r>
                        <a:rPr lang="en-US" sz="900" dirty="0"/>
                        <a:t>10</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900" b="1" dirty="0"/>
                        <a:t>Client: </a:t>
                      </a:r>
                      <a:r>
                        <a:rPr lang="en-US" sz="900" b="0" dirty="0">
                          <a:hlinkClick r:id="rId6"/>
                        </a:rPr>
                        <a:t>Interview Manager – Admin Session (11:00 AM EST)</a:t>
                      </a:r>
                      <a:endParaRPr lang="en-US" sz="900" dirty="0"/>
                    </a:p>
                  </a:txBody>
                  <a:tcPr/>
                </a:tc>
                <a:tc>
                  <a:txBody>
                    <a:bodyPr/>
                    <a:lstStyle/>
                    <a:p>
                      <a:r>
                        <a:rPr lang="en-US" sz="900" dirty="0"/>
                        <a:t>11</a:t>
                      </a:r>
                    </a:p>
                  </a:txBody>
                  <a:tcPr/>
                </a:tc>
                <a:tc>
                  <a:txBody>
                    <a:bodyPr/>
                    <a:lstStyle/>
                    <a:p>
                      <a:r>
                        <a:rPr lang="en-US" sz="900" dirty="0"/>
                        <a:t>12</a:t>
                      </a:r>
                    </a:p>
                    <a:p>
                      <a:r>
                        <a:rPr lang="en-US" sz="900" b="1" dirty="0"/>
                        <a:t>Client</a:t>
                      </a:r>
                      <a:r>
                        <a:rPr lang="en-US" sz="900" b="0" dirty="0"/>
                        <a:t>: </a:t>
                      </a:r>
                      <a:r>
                        <a:rPr lang="en-US" sz="900" b="0" dirty="0">
                          <a:hlinkClick r:id="rId7"/>
                        </a:rPr>
                        <a:t>BrassRing 20.03.09 and Onboard Release</a:t>
                      </a:r>
                    </a:p>
                    <a:p>
                      <a:r>
                        <a:rPr lang="en-US" sz="900" b="0" dirty="0">
                          <a:hlinkClick r:id="rId7"/>
                        </a:rPr>
                        <a:t>(11:00 AM EST) </a:t>
                      </a:r>
                      <a:endParaRPr lang="en-US" sz="900" dirty="0"/>
                    </a:p>
                  </a:txBody>
                  <a:tcPr/>
                </a:tc>
                <a:tc>
                  <a:txBody>
                    <a:bodyPr/>
                    <a:lstStyle/>
                    <a:p>
                      <a:r>
                        <a:rPr lang="en-US" sz="1050" dirty="0"/>
                        <a:t>13</a:t>
                      </a:r>
                    </a:p>
                  </a:txBody>
                  <a:tcPr/>
                </a:tc>
                <a:tc>
                  <a:txBody>
                    <a:bodyPr/>
                    <a:lstStyle/>
                    <a:p>
                      <a:r>
                        <a:rPr lang="en-US" sz="1050" dirty="0"/>
                        <a:t>14</a:t>
                      </a:r>
                    </a:p>
                  </a:txBody>
                  <a:tcPr/>
                </a:tc>
                <a:extLst>
                  <a:ext uri="{0D108BD9-81ED-4DB2-BD59-A6C34878D82A}">
                    <a16:rowId xmlns:a16="http://schemas.microsoft.com/office/drawing/2014/main" val="634571686"/>
                  </a:ext>
                </a:extLst>
              </a:tr>
              <a:tr h="652106">
                <a:tc>
                  <a:txBody>
                    <a:bodyPr/>
                    <a:lstStyle/>
                    <a:p>
                      <a:r>
                        <a:rPr lang="en-US" sz="1050" dirty="0"/>
                        <a:t>15</a:t>
                      </a:r>
                    </a:p>
                  </a:txBody>
                  <a:tcPr/>
                </a:tc>
                <a:tc>
                  <a:txBody>
                    <a:bodyPr/>
                    <a:lstStyle/>
                    <a:p>
                      <a:r>
                        <a:rPr lang="en-US" sz="900" dirty="0"/>
                        <a:t>16</a:t>
                      </a:r>
                    </a:p>
                    <a:p>
                      <a:endParaRPr lang="en-US" sz="900" b="1" dirty="0"/>
                    </a:p>
                  </a:txBody>
                  <a:tcPr/>
                </a:tc>
                <a:tc>
                  <a:txBody>
                    <a:bodyPr/>
                    <a:lstStyle/>
                    <a:p>
                      <a:r>
                        <a:rPr lang="en-US" sz="900" dirty="0"/>
                        <a:t>17</a:t>
                      </a:r>
                    </a:p>
                    <a:p>
                      <a:r>
                        <a:rPr lang="en-US" sz="900" b="1" dirty="0"/>
                        <a:t>Client</a:t>
                      </a:r>
                      <a:r>
                        <a:rPr lang="en-US" sz="900" b="0" dirty="0"/>
                        <a:t>: </a:t>
                      </a:r>
                      <a:r>
                        <a:rPr lang="en-US" sz="900" b="0" dirty="0">
                          <a:hlinkClick r:id="rId8"/>
                        </a:rPr>
                        <a:t>Talent Frameworks Content Updates (11:00 AM EST)</a:t>
                      </a:r>
                      <a:endParaRPr lang="en-US" sz="900" b="1" dirty="0"/>
                    </a:p>
                  </a:txBody>
                  <a:tcPr/>
                </a:tc>
                <a:tc>
                  <a:txBody>
                    <a:bodyPr/>
                    <a:lstStyle/>
                    <a:p>
                      <a:r>
                        <a:rPr lang="en-US" sz="900" dirty="0"/>
                        <a:t>18</a:t>
                      </a:r>
                    </a:p>
                    <a:p>
                      <a:endParaRPr lang="en-US" sz="900" dirty="0"/>
                    </a:p>
                    <a:p>
                      <a:endParaRPr lang="en-US" sz="900" b="1" dirty="0"/>
                    </a:p>
                  </a:txBody>
                  <a:tcPr/>
                </a:tc>
                <a:tc>
                  <a:txBody>
                    <a:bodyPr/>
                    <a:lstStyle/>
                    <a:p>
                      <a:r>
                        <a:rPr lang="en-US" sz="900" dirty="0"/>
                        <a:t>19</a:t>
                      </a:r>
                    </a:p>
                  </a:txBody>
                  <a:tcPr/>
                </a:tc>
                <a:tc>
                  <a:txBody>
                    <a:bodyPr/>
                    <a:lstStyle/>
                    <a:p>
                      <a:r>
                        <a:rPr lang="en-US" sz="1050" dirty="0"/>
                        <a:t>20</a:t>
                      </a:r>
                    </a:p>
                  </a:txBody>
                  <a:tcPr/>
                </a:tc>
                <a:tc>
                  <a:txBody>
                    <a:bodyPr/>
                    <a:lstStyle/>
                    <a:p>
                      <a:r>
                        <a:rPr lang="en-US" sz="1050" dirty="0"/>
                        <a:t>21</a:t>
                      </a:r>
                    </a:p>
                  </a:txBody>
                  <a:tcPr/>
                </a:tc>
                <a:extLst>
                  <a:ext uri="{0D108BD9-81ED-4DB2-BD59-A6C34878D82A}">
                    <a16:rowId xmlns:a16="http://schemas.microsoft.com/office/drawing/2014/main" val="1980404736"/>
                  </a:ext>
                </a:extLst>
              </a:tr>
              <a:tr h="818755">
                <a:tc>
                  <a:txBody>
                    <a:bodyPr/>
                    <a:lstStyle/>
                    <a:p>
                      <a:r>
                        <a:rPr lang="en-US" sz="1050" dirty="0"/>
                        <a:t>22</a:t>
                      </a:r>
                    </a:p>
                  </a:txBody>
                  <a:tcPr/>
                </a:tc>
                <a:tc>
                  <a:txBody>
                    <a:bodyPr/>
                    <a:lstStyle/>
                    <a:p>
                      <a:r>
                        <a:rPr lang="en-US" sz="900" dirty="0"/>
                        <a:t>23</a:t>
                      </a:r>
                    </a:p>
                  </a:txBody>
                  <a:tcPr/>
                </a:tc>
                <a:tc>
                  <a:txBody>
                    <a:bodyPr/>
                    <a:lstStyle/>
                    <a:p>
                      <a:r>
                        <a:rPr lang="en-US" sz="900" dirty="0"/>
                        <a:t>24</a:t>
                      </a:r>
                    </a:p>
                    <a:p>
                      <a:r>
                        <a:rPr lang="en-US" sz="900" b="1" dirty="0"/>
                        <a:t>Client: </a:t>
                      </a:r>
                      <a:r>
                        <a:rPr lang="en-US" sz="900" b="0" dirty="0">
                          <a:hlinkClick r:id="rId9"/>
                        </a:rPr>
                        <a:t>Talent Suite – Manage Email Templates </a:t>
                      </a:r>
                      <a:r>
                        <a:rPr lang="en-US" sz="900" b="0">
                          <a:hlinkClick r:id="rId9"/>
                        </a:rPr>
                        <a:t>(11:00 </a:t>
                      </a:r>
                      <a:r>
                        <a:rPr lang="en-US" sz="900" b="0" dirty="0">
                          <a:hlinkClick r:id="rId9"/>
                        </a:rPr>
                        <a:t>AM EST)</a:t>
                      </a:r>
                      <a:endParaRPr lang="en-US" sz="900" dirty="0"/>
                    </a:p>
                  </a:txBody>
                  <a:tcPr/>
                </a:tc>
                <a:tc>
                  <a:txBody>
                    <a:bodyPr/>
                    <a:lstStyle/>
                    <a:p>
                      <a:r>
                        <a:rPr lang="en-US" sz="900" dirty="0"/>
                        <a:t>25</a:t>
                      </a:r>
                    </a:p>
                    <a:p>
                      <a:endParaRPr lang="en-US" sz="900" dirty="0"/>
                    </a:p>
                  </a:txBody>
                  <a:tcPr/>
                </a:tc>
                <a:tc>
                  <a:txBody>
                    <a:bodyPr/>
                    <a:lstStyle/>
                    <a:p>
                      <a:r>
                        <a:rPr lang="en-US" sz="900" dirty="0"/>
                        <a:t>26</a:t>
                      </a:r>
                    </a:p>
                  </a:txBody>
                  <a:tcPr/>
                </a:tc>
                <a:tc>
                  <a:txBody>
                    <a:bodyPr/>
                    <a:lstStyle/>
                    <a:p>
                      <a:r>
                        <a:rPr lang="en-US" sz="1000" dirty="0"/>
                        <a:t>27</a:t>
                      </a:r>
                    </a:p>
                  </a:txBody>
                  <a:tcPr/>
                </a:tc>
                <a:tc>
                  <a:txBody>
                    <a:bodyPr/>
                    <a:lstStyle/>
                    <a:p>
                      <a:r>
                        <a:rPr lang="en-US" sz="1050" dirty="0"/>
                        <a:t>28</a:t>
                      </a:r>
                    </a:p>
                  </a:txBody>
                  <a:tcPr/>
                </a:tc>
                <a:extLst>
                  <a:ext uri="{0D108BD9-81ED-4DB2-BD59-A6C34878D82A}">
                    <a16:rowId xmlns:a16="http://schemas.microsoft.com/office/drawing/2014/main" val="1218527354"/>
                  </a:ext>
                </a:extLst>
              </a:tr>
            </a:tbl>
          </a:graphicData>
        </a:graphic>
      </p:graphicFrame>
      <p:sp>
        <p:nvSpPr>
          <p:cNvPr id="10" name="TextBox 9">
            <a:extLst>
              <a:ext uri="{FF2B5EF4-FFF2-40B4-BE49-F238E27FC236}">
                <a16:creationId xmlns:a16="http://schemas.microsoft.com/office/drawing/2014/main" id="{ED1E3DE1-D347-4861-8099-60E3B68F226A}"/>
              </a:ext>
            </a:extLst>
          </p:cNvPr>
          <p:cNvSpPr txBox="1"/>
          <p:nvPr/>
        </p:nvSpPr>
        <p:spPr>
          <a:xfrm>
            <a:off x="58332" y="467930"/>
            <a:ext cx="2672256" cy="300082"/>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350" b="0" i="0" u="none" strike="noStrike" kern="1200" cap="none" spc="0" normalizeH="0" baseline="0" noProof="0" dirty="0">
                <a:ln>
                  <a:noFill/>
                </a:ln>
                <a:solidFill>
                  <a:srgbClr val="000000"/>
                </a:solidFill>
                <a:effectLst/>
                <a:uLnTx/>
                <a:uFillTx/>
                <a:latin typeface="IBM Plex Sans"/>
                <a:ea typeface="+mn-ea"/>
                <a:cs typeface="+mn-cs"/>
                <a:hlinkClick r:id="rId10"/>
              </a:rPr>
              <a:t>Client-facing training schedule</a:t>
            </a:r>
            <a:endParaRPr kumimoji="0" lang="en-US" sz="1350" b="0" i="0" u="none" strike="noStrike" kern="1200" cap="none" spc="0" normalizeH="0" baseline="0" noProof="0" dirty="0">
              <a:ln>
                <a:noFill/>
              </a:ln>
              <a:solidFill>
                <a:srgbClr val="000000"/>
              </a:solidFill>
              <a:effectLst/>
              <a:uLnTx/>
              <a:uFillTx/>
              <a:latin typeface="IBM Plex Sans"/>
              <a:ea typeface="+mn-ea"/>
              <a:cs typeface="+mn-cs"/>
            </a:endParaRPr>
          </a:p>
        </p:txBody>
      </p:sp>
      <p:sp>
        <p:nvSpPr>
          <p:cNvPr id="11" name="TextBox 10">
            <a:hlinkClick r:id="rId11"/>
            <a:extLst>
              <a:ext uri="{FF2B5EF4-FFF2-40B4-BE49-F238E27FC236}">
                <a16:creationId xmlns:a16="http://schemas.microsoft.com/office/drawing/2014/main" id="{10B230D2-CE28-4DF1-A4E7-381CD1A13EC7}"/>
              </a:ext>
            </a:extLst>
          </p:cNvPr>
          <p:cNvSpPr txBox="1"/>
          <p:nvPr/>
        </p:nvSpPr>
        <p:spPr>
          <a:xfrm>
            <a:off x="4572000" y="491013"/>
            <a:ext cx="4380186" cy="276999"/>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bg2"/>
                </a:solidFill>
                <a:effectLst/>
                <a:uLnTx/>
                <a:uFillTx/>
                <a:latin typeface="IBM Plex Sans"/>
                <a:ea typeface="+mn-ea"/>
                <a:cs typeface="+mn-cs"/>
                <a:hlinkClick r:id="rId12"/>
              </a:rPr>
              <a:t>Check your skills here</a:t>
            </a:r>
            <a:endParaRPr kumimoji="0" lang="en-US" sz="1350" b="0" i="0" u="none" strike="noStrike" kern="1200" cap="none" spc="0" normalizeH="0" baseline="0" noProof="0" dirty="0">
              <a:ln>
                <a:noFill/>
              </a:ln>
              <a:solidFill>
                <a:schemeClr val="bg2"/>
              </a:solidFill>
              <a:effectLst/>
              <a:uLnTx/>
              <a:uFillTx/>
              <a:latin typeface="IBM Plex Sans"/>
              <a:ea typeface="+mn-ea"/>
              <a:cs typeface="+mn-cs"/>
            </a:endParaRPr>
          </a:p>
        </p:txBody>
      </p:sp>
      <p:sp>
        <p:nvSpPr>
          <p:cNvPr id="6" name="Explosion: 14 Points 5">
            <a:extLst>
              <a:ext uri="{FF2B5EF4-FFF2-40B4-BE49-F238E27FC236}">
                <a16:creationId xmlns:a16="http://schemas.microsoft.com/office/drawing/2014/main" id="{CF72E4BA-C5D2-4EE5-A442-75AF68228631}"/>
              </a:ext>
            </a:extLst>
          </p:cNvPr>
          <p:cNvSpPr/>
          <p:nvPr/>
        </p:nvSpPr>
        <p:spPr>
          <a:xfrm>
            <a:off x="1114426" y="3428394"/>
            <a:ext cx="1685902" cy="738107"/>
          </a:xfrm>
          <a:prstGeom prst="irregularSeal2">
            <a:avLst/>
          </a:prstGeom>
          <a:solidFill>
            <a:srgbClr val="FFFF00"/>
          </a:solidFill>
          <a:ln w="19050">
            <a:solidFill>
              <a:srgbClr val="FF0000"/>
            </a:solidFill>
          </a:ln>
        </p:spPr>
        <p:txBody>
          <a:bodyPr wrap="square" lIns="0" tIns="0" rIns="0" bIns="0" rtlCol="0" anchor="ctr">
            <a:noAutofit/>
          </a:bodyPr>
          <a:lstStyle/>
          <a:p>
            <a:endParaRPr lang="en-US" sz="800" b="1" dirty="0"/>
          </a:p>
        </p:txBody>
      </p:sp>
      <p:sp>
        <p:nvSpPr>
          <p:cNvPr id="7" name="TextBox 6">
            <a:extLst>
              <a:ext uri="{FF2B5EF4-FFF2-40B4-BE49-F238E27FC236}">
                <a16:creationId xmlns:a16="http://schemas.microsoft.com/office/drawing/2014/main" id="{51FD574B-8F99-46D3-B6A2-B353E01F9271}"/>
              </a:ext>
            </a:extLst>
          </p:cNvPr>
          <p:cNvSpPr txBox="1"/>
          <p:nvPr/>
        </p:nvSpPr>
        <p:spPr>
          <a:xfrm>
            <a:off x="1339134" y="3656746"/>
            <a:ext cx="1236485" cy="338554"/>
          </a:xfrm>
          <a:prstGeom prst="rect">
            <a:avLst/>
          </a:prstGeom>
          <a:noFill/>
        </p:spPr>
        <p:txBody>
          <a:bodyPr wrap="square" rtlCol="0">
            <a:spAutoFit/>
          </a:bodyPr>
          <a:lstStyle/>
          <a:p>
            <a:r>
              <a:rPr lang="en-US" sz="800" b="1" dirty="0"/>
              <a:t>Interview</a:t>
            </a:r>
            <a:r>
              <a:rPr lang="en-US" sz="800" dirty="0"/>
              <a:t> </a:t>
            </a:r>
            <a:r>
              <a:rPr lang="en-US" sz="800" b="1" dirty="0"/>
              <a:t>Manager</a:t>
            </a:r>
            <a:r>
              <a:rPr lang="en-US" sz="800" dirty="0"/>
              <a:t> R</a:t>
            </a:r>
            <a:r>
              <a:rPr lang="en-US" sz="800" b="1" dirty="0"/>
              <a:t>elease</a:t>
            </a:r>
            <a:r>
              <a:rPr lang="en-US" sz="800" dirty="0"/>
              <a:t> </a:t>
            </a:r>
            <a:r>
              <a:rPr lang="en-US" sz="800" b="1" dirty="0"/>
              <a:t>in</a:t>
            </a:r>
            <a:r>
              <a:rPr lang="en-US" sz="800" dirty="0"/>
              <a:t> </a:t>
            </a:r>
            <a:r>
              <a:rPr lang="en-US" sz="800" b="1" dirty="0"/>
              <a:t>Production</a:t>
            </a:r>
          </a:p>
        </p:txBody>
      </p:sp>
    </p:spTree>
    <p:extLst>
      <p:ext uri="{BB962C8B-B14F-4D97-AF65-F5344CB8AC3E}">
        <p14:creationId xmlns:p14="http://schemas.microsoft.com/office/powerpoint/2010/main" val="190331972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a:bodyPr>
          <a:lstStyle/>
          <a:p>
            <a:r>
              <a:rPr lang="en-US" sz="3000" dirty="0">
                <a:solidFill>
                  <a:schemeClr val="tx1"/>
                </a:solidFill>
                <a:latin typeface="IBM Plex Sans" panose="020B0503050000000000" pitchFamily="34" charset="0"/>
              </a:rPr>
              <a:t>US Production Maintenance</a:t>
            </a:r>
          </a:p>
        </p:txBody>
      </p:sp>
      <p:sp>
        <p:nvSpPr>
          <p:cNvPr id="3" name="Content Placeholder 2"/>
          <p:cNvSpPr>
            <a:spLocks noGrp="1"/>
          </p:cNvSpPr>
          <p:nvPr>
            <p:ph idx="1"/>
          </p:nvPr>
        </p:nvSpPr>
        <p:spPr>
          <a:xfrm>
            <a:off x="300039" y="890202"/>
            <a:ext cx="8222456" cy="3864879"/>
          </a:xfrm>
        </p:spPr>
        <p:txBody>
          <a:bodyPr>
            <a:normAutofit/>
          </a:bodyPr>
          <a:lstStyle/>
          <a:p>
            <a:pPr marL="285750" lvl="0" indent="-285750">
              <a:spcBef>
                <a:spcPts val="600"/>
              </a:spcBef>
              <a:spcAft>
                <a:spcPts val="600"/>
              </a:spcAft>
              <a:buFont typeface="Arial" panose="020B0604020202020204" pitchFamily="34" charset="0"/>
              <a:buChar char="•"/>
            </a:pPr>
            <a:r>
              <a:rPr lang="en-US" sz="1600" dirty="0">
                <a:solidFill>
                  <a:schemeClr val="tx1"/>
                </a:solidFill>
                <a:latin typeface="+mn-lt"/>
              </a:rPr>
              <a:t>US Production maintenance was originally scheduled for March 14</a:t>
            </a:r>
            <a:r>
              <a:rPr lang="en-US" sz="1600" baseline="30000" dirty="0">
                <a:solidFill>
                  <a:schemeClr val="tx1"/>
                </a:solidFill>
              </a:rPr>
              <a:t>th</a:t>
            </a:r>
            <a:r>
              <a:rPr lang="en-US" sz="1600" dirty="0">
                <a:solidFill>
                  <a:schemeClr val="tx1"/>
                </a:solidFill>
                <a:latin typeface="+mn-lt"/>
              </a:rPr>
              <a:t> (1 week earlier than our normal cadence), but has been moved back to March 21</a:t>
            </a:r>
            <a:r>
              <a:rPr lang="en-US" sz="1600" baseline="30000" dirty="0">
                <a:solidFill>
                  <a:schemeClr val="tx1"/>
                </a:solidFill>
                <a:latin typeface="+mn-lt"/>
              </a:rPr>
              <a:t>st</a:t>
            </a:r>
            <a:r>
              <a:rPr lang="en-US" sz="1600" dirty="0">
                <a:solidFill>
                  <a:schemeClr val="tx1"/>
                </a:solidFill>
                <a:latin typeface="+mn-lt"/>
              </a:rPr>
              <a:t>, 2020. </a:t>
            </a:r>
          </a:p>
          <a:p>
            <a:pPr marL="285750" lvl="0" indent="-285750">
              <a:spcBef>
                <a:spcPts val="600"/>
              </a:spcBef>
              <a:spcAft>
                <a:spcPts val="600"/>
              </a:spcAft>
              <a:buFont typeface="Arial" panose="020B0604020202020204" pitchFamily="34" charset="0"/>
              <a:buChar char="•"/>
            </a:pPr>
            <a:r>
              <a:rPr lang="en-US" sz="1600" dirty="0">
                <a:solidFill>
                  <a:schemeClr val="tx1"/>
                </a:solidFill>
                <a:latin typeface="+mn-lt"/>
              </a:rPr>
              <a:t>A maintenance reminder from the status page will go out. </a:t>
            </a:r>
          </a:p>
          <a:p>
            <a:pPr marL="285750" lvl="0" indent="-285750">
              <a:spcBef>
                <a:spcPts val="600"/>
              </a:spcBef>
              <a:spcAft>
                <a:spcPts val="600"/>
              </a:spcAft>
              <a:buFont typeface="Arial" panose="020B0604020202020204" pitchFamily="34" charset="0"/>
              <a:buChar char="•"/>
            </a:pPr>
            <a:r>
              <a:rPr lang="en-US" sz="1600" dirty="0">
                <a:solidFill>
                  <a:schemeClr val="tx1"/>
                </a:solidFill>
                <a:latin typeface="+mn-lt"/>
              </a:rPr>
              <a:t>The customer facing maintenance page reflects the change </a:t>
            </a:r>
            <a:r>
              <a:rPr lang="en-US" sz="1600" dirty="0">
                <a:latin typeface="Slack-Lato"/>
                <a:hlinkClick r:id="rId2"/>
              </a:rPr>
              <a:t>https://status.brassring.com/</a:t>
            </a:r>
            <a:endParaRPr lang="en-US" sz="1600" dirty="0">
              <a:latin typeface="Slack-Lato"/>
            </a:endParaRPr>
          </a:p>
          <a:p>
            <a:pPr marL="285750" lvl="0" indent="-285750">
              <a:spcBef>
                <a:spcPts val="600"/>
              </a:spcBef>
              <a:spcAft>
                <a:spcPts val="600"/>
              </a:spcAft>
              <a:buFont typeface="Arial" panose="020B0604020202020204" pitchFamily="34" charset="0"/>
              <a:buChar char="•"/>
            </a:pPr>
            <a:r>
              <a:rPr lang="en-US" sz="1600" dirty="0">
                <a:latin typeface="Slack-Lato"/>
                <a:hlinkClick r:id="rId3"/>
              </a:rPr>
              <a:t>https://documentation.infinite.com/docs/brassring-maintenance-calendar-2026</a:t>
            </a:r>
            <a:endParaRPr lang="en-US" sz="1600" dirty="0">
              <a:latin typeface="Slack-Lato"/>
            </a:endParaRPr>
          </a:p>
          <a:p>
            <a:pPr marL="285750" lvl="0" indent="-285750">
              <a:spcBef>
                <a:spcPts val="600"/>
              </a:spcBef>
              <a:buFont typeface="Arial" panose="020B0604020202020204" pitchFamily="34" charset="0"/>
              <a:buChar char="•"/>
            </a:pPr>
            <a:r>
              <a:rPr lang="en-US" sz="1600" dirty="0">
                <a:latin typeface="Slack-Lato"/>
              </a:rPr>
              <a:t>This document outlines the targeted monthly maintenance dates in 2020 for the following 	products:</a:t>
            </a:r>
          </a:p>
          <a:p>
            <a:pPr marL="911225" lvl="3" indent="-285750">
              <a:lnSpc>
                <a:spcPct val="110000"/>
              </a:lnSpc>
              <a:spcBef>
                <a:spcPts val="0"/>
              </a:spcBef>
              <a:buFont typeface="Courier New" panose="02070309020205020404" pitchFamily="49" charset="0"/>
              <a:buChar char="o"/>
            </a:pPr>
            <a:r>
              <a:rPr lang="en-US" sz="1600" dirty="0">
                <a:latin typeface="Slack-Lato"/>
              </a:rPr>
              <a:t>Talent Acquisition Suite</a:t>
            </a:r>
          </a:p>
          <a:p>
            <a:pPr marL="911225" lvl="3" indent="-285750">
              <a:lnSpc>
                <a:spcPct val="110000"/>
              </a:lnSpc>
              <a:spcBef>
                <a:spcPts val="0"/>
              </a:spcBef>
              <a:buFont typeface="Courier New" panose="02070309020205020404" pitchFamily="49" charset="0"/>
              <a:buChar char="o"/>
            </a:pPr>
            <a:r>
              <a:rPr lang="en-US" sz="1600" dirty="0">
                <a:latin typeface="Slack-Lato"/>
              </a:rPr>
              <a:t>BrassRing on Cloud</a:t>
            </a:r>
          </a:p>
          <a:p>
            <a:pPr marL="911225" lvl="3" indent="-285750">
              <a:lnSpc>
                <a:spcPct val="110000"/>
              </a:lnSpc>
              <a:spcBef>
                <a:spcPts val="0"/>
              </a:spcBef>
              <a:buFont typeface="Courier New" panose="02070309020205020404" pitchFamily="49" charset="0"/>
              <a:buChar char="o"/>
            </a:pPr>
            <a:r>
              <a:rPr lang="en-US" sz="1600" dirty="0">
                <a:latin typeface="Slack-Lato"/>
              </a:rPr>
              <a:t>Assess on Cloud</a:t>
            </a:r>
          </a:p>
          <a:p>
            <a:pPr marL="911225" lvl="3" indent="-285750">
              <a:lnSpc>
                <a:spcPct val="110000"/>
              </a:lnSpc>
              <a:spcBef>
                <a:spcPts val="0"/>
              </a:spcBef>
              <a:buFont typeface="Courier New" panose="02070309020205020404" pitchFamily="49" charset="0"/>
              <a:buChar char="o"/>
            </a:pPr>
            <a:r>
              <a:rPr lang="en-US" sz="1600" dirty="0">
                <a:latin typeface="Slack-Lato"/>
              </a:rPr>
              <a:t>Talent Insights</a:t>
            </a:r>
          </a:p>
          <a:p>
            <a:pPr marL="285750" lvl="0" indent="-285750">
              <a:spcBef>
                <a:spcPts val="600"/>
              </a:spcBef>
              <a:spcAft>
                <a:spcPts val="600"/>
              </a:spcAft>
              <a:buFont typeface="Arial" panose="020B0604020202020204" pitchFamily="34" charset="0"/>
              <a:buChar char="•"/>
            </a:pPr>
            <a:endParaRPr lang="en-US" sz="1600" dirty="0">
              <a:latin typeface="Slack-Lato"/>
            </a:endParaRPr>
          </a:p>
          <a:p>
            <a:pPr marL="285750" lvl="0" indent="-285750">
              <a:spcBef>
                <a:spcPts val="600"/>
              </a:spcBef>
              <a:spcAft>
                <a:spcPts val="600"/>
              </a:spcAft>
              <a:buFont typeface="Arial" panose="020B0604020202020204" pitchFamily="34" charset="0"/>
              <a:buChar char="•"/>
            </a:pPr>
            <a:endParaRPr lang="en-US" sz="1600" dirty="0">
              <a:solidFill>
                <a:schemeClr val="tx1"/>
              </a:solidFill>
              <a:latin typeface="Slack-Lato"/>
            </a:endParaRPr>
          </a:p>
        </p:txBody>
      </p:sp>
    </p:spTree>
    <p:extLst>
      <p:ext uri="{BB962C8B-B14F-4D97-AF65-F5344CB8AC3E}">
        <p14:creationId xmlns:p14="http://schemas.microsoft.com/office/powerpoint/2010/main" val="280403436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a:bodyPr>
          <a:lstStyle/>
          <a:p>
            <a:r>
              <a:rPr lang="en-US" dirty="0">
                <a:solidFill>
                  <a:schemeClr val="tx1"/>
                </a:solidFill>
                <a:latin typeface="IBM Plex Sans" panose="020B0503050000000000" pitchFamily="34" charset="0"/>
              </a:rPr>
              <a:t>Workbench Digital Badge Course</a:t>
            </a:r>
          </a:p>
        </p:txBody>
      </p:sp>
      <p:sp>
        <p:nvSpPr>
          <p:cNvPr id="3" name="Content Placeholder 2"/>
          <p:cNvSpPr>
            <a:spLocks noGrp="1"/>
          </p:cNvSpPr>
          <p:nvPr>
            <p:ph idx="1"/>
          </p:nvPr>
        </p:nvSpPr>
        <p:spPr>
          <a:xfrm>
            <a:off x="557213" y="996763"/>
            <a:ext cx="8203574" cy="3239481"/>
          </a:xfrm>
        </p:spPr>
        <p:txBody>
          <a:bodyPr>
            <a:normAutofit lnSpcReduction="10000"/>
          </a:bodyPr>
          <a:lstStyle/>
          <a:p>
            <a:r>
              <a:rPr lang="en-US" sz="1600" dirty="0">
                <a:solidFill>
                  <a:schemeClr val="tx1"/>
                </a:solidFill>
                <a:latin typeface="+mj-lt"/>
              </a:rPr>
              <a:t>We are relaunching the BrassRing Workbench digital badge course.</a:t>
            </a:r>
          </a:p>
          <a:p>
            <a:pPr lvl="0"/>
            <a:r>
              <a:rPr lang="en-US" sz="1600" dirty="0">
                <a:solidFill>
                  <a:schemeClr val="tx1"/>
                </a:solidFill>
                <a:latin typeface="+mj-lt"/>
              </a:rPr>
              <a:t>The new digital badge course has been redesigned from the ground up with new simulations and videos. </a:t>
            </a:r>
          </a:p>
          <a:p>
            <a:pPr lvl="0"/>
            <a:r>
              <a:rPr lang="en-US" sz="1600" dirty="0">
                <a:solidFill>
                  <a:schemeClr val="tx1"/>
                </a:solidFill>
                <a:latin typeface="+mj-lt"/>
              </a:rPr>
              <a:t>Any clients who are taking the current course, please know that the current course will be retired on</a:t>
            </a:r>
          </a:p>
          <a:p>
            <a:pPr lvl="0">
              <a:spcBef>
                <a:spcPts val="0"/>
              </a:spcBef>
            </a:pPr>
            <a:r>
              <a:rPr lang="en-US" sz="1600" b="1" dirty="0">
                <a:solidFill>
                  <a:schemeClr val="tx1"/>
                </a:solidFill>
                <a:latin typeface="+mj-lt"/>
              </a:rPr>
              <a:t>March 30</a:t>
            </a:r>
            <a:r>
              <a:rPr lang="en-US" sz="1600" b="1" baseline="30000" dirty="0">
                <a:solidFill>
                  <a:schemeClr val="tx1"/>
                </a:solidFill>
                <a:latin typeface="+mj-lt"/>
              </a:rPr>
              <a:t>th</a:t>
            </a:r>
            <a:r>
              <a:rPr lang="en-US" sz="1600" b="1" dirty="0">
                <a:solidFill>
                  <a:schemeClr val="tx1"/>
                </a:solidFill>
                <a:latin typeface="+mj-lt"/>
              </a:rPr>
              <a:t>, 2020</a:t>
            </a:r>
            <a:r>
              <a:rPr lang="en-US" sz="1600" dirty="0">
                <a:solidFill>
                  <a:schemeClr val="tx1"/>
                </a:solidFill>
                <a:latin typeface="+mj-lt"/>
              </a:rPr>
              <a:t>. After that date, only the new course will be available. This means that any course in progress will be lost when the course is retired. </a:t>
            </a:r>
          </a:p>
          <a:p>
            <a:pPr lvl="0"/>
            <a:r>
              <a:rPr lang="en-US" sz="1600" dirty="0">
                <a:solidFill>
                  <a:schemeClr val="tx1"/>
                </a:solidFill>
                <a:latin typeface="+mj-lt"/>
              </a:rPr>
              <a:t>If a user has not started or is in the early stages of the old course, we recommend that they take the new course instead.</a:t>
            </a:r>
          </a:p>
          <a:p>
            <a:pPr lvl="0"/>
            <a:r>
              <a:rPr lang="en-US" sz="1600" dirty="0">
                <a:solidFill>
                  <a:schemeClr val="tx1"/>
                </a:solidFill>
                <a:latin typeface="+mj-lt"/>
              </a:rPr>
              <a:t>Details and links to the courses can be found on the KC here:</a:t>
            </a:r>
          </a:p>
          <a:p>
            <a:r>
              <a:rPr lang="en-US" sz="1600" u="sng" dirty="0">
                <a:latin typeface="+mj-lt"/>
                <a:hlinkClick r:id="rId2"/>
              </a:rPr>
              <a:t>https://documentation.infinite.com/docs/brassring-and-workbench-badge-courses</a:t>
            </a:r>
            <a:endParaRPr lang="en-US" sz="1600" u="sng" dirty="0">
              <a:latin typeface="+mj-lt"/>
            </a:endParaRPr>
          </a:p>
          <a:p>
            <a:endParaRPr lang="en-US" dirty="0">
              <a:solidFill>
                <a:schemeClr val="tx1"/>
              </a:solidFill>
              <a:latin typeface="IBM Plex Sans" panose="020B0503050000000000" pitchFamily="34" charset="0"/>
            </a:endParaRPr>
          </a:p>
          <a:p>
            <a:pPr>
              <a:spcBef>
                <a:spcPts val="600"/>
              </a:spcBef>
            </a:pPr>
            <a:endParaRPr lang="en-US" dirty="0">
              <a:solidFill>
                <a:schemeClr val="tx1"/>
              </a:solidFill>
              <a:latin typeface="IBM Plex Sans" panose="020B0503050000000000" pitchFamily="34" charset="0"/>
            </a:endParaRPr>
          </a:p>
        </p:txBody>
      </p:sp>
    </p:spTree>
    <p:extLst>
      <p:ext uri="{BB962C8B-B14F-4D97-AF65-F5344CB8AC3E}">
        <p14:creationId xmlns:p14="http://schemas.microsoft.com/office/powerpoint/2010/main" val="265494498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itle 4"/>
          <p:cNvSpPr>
            <a:spLocks noGrp="1"/>
          </p:cNvSpPr>
          <p:nvPr>
            <p:ph type="title"/>
          </p:nvPr>
        </p:nvSpPr>
        <p:spPr>
          <a:xfrm>
            <a:off x="348418" y="920075"/>
            <a:ext cx="4114800" cy="855726"/>
          </a:xfrm>
        </p:spPr>
        <p:txBody>
          <a:bodyPr/>
          <a:lstStyle/>
          <a:p>
            <a:r>
              <a:rPr lang="en-US" sz="5400" dirty="0">
                <a:gradFill>
                  <a:gsLst>
                    <a:gs pos="57000">
                      <a:srgbClr val="5F79FF"/>
                    </a:gs>
                    <a:gs pos="91000">
                      <a:srgbClr val="9D87FF"/>
                    </a:gs>
                    <a:gs pos="0">
                      <a:schemeClr val="accent2"/>
                    </a:gs>
                    <a:gs pos="100000">
                      <a:schemeClr val="accent4"/>
                    </a:gs>
                  </a:gsLst>
                  <a:lin ang="0" scaled="0"/>
                </a:gradFill>
              </a:rPr>
              <a:t>Questions?</a:t>
            </a:r>
            <a:endParaRPr lang="en-US" sz="5400" dirty="0"/>
          </a:p>
        </p:txBody>
      </p:sp>
    </p:spTree>
    <p:extLst>
      <p:ext uri="{BB962C8B-B14F-4D97-AF65-F5344CB8AC3E}">
        <p14:creationId xmlns:p14="http://schemas.microsoft.com/office/powerpoint/2010/main" val="643234727"/>
      </p:ext>
    </p:extLst>
  </p:cSld>
  <p:clrMapOvr>
    <a:masterClrMapping/>
  </p:clrMapOvr>
</p:sld>
</file>

<file path=ppt/theme/theme1.xml><?xml version="1.0" encoding="utf-8"?>
<a:theme xmlns:a="http://schemas.openxmlformats.org/drawingml/2006/main" name="blk_background_2017">
  <a:themeElements>
    <a:clrScheme name="Custom 2">
      <a:dk1>
        <a:srgbClr val="000000"/>
      </a:dk1>
      <a:lt1>
        <a:srgbClr val="000E5E"/>
      </a:lt1>
      <a:dk2>
        <a:srgbClr val="EAEAEA"/>
      </a:dk2>
      <a:lt2>
        <a:srgbClr val="FFFFFF"/>
      </a:lt2>
      <a:accent1>
        <a:srgbClr val="69A6FF"/>
      </a:accent1>
      <a:accent2>
        <a:srgbClr val="0064FF"/>
      </a:accent2>
      <a:accent3>
        <a:srgbClr val="003BC9"/>
      </a:accent3>
      <a:accent4>
        <a:srgbClr val="BB8EFF"/>
      </a:accent4>
      <a:accent5>
        <a:srgbClr val="6E177D"/>
      </a:accent5>
      <a:accent6>
        <a:srgbClr val="20D5D2"/>
      </a:accent6>
      <a:hlink>
        <a:srgbClr val="0064FF"/>
      </a:hlink>
      <a:folHlink>
        <a:srgbClr val="E0E0E0"/>
      </a:folHlink>
    </a:clrScheme>
    <a:fontScheme name="IBM Master PPT Template">
      <a:majorFont>
        <a:latin typeface="IBM Plex Sans"/>
        <a:ea typeface=""/>
        <a:cs typeface=""/>
      </a:majorFont>
      <a:minorFont>
        <a:latin typeface="IBM Plex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lIns="0" tIns="0" rIns="0" bIns="0">
        <a:noAutofit/>
      </a:bodyPr>
      <a:lstStyle>
        <a:defPPr>
          <a:defRPr sz="1200" dirty="0" err="1">
            <a:solidFill>
              <a:srgbClr val="FFFFFF"/>
            </a:solidFill>
            <a:latin typeface="Arial"/>
            <a:cs typeface="Arial"/>
          </a:defRPr>
        </a:defPPr>
      </a:lst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Watson_presentation_template" id="{3596A0D1-ED97-224C-9AC3-B3B1AFFC03F1}" vid="{CB59F96B-D893-E545-AC82-604AA9AE6CB9}"/>
    </a:ext>
  </a:extLst>
</a:theme>
</file>

<file path=ppt/theme/theme2.xml><?xml version="1.0" encoding="utf-8"?>
<a:theme xmlns:a="http://schemas.openxmlformats.org/drawingml/2006/main" name="gry_background_2017">
  <a:themeElements>
    <a:clrScheme name="Custom 4">
      <a:dk1>
        <a:srgbClr val="000000"/>
      </a:dk1>
      <a:lt1>
        <a:srgbClr val="000E5E"/>
      </a:lt1>
      <a:dk2>
        <a:srgbClr val="EAEAEA"/>
      </a:dk2>
      <a:lt2>
        <a:srgbClr val="FFFFFF"/>
      </a:lt2>
      <a:accent1>
        <a:srgbClr val="69A6FF"/>
      </a:accent1>
      <a:accent2>
        <a:srgbClr val="0064FF"/>
      </a:accent2>
      <a:accent3>
        <a:srgbClr val="003BC9"/>
      </a:accent3>
      <a:accent4>
        <a:srgbClr val="BB8EFF"/>
      </a:accent4>
      <a:accent5>
        <a:srgbClr val="6E177D"/>
      </a:accent5>
      <a:accent6>
        <a:srgbClr val="20D5D2"/>
      </a:accent6>
      <a:hlink>
        <a:srgbClr val="0064FF"/>
      </a:hlink>
      <a:folHlink>
        <a:srgbClr val="E0E0E0"/>
      </a:folHlink>
    </a:clrScheme>
    <a:fontScheme name="IBM Master PPT Template">
      <a:majorFont>
        <a:latin typeface="IBM Plex Sans"/>
        <a:ea typeface=""/>
        <a:cs typeface=""/>
      </a:majorFont>
      <a:minorFont>
        <a:latin typeface="IBM Plex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lIns="0" tIns="0" rIns="0" bIns="0">
        <a:noAutofit/>
      </a:bodyPr>
      <a:lstStyle>
        <a:defPPr>
          <a:defRPr sz="1200" dirty="0" err="1">
            <a:solidFill>
              <a:srgbClr val="FFFFFF"/>
            </a:solidFill>
            <a:latin typeface="Arial"/>
            <a:cs typeface="Arial"/>
          </a:defRPr>
        </a:defPPr>
      </a:lstStyle>
    </a:spDef>
    <a:lnDef>
      <a:spPr>
        <a:ln w="6350">
          <a:solidFill>
            <a:schemeClr val="tx2">
              <a:lumMod val="50000"/>
            </a:schemeClr>
          </a:solidFill>
        </a:ln>
        <a:effectLst/>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Watson_presentation_template" id="{3596A0D1-ED97-224C-9AC3-B3B1AFFC03F1}" vid="{6953F3BD-CE26-1C45-A1F7-4E573E5A752B}"/>
    </a:ext>
  </a:extLst>
</a:theme>
</file>

<file path=ppt/theme/theme3.xml><?xml version="1.0" encoding="utf-8"?>
<a:theme xmlns:a="http://schemas.openxmlformats.org/drawingml/2006/main" name="wht_background_2017">
  <a:themeElements>
    <a:clrScheme name="Custom 5">
      <a:dk1>
        <a:srgbClr val="000000"/>
      </a:dk1>
      <a:lt1>
        <a:srgbClr val="000E5E"/>
      </a:lt1>
      <a:dk2>
        <a:srgbClr val="EAEAEA"/>
      </a:dk2>
      <a:lt2>
        <a:srgbClr val="FFFFFF"/>
      </a:lt2>
      <a:accent1>
        <a:srgbClr val="69A6FF"/>
      </a:accent1>
      <a:accent2>
        <a:srgbClr val="0064FF"/>
      </a:accent2>
      <a:accent3>
        <a:srgbClr val="003BC9"/>
      </a:accent3>
      <a:accent4>
        <a:srgbClr val="BB8EFF"/>
      </a:accent4>
      <a:accent5>
        <a:srgbClr val="6E177D"/>
      </a:accent5>
      <a:accent6>
        <a:srgbClr val="20D5D2"/>
      </a:accent6>
      <a:hlink>
        <a:srgbClr val="0064FF"/>
      </a:hlink>
      <a:folHlink>
        <a:srgbClr val="E0E0E0"/>
      </a:folHlink>
    </a:clrScheme>
    <a:fontScheme name="IBM Master PPT Template">
      <a:majorFont>
        <a:latin typeface="IBM Plex Sans"/>
        <a:ea typeface=""/>
        <a:cs typeface=""/>
      </a:majorFont>
      <a:minorFont>
        <a:latin typeface="IBM Plex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lIns="0" tIns="0" rIns="0" bIns="0">
        <a:noAutofit/>
      </a:bodyPr>
      <a:lstStyle>
        <a:defPPr>
          <a:defRPr sz="1200" dirty="0" err="1">
            <a:solidFill>
              <a:srgbClr val="FFFFFF"/>
            </a:solidFill>
            <a:latin typeface="Arial"/>
            <a:cs typeface="Arial"/>
          </a:defRPr>
        </a:defPPr>
      </a:lst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Watson_presentation_template" id="{3596A0D1-ED97-224C-9AC3-B3B1AFFC03F1}" vid="{679B1078-1045-354B-9F07-06E0784FD1C7}"/>
    </a:ext>
  </a:extLst>
</a:theme>
</file>

<file path=ppt/theme/theme4.xml><?xml version="1.0" encoding="utf-8"?>
<a:theme xmlns:a="http://schemas.openxmlformats.org/drawingml/2006/main" name="1_gry_background_2017">
  <a:themeElements>
    <a:clrScheme name="Custom 4">
      <a:dk1>
        <a:srgbClr val="000000"/>
      </a:dk1>
      <a:lt1>
        <a:srgbClr val="000E5E"/>
      </a:lt1>
      <a:dk2>
        <a:srgbClr val="EAEAEA"/>
      </a:dk2>
      <a:lt2>
        <a:srgbClr val="FFFFFF"/>
      </a:lt2>
      <a:accent1>
        <a:srgbClr val="69A6FF"/>
      </a:accent1>
      <a:accent2>
        <a:srgbClr val="0064FF"/>
      </a:accent2>
      <a:accent3>
        <a:srgbClr val="003BC9"/>
      </a:accent3>
      <a:accent4>
        <a:srgbClr val="BB8EFF"/>
      </a:accent4>
      <a:accent5>
        <a:srgbClr val="6E177D"/>
      </a:accent5>
      <a:accent6>
        <a:srgbClr val="20D5D2"/>
      </a:accent6>
      <a:hlink>
        <a:srgbClr val="0064FF"/>
      </a:hlink>
      <a:folHlink>
        <a:srgbClr val="E0E0E0"/>
      </a:folHlink>
    </a:clrScheme>
    <a:fontScheme name="IBM Master PPT Template">
      <a:majorFont>
        <a:latin typeface="IBM Plex Sans"/>
        <a:ea typeface=""/>
        <a:cs typeface=""/>
      </a:majorFont>
      <a:minorFont>
        <a:latin typeface="IBM Plex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lIns="0" tIns="0" rIns="0" bIns="0">
        <a:noAutofit/>
      </a:bodyPr>
      <a:lstStyle>
        <a:defPPr>
          <a:defRPr sz="1200" dirty="0" err="1">
            <a:solidFill>
              <a:srgbClr val="FFFFFF"/>
            </a:solidFill>
            <a:latin typeface="Arial"/>
            <a:cs typeface="Arial"/>
          </a:defRPr>
        </a:defPPr>
      </a:lstStyle>
    </a:spDef>
    <a:lnDef>
      <a:spPr>
        <a:ln w="6350">
          <a:solidFill>
            <a:schemeClr val="tx2">
              <a:lumMod val="50000"/>
            </a:schemeClr>
          </a:solidFill>
        </a:ln>
        <a:effectLst/>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Watson_presentation_template" id="{3596A0D1-ED97-224C-9AC3-B3B1AFFC03F1}" vid="{6953F3BD-CE26-1C45-A1F7-4E573E5A752B}"/>
    </a:ext>
  </a:extLst>
</a:theme>
</file>

<file path=ppt/theme/theme5.xml><?xml version="1.0" encoding="utf-8"?>
<a:theme xmlns:a="http://schemas.openxmlformats.org/drawingml/2006/main" name="1_blk_background_2017">
  <a:themeElements>
    <a:clrScheme name="Custom 2">
      <a:dk1>
        <a:srgbClr val="000000"/>
      </a:dk1>
      <a:lt1>
        <a:srgbClr val="000E5E"/>
      </a:lt1>
      <a:dk2>
        <a:srgbClr val="EAEAEA"/>
      </a:dk2>
      <a:lt2>
        <a:srgbClr val="FFFFFF"/>
      </a:lt2>
      <a:accent1>
        <a:srgbClr val="69A6FF"/>
      </a:accent1>
      <a:accent2>
        <a:srgbClr val="0064FF"/>
      </a:accent2>
      <a:accent3>
        <a:srgbClr val="003BC9"/>
      </a:accent3>
      <a:accent4>
        <a:srgbClr val="BB8EFF"/>
      </a:accent4>
      <a:accent5>
        <a:srgbClr val="6E177D"/>
      </a:accent5>
      <a:accent6>
        <a:srgbClr val="20D5D2"/>
      </a:accent6>
      <a:hlink>
        <a:srgbClr val="0064FF"/>
      </a:hlink>
      <a:folHlink>
        <a:srgbClr val="E0E0E0"/>
      </a:folHlink>
    </a:clrScheme>
    <a:fontScheme name="IBM Master PPT Template">
      <a:majorFont>
        <a:latin typeface="IBM Plex Sans"/>
        <a:ea typeface=""/>
        <a:cs typeface=""/>
      </a:majorFont>
      <a:minorFont>
        <a:latin typeface="IBM Plex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lIns="0" tIns="0" rIns="0" bIns="0">
        <a:noAutofit/>
      </a:bodyPr>
      <a:lstStyle>
        <a:defPPr>
          <a:defRPr sz="1200" dirty="0" err="1">
            <a:solidFill>
              <a:srgbClr val="FFFFFF"/>
            </a:solidFill>
            <a:latin typeface="Arial"/>
            <a:cs typeface="Arial"/>
          </a:defRPr>
        </a:defPPr>
      </a:lst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Watson_presentation_template" id="{3596A0D1-ED97-224C-9AC3-B3B1AFFC03F1}" vid="{CB59F96B-D893-E545-AC82-604AA9AE6CB9}"/>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Watson_presentation_template</Template>
  <TotalTime>34499</TotalTime>
  <Words>1361</Words>
  <Application>Microsoft Office PowerPoint</Application>
  <PresentationFormat>On-screen Show (16:9)</PresentationFormat>
  <Paragraphs>172</Paragraphs>
  <Slides>25</Slides>
  <Notes>0</Notes>
  <HiddenSlides>12</HiddenSlides>
  <MMClips>0</MMClips>
  <ScaleCrop>false</ScaleCrop>
  <HeadingPairs>
    <vt:vector size="6" baseType="variant">
      <vt:variant>
        <vt:lpstr>Fonts Used</vt:lpstr>
      </vt:variant>
      <vt:variant>
        <vt:i4>7</vt:i4>
      </vt:variant>
      <vt:variant>
        <vt:lpstr>Theme</vt:lpstr>
      </vt:variant>
      <vt:variant>
        <vt:i4>5</vt:i4>
      </vt:variant>
      <vt:variant>
        <vt:lpstr>Slide Titles</vt:lpstr>
      </vt:variant>
      <vt:variant>
        <vt:i4>25</vt:i4>
      </vt:variant>
    </vt:vector>
  </HeadingPairs>
  <TitlesOfParts>
    <vt:vector size="37" baseType="lpstr">
      <vt:lpstr>Arial</vt:lpstr>
      <vt:lpstr>Calibri</vt:lpstr>
      <vt:lpstr>Courier New</vt:lpstr>
      <vt:lpstr>HelvNeue for IBM</vt:lpstr>
      <vt:lpstr>IBM Plex Sans</vt:lpstr>
      <vt:lpstr>IBM Plex Sans SemiBold</vt:lpstr>
      <vt:lpstr>Slack-Lato</vt:lpstr>
      <vt:lpstr>blk_background_2017</vt:lpstr>
      <vt:lpstr>gry_background_2017</vt:lpstr>
      <vt:lpstr>wht_background_2017</vt:lpstr>
      <vt:lpstr>1_gry_background_2017</vt:lpstr>
      <vt:lpstr>1_blk_background_2017</vt:lpstr>
      <vt:lpstr> BrassRing Interview Manager – User Experience BrassRing   — Client Training and Enablement Session Talent  March 3rd,2020 </vt:lpstr>
      <vt:lpstr>PowerPoint Presentation</vt:lpstr>
      <vt:lpstr>Overview of Interview Manager?</vt:lpstr>
      <vt:lpstr>Overview of Interview Manager?</vt:lpstr>
      <vt:lpstr>Overview of Interview Manager?</vt:lpstr>
      <vt:lpstr>Demo –</vt:lpstr>
      <vt:lpstr>How to use the Interview Manager – User Experience</vt:lpstr>
      <vt:lpstr>Overview of Interview Manager</vt:lpstr>
      <vt:lpstr>Overview of Interview Manager</vt:lpstr>
      <vt:lpstr>Overview of Interview Manager</vt:lpstr>
      <vt:lpstr>Overview of Interview Manager</vt:lpstr>
      <vt:lpstr>How to use the Interview Manager – User Experience</vt:lpstr>
      <vt:lpstr>How to use the Interview Manager – User Experience</vt:lpstr>
      <vt:lpstr>How to use the Interview Manager – User Experience</vt:lpstr>
      <vt:lpstr>How to use the Interview Manager – User Experience</vt:lpstr>
      <vt:lpstr>How to use the Interview Manager – User Experience</vt:lpstr>
      <vt:lpstr>How to use the Interview Manager – User Experience</vt:lpstr>
      <vt:lpstr>How to use the Interview Manager – User Experience</vt:lpstr>
      <vt:lpstr>How to use the Interview Manager – User Experience</vt:lpstr>
      <vt:lpstr>Resources</vt:lpstr>
      <vt:lpstr>Future Enhancements</vt:lpstr>
      <vt:lpstr>March VIRTUAL TRAINING SESSIONS</vt:lpstr>
      <vt:lpstr>US Production Maintenance</vt:lpstr>
      <vt:lpstr>Workbench Digital Badge Course</vt:lpstr>
      <vt:lpstr>Questions?</vt:lpstr>
    </vt:vector>
  </TitlesOfParts>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About this template</dc:title>
  <dc:creator>Becky Hui Chan</dc:creator>
  <cp:lastModifiedBy>Madhabattula Vinusha</cp:lastModifiedBy>
  <cp:revision>546</cp:revision>
  <dcterms:created xsi:type="dcterms:W3CDTF">2018-03-01T22:47:15Z</dcterms:created>
  <dcterms:modified xsi:type="dcterms:W3CDTF">2026-09-07T18:14:16Z</dcterms:modified>
</cp:coreProperties>
</file>