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3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63" r:id="rId1"/>
    <p:sldMasterId id="2147483934" r:id="rId2"/>
    <p:sldMasterId id="2147483982" r:id="rId3"/>
    <p:sldMasterId id="2147483958" r:id="rId4"/>
  </p:sldMasterIdLst>
  <p:notesMasterIdLst>
    <p:notesMasterId r:id="rId13"/>
  </p:notesMasterIdLst>
  <p:handoutMasterIdLst>
    <p:handoutMasterId r:id="rId14"/>
  </p:handoutMasterIdLst>
  <p:sldIdLst>
    <p:sldId id="256" r:id="rId5"/>
    <p:sldId id="308" r:id="rId6"/>
    <p:sldId id="309" r:id="rId7"/>
    <p:sldId id="310" r:id="rId8"/>
    <p:sldId id="311" r:id="rId9"/>
    <p:sldId id="312" r:id="rId10"/>
    <p:sldId id="313" r:id="rId11"/>
    <p:sldId id="267" r:id="rId1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8">
          <p15:clr>
            <a:srgbClr val="A4A3A4"/>
          </p15:clr>
        </p15:guide>
        <p15:guide id="2" orient="horz" pos="2938">
          <p15:clr>
            <a:srgbClr val="A4A3A4"/>
          </p15:clr>
        </p15:guide>
        <p15:guide id="3" orient="horz" pos="1869">
          <p15:clr>
            <a:srgbClr val="A4A3A4"/>
          </p15:clr>
        </p15:guide>
        <p15:guide id="4" orient="horz" pos="3093">
          <p15:clr>
            <a:srgbClr val="A4A3A4"/>
          </p15:clr>
        </p15:guide>
        <p15:guide id="5" orient="horz" pos="734">
          <p15:clr>
            <a:srgbClr val="A4A3A4"/>
          </p15:clr>
        </p15:guide>
        <p15:guide id="6" orient="horz" pos="143">
          <p15:clr>
            <a:srgbClr val="A4A3A4"/>
          </p15:clr>
        </p15:guide>
        <p15:guide id="7" orient="horz" pos="3022">
          <p15:clr>
            <a:srgbClr val="A4A3A4"/>
          </p15:clr>
        </p15:guide>
        <p15:guide id="8" orient="horz" pos="2439">
          <p15:clr>
            <a:srgbClr val="A4A3A4"/>
          </p15:clr>
        </p15:guide>
        <p15:guide id="9" orient="horz" pos="1298">
          <p15:clr>
            <a:srgbClr val="A4A3A4"/>
          </p15:clr>
        </p15:guide>
        <p15:guide id="10" pos="4702">
          <p15:clr>
            <a:srgbClr val="A4A3A4"/>
          </p15:clr>
        </p15:guide>
        <p15:guide id="11" pos="145">
          <p15:clr>
            <a:srgbClr val="A4A3A4"/>
          </p15:clr>
        </p15:guide>
        <p15:guide id="12" pos="4009">
          <p15:clr>
            <a:srgbClr val="A4A3A4"/>
          </p15:clr>
        </p15:guide>
        <p15:guide id="13" pos="5617">
          <p15:clr>
            <a:srgbClr val="A4A3A4"/>
          </p15:clr>
        </p15:guide>
        <p15:guide id="14" pos="5391">
          <p15:clr>
            <a:srgbClr val="A4A3A4"/>
          </p15:clr>
        </p15:guide>
        <p15:guide id="15" pos="2649">
          <p15:clr>
            <a:srgbClr val="A4A3A4"/>
          </p15:clr>
        </p15:guide>
        <p15:guide id="16" pos="3111">
          <p15:clr>
            <a:srgbClr val="A4A3A4"/>
          </p15:clr>
        </p15:guide>
        <p15:guide id="17" pos="1969">
          <p15:clr>
            <a:srgbClr val="A4A3A4"/>
          </p15:clr>
        </p15:guide>
        <p15:guide id="18" pos="3567">
          <p15:clr>
            <a:srgbClr val="A4A3A4"/>
          </p15:clr>
        </p15:guide>
        <p15:guide id="19" pos="3335">
          <p15:clr>
            <a:srgbClr val="A4A3A4"/>
          </p15:clr>
        </p15:guide>
        <p15:guide id="20" pos="375">
          <p15:clr>
            <a:srgbClr val="A4A3A4"/>
          </p15:clr>
        </p15:guide>
        <p15:guide id="21" pos="2423">
          <p15:clr>
            <a:srgbClr val="A4A3A4"/>
          </p15:clr>
        </p15:guide>
        <p15:guide id="22" pos="1290">
          <p15:clr>
            <a:srgbClr val="A4A3A4"/>
          </p15:clr>
        </p15:guide>
        <p15:guide id="23" pos="1059">
          <p15:clr>
            <a:srgbClr val="A4A3A4"/>
          </p15:clr>
        </p15:guide>
        <p15:guide id="24" pos="833">
          <p15:clr>
            <a:srgbClr val="A4A3A4"/>
          </p15:clr>
        </p15:guide>
        <p15:guide id="25" pos="607">
          <p15:clr>
            <a:srgbClr val="A4A3A4"/>
          </p15:clr>
        </p15:guide>
        <p15:guide id="26" pos="1519">
          <p15:clr>
            <a:srgbClr val="A4A3A4"/>
          </p15:clr>
        </p15:guide>
        <p15:guide id="27" pos="1752">
          <p15:clr>
            <a:srgbClr val="A4A3A4"/>
          </p15:clr>
        </p15:guide>
        <p15:guide id="28" pos="2878">
          <p15:clr>
            <a:srgbClr val="A4A3A4"/>
          </p15:clr>
        </p15:guide>
        <p15:guide id="29" pos="3792">
          <p15:clr>
            <a:srgbClr val="A4A3A4"/>
          </p15:clr>
        </p15:guide>
        <p15:guide id="30" pos="4240">
          <p15:clr>
            <a:srgbClr val="A4A3A4"/>
          </p15:clr>
        </p15:guide>
        <p15:guide id="31" pos="4467">
          <p15:clr>
            <a:srgbClr val="A4A3A4"/>
          </p15:clr>
        </p15:guide>
        <p15:guide id="32" pos="4919">
          <p15:clr>
            <a:srgbClr val="A4A3A4"/>
          </p15:clr>
        </p15:guide>
        <p15:guide id="33" pos="5154">
          <p15:clr>
            <a:srgbClr val="A4A3A4"/>
          </p15:clr>
        </p15:guide>
        <p15:guide id="34" pos="219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B4A1"/>
    <a:srgbClr val="5596E6"/>
    <a:srgbClr val="959595"/>
    <a:srgbClr val="AEAEAE"/>
    <a:srgbClr val="C7C7C7"/>
    <a:srgbClr val="F9F9F9"/>
    <a:srgbClr val="464646"/>
    <a:srgbClr val="323232"/>
    <a:srgbClr val="1E1E1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97" autoAdjust="0"/>
    <p:restoredTop sz="90439" autoAdjust="0"/>
  </p:normalViewPr>
  <p:slideViewPr>
    <p:cSldViewPr snapToGrid="0" snapToObjects="1" showGuides="1">
      <p:cViewPr varScale="1">
        <p:scale>
          <a:sx n="110" d="100"/>
          <a:sy n="110" d="100"/>
        </p:scale>
        <p:origin x="730" y="67"/>
      </p:cViewPr>
      <p:guideLst>
        <p:guide orient="horz" pos="1618"/>
        <p:guide orient="horz" pos="2938"/>
        <p:guide orient="horz" pos="1869"/>
        <p:guide orient="horz" pos="3093"/>
        <p:guide orient="horz" pos="734"/>
        <p:guide orient="horz" pos="143"/>
        <p:guide orient="horz" pos="3022"/>
        <p:guide orient="horz" pos="2439"/>
        <p:guide orient="horz" pos="1298"/>
        <p:guide pos="4702"/>
        <p:guide pos="145"/>
        <p:guide pos="4009"/>
        <p:guide pos="5617"/>
        <p:guide pos="5391"/>
        <p:guide pos="2649"/>
        <p:guide pos="3111"/>
        <p:guide pos="1969"/>
        <p:guide pos="3567"/>
        <p:guide pos="3335"/>
        <p:guide pos="375"/>
        <p:guide pos="2423"/>
        <p:guide pos="1290"/>
        <p:guide pos="1059"/>
        <p:guide pos="833"/>
        <p:guide pos="607"/>
        <p:guide pos="1519"/>
        <p:guide pos="1752"/>
        <p:guide pos="2878"/>
        <p:guide pos="3792"/>
        <p:guide pos="4240"/>
        <p:guide pos="4467"/>
        <p:guide pos="4919"/>
        <p:guide pos="5154"/>
        <p:guide pos="219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9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ial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98ABAA-88B4-2B47-AB83-605D271CFD6E}" type="datetimeFigureOut">
              <a:rPr lang="en-US" smtClean="0">
                <a:latin typeface="Arial" charset="0"/>
              </a:rPr>
              <a:t>10/9/2017</a:t>
            </a:fld>
            <a:endParaRPr lang="en-US" dirty="0">
              <a:latin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9CBB77-6DA5-CE4D-9298-B4CD71DDF6C4}" type="slidenum">
              <a:rPr lang="en-US" smtClean="0">
                <a:latin typeface="Arial" charset="0"/>
              </a:rPr>
              <a:t>‹#›</a:t>
            </a:fld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2758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charset="0"/>
              </a:defRPr>
            </a:lvl1pPr>
          </a:lstStyle>
          <a:p>
            <a:fld id="{E1DA9B0B-EDC5-3A45-9958-32D2299F5B1A}" type="datetimeFigureOut">
              <a:rPr lang="en-US" smtClean="0"/>
              <a:pPr/>
              <a:t>10/9/2017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charset="0"/>
              </a:defRPr>
            </a:lvl1pPr>
          </a:lstStyle>
          <a:p>
            <a:fld id="{20AED143-1506-434C-B47D-CBF33F177B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3937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b="0" i="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eaLnBrk="1" latinLnBrk="0" hangingPunct="1">
      <a:defRPr sz="1200" b="0" i="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eaLnBrk="1" latinLnBrk="0" hangingPunct="1">
      <a:defRPr sz="1200" b="0" i="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eaLnBrk="1" latinLnBrk="0" hangingPunct="1">
      <a:defRPr sz="1200" b="0" i="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eaLnBrk="1" latinLnBrk="0" hangingPunct="1">
      <a:defRPr sz="1200" b="0" i="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AED143-1506-434C-B47D-CBF33F177BEB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077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19738" y="173736"/>
            <a:ext cx="2834640" cy="16002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50" name="Group 49"/>
          <p:cNvGrpSpPr>
            <a:grpSpLocks noChangeAspect="1"/>
          </p:cNvGrpSpPr>
          <p:nvPr userDrawn="1"/>
        </p:nvGrpSpPr>
        <p:grpSpPr>
          <a:xfrm>
            <a:off x="237912" y="4715490"/>
            <a:ext cx="473837" cy="192024"/>
            <a:chOff x="1938338" y="2368551"/>
            <a:chExt cx="5260976" cy="2132013"/>
          </a:xfrm>
          <a:solidFill>
            <a:srgbClr val="FFFFFF"/>
          </a:solidFill>
        </p:grpSpPr>
        <p:sp>
          <p:nvSpPr>
            <p:cNvPr id="51" name="Freeform 6"/>
            <p:cNvSpPr>
              <a:spLocks/>
            </p:cNvSpPr>
            <p:nvPr userDrawn="1"/>
          </p:nvSpPr>
          <p:spPr bwMode="auto">
            <a:xfrm>
              <a:off x="5208594" y="2936869"/>
              <a:ext cx="758826" cy="141292"/>
            </a:xfrm>
            <a:custGeom>
              <a:avLst/>
              <a:gdLst>
                <a:gd name="T0" fmla="*/ 0 w 478"/>
                <a:gd name="T1" fmla="*/ 0 h 89"/>
                <a:gd name="T2" fmla="*/ 448 w 478"/>
                <a:gd name="T3" fmla="*/ 0 h 89"/>
                <a:gd name="T4" fmla="*/ 455 w 478"/>
                <a:gd name="T5" fmla="*/ 22 h 89"/>
                <a:gd name="T6" fmla="*/ 461 w 478"/>
                <a:gd name="T7" fmla="*/ 40 h 89"/>
                <a:gd name="T8" fmla="*/ 466 w 478"/>
                <a:gd name="T9" fmla="*/ 56 h 89"/>
                <a:gd name="T10" fmla="*/ 473 w 478"/>
                <a:gd name="T11" fmla="*/ 72 h 89"/>
                <a:gd name="T12" fmla="*/ 478 w 478"/>
                <a:gd name="T13" fmla="*/ 89 h 89"/>
                <a:gd name="T14" fmla="*/ 0 w 478"/>
                <a:gd name="T15" fmla="*/ 89 h 89"/>
                <a:gd name="T16" fmla="*/ 0 w 478"/>
                <a:gd name="T1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8" h="89">
                  <a:moveTo>
                    <a:pt x="0" y="0"/>
                  </a:moveTo>
                  <a:lnTo>
                    <a:pt x="448" y="0"/>
                  </a:lnTo>
                  <a:lnTo>
                    <a:pt x="455" y="22"/>
                  </a:lnTo>
                  <a:lnTo>
                    <a:pt x="461" y="40"/>
                  </a:lnTo>
                  <a:lnTo>
                    <a:pt x="466" y="56"/>
                  </a:lnTo>
                  <a:lnTo>
                    <a:pt x="473" y="72"/>
                  </a:lnTo>
                  <a:lnTo>
                    <a:pt x="478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2" name="Freeform 7"/>
            <p:cNvSpPr>
              <a:spLocks/>
            </p:cNvSpPr>
            <p:nvPr/>
          </p:nvSpPr>
          <p:spPr bwMode="auto">
            <a:xfrm>
              <a:off x="6156326" y="2936876"/>
              <a:ext cx="758825" cy="141288"/>
            </a:xfrm>
            <a:custGeom>
              <a:avLst/>
              <a:gdLst>
                <a:gd name="T0" fmla="*/ 30 w 478"/>
                <a:gd name="T1" fmla="*/ 0 h 89"/>
                <a:gd name="T2" fmla="*/ 478 w 478"/>
                <a:gd name="T3" fmla="*/ 0 h 89"/>
                <a:gd name="T4" fmla="*/ 478 w 478"/>
                <a:gd name="T5" fmla="*/ 89 h 89"/>
                <a:gd name="T6" fmla="*/ 0 w 478"/>
                <a:gd name="T7" fmla="*/ 89 h 89"/>
                <a:gd name="T8" fmla="*/ 30 w 47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8" h="89">
                  <a:moveTo>
                    <a:pt x="30" y="0"/>
                  </a:moveTo>
                  <a:lnTo>
                    <a:pt x="478" y="0"/>
                  </a:lnTo>
                  <a:lnTo>
                    <a:pt x="478" y="89"/>
                  </a:lnTo>
                  <a:lnTo>
                    <a:pt x="0" y="89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3" name="Freeform 8"/>
            <p:cNvSpPr>
              <a:spLocks/>
            </p:cNvSpPr>
            <p:nvPr/>
          </p:nvSpPr>
          <p:spPr bwMode="auto">
            <a:xfrm>
              <a:off x="5635626" y="3221038"/>
              <a:ext cx="427038" cy="141288"/>
            </a:xfrm>
            <a:custGeom>
              <a:avLst/>
              <a:gdLst>
                <a:gd name="T0" fmla="*/ 0 w 269"/>
                <a:gd name="T1" fmla="*/ 0 h 89"/>
                <a:gd name="T2" fmla="*/ 239 w 269"/>
                <a:gd name="T3" fmla="*/ 0 h 89"/>
                <a:gd name="T4" fmla="*/ 242 w 269"/>
                <a:gd name="T5" fmla="*/ 8 h 89"/>
                <a:gd name="T6" fmla="*/ 245 w 269"/>
                <a:gd name="T7" fmla="*/ 19 h 89"/>
                <a:gd name="T8" fmla="*/ 249 w 269"/>
                <a:gd name="T9" fmla="*/ 31 h 89"/>
                <a:gd name="T10" fmla="*/ 254 w 269"/>
                <a:gd name="T11" fmla="*/ 45 h 89"/>
                <a:gd name="T12" fmla="*/ 258 w 269"/>
                <a:gd name="T13" fmla="*/ 58 h 89"/>
                <a:gd name="T14" fmla="*/ 262 w 269"/>
                <a:gd name="T15" fmla="*/ 70 h 89"/>
                <a:gd name="T16" fmla="*/ 266 w 269"/>
                <a:gd name="T17" fmla="*/ 80 h 89"/>
                <a:gd name="T18" fmla="*/ 268 w 269"/>
                <a:gd name="T19" fmla="*/ 87 h 89"/>
                <a:gd name="T20" fmla="*/ 269 w 269"/>
                <a:gd name="T21" fmla="*/ 89 h 89"/>
                <a:gd name="T22" fmla="*/ 30 w 269"/>
                <a:gd name="T23" fmla="*/ 89 h 89"/>
                <a:gd name="T24" fmla="*/ 27 w 269"/>
                <a:gd name="T25" fmla="*/ 82 h 89"/>
                <a:gd name="T26" fmla="*/ 23 w 269"/>
                <a:gd name="T27" fmla="*/ 71 h 89"/>
                <a:gd name="T28" fmla="*/ 19 w 269"/>
                <a:gd name="T29" fmla="*/ 59 h 89"/>
                <a:gd name="T30" fmla="*/ 15 w 269"/>
                <a:gd name="T31" fmla="*/ 45 h 89"/>
                <a:gd name="T32" fmla="*/ 10 w 269"/>
                <a:gd name="T33" fmla="*/ 32 h 89"/>
                <a:gd name="T34" fmla="*/ 6 w 269"/>
                <a:gd name="T35" fmla="*/ 20 h 89"/>
                <a:gd name="T36" fmla="*/ 3 w 269"/>
                <a:gd name="T37" fmla="*/ 10 h 89"/>
                <a:gd name="T38" fmla="*/ 0 w 269"/>
                <a:gd name="T39" fmla="*/ 3 h 89"/>
                <a:gd name="T40" fmla="*/ 0 w 269"/>
                <a:gd name="T4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9" h="89">
                  <a:moveTo>
                    <a:pt x="0" y="0"/>
                  </a:moveTo>
                  <a:lnTo>
                    <a:pt x="239" y="0"/>
                  </a:lnTo>
                  <a:lnTo>
                    <a:pt x="242" y="8"/>
                  </a:lnTo>
                  <a:lnTo>
                    <a:pt x="245" y="19"/>
                  </a:lnTo>
                  <a:lnTo>
                    <a:pt x="249" y="31"/>
                  </a:lnTo>
                  <a:lnTo>
                    <a:pt x="254" y="45"/>
                  </a:lnTo>
                  <a:lnTo>
                    <a:pt x="258" y="58"/>
                  </a:lnTo>
                  <a:lnTo>
                    <a:pt x="262" y="70"/>
                  </a:lnTo>
                  <a:lnTo>
                    <a:pt x="266" y="80"/>
                  </a:lnTo>
                  <a:lnTo>
                    <a:pt x="268" y="87"/>
                  </a:lnTo>
                  <a:lnTo>
                    <a:pt x="269" y="89"/>
                  </a:lnTo>
                  <a:lnTo>
                    <a:pt x="30" y="89"/>
                  </a:lnTo>
                  <a:lnTo>
                    <a:pt x="27" y="82"/>
                  </a:lnTo>
                  <a:lnTo>
                    <a:pt x="23" y="71"/>
                  </a:lnTo>
                  <a:lnTo>
                    <a:pt x="19" y="59"/>
                  </a:lnTo>
                  <a:lnTo>
                    <a:pt x="15" y="45"/>
                  </a:lnTo>
                  <a:lnTo>
                    <a:pt x="10" y="32"/>
                  </a:lnTo>
                  <a:lnTo>
                    <a:pt x="6" y="20"/>
                  </a:lnTo>
                  <a:lnTo>
                    <a:pt x="3" y="10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4" name="Freeform 9"/>
            <p:cNvSpPr>
              <a:spLocks/>
            </p:cNvSpPr>
            <p:nvPr/>
          </p:nvSpPr>
          <p:spPr bwMode="auto">
            <a:xfrm>
              <a:off x="6062663" y="3221038"/>
              <a:ext cx="425450" cy="141288"/>
            </a:xfrm>
            <a:custGeom>
              <a:avLst/>
              <a:gdLst>
                <a:gd name="T0" fmla="*/ 29 w 268"/>
                <a:gd name="T1" fmla="*/ 0 h 89"/>
                <a:gd name="T2" fmla="*/ 268 w 268"/>
                <a:gd name="T3" fmla="*/ 0 h 89"/>
                <a:gd name="T4" fmla="*/ 238 w 268"/>
                <a:gd name="T5" fmla="*/ 89 h 89"/>
                <a:gd name="T6" fmla="*/ 0 w 268"/>
                <a:gd name="T7" fmla="*/ 89 h 89"/>
                <a:gd name="T8" fmla="*/ 29 w 26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89">
                  <a:moveTo>
                    <a:pt x="29" y="0"/>
                  </a:moveTo>
                  <a:lnTo>
                    <a:pt x="268" y="0"/>
                  </a:lnTo>
                  <a:lnTo>
                    <a:pt x="238" y="89"/>
                  </a:lnTo>
                  <a:lnTo>
                    <a:pt x="0" y="89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5" name="Freeform 10"/>
            <p:cNvSpPr>
              <a:spLocks/>
            </p:cNvSpPr>
            <p:nvPr/>
          </p:nvSpPr>
          <p:spPr bwMode="auto">
            <a:xfrm>
              <a:off x="5730876" y="3505201"/>
              <a:ext cx="663575" cy="142875"/>
            </a:xfrm>
            <a:custGeom>
              <a:avLst/>
              <a:gdLst>
                <a:gd name="T0" fmla="*/ 0 w 418"/>
                <a:gd name="T1" fmla="*/ 0 h 90"/>
                <a:gd name="T2" fmla="*/ 418 w 418"/>
                <a:gd name="T3" fmla="*/ 0 h 90"/>
                <a:gd name="T4" fmla="*/ 388 w 418"/>
                <a:gd name="T5" fmla="*/ 90 h 90"/>
                <a:gd name="T6" fmla="*/ 30 w 418"/>
                <a:gd name="T7" fmla="*/ 90 h 90"/>
                <a:gd name="T8" fmla="*/ 22 w 418"/>
                <a:gd name="T9" fmla="*/ 68 h 90"/>
                <a:gd name="T10" fmla="*/ 16 w 418"/>
                <a:gd name="T11" fmla="*/ 50 h 90"/>
                <a:gd name="T12" fmla="*/ 11 w 418"/>
                <a:gd name="T13" fmla="*/ 34 h 90"/>
                <a:gd name="T14" fmla="*/ 6 w 418"/>
                <a:gd name="T15" fmla="*/ 18 h 90"/>
                <a:gd name="T16" fmla="*/ 0 w 418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8" h="90">
                  <a:moveTo>
                    <a:pt x="0" y="0"/>
                  </a:moveTo>
                  <a:lnTo>
                    <a:pt x="418" y="0"/>
                  </a:lnTo>
                  <a:lnTo>
                    <a:pt x="388" y="90"/>
                  </a:lnTo>
                  <a:lnTo>
                    <a:pt x="30" y="90"/>
                  </a:lnTo>
                  <a:lnTo>
                    <a:pt x="22" y="68"/>
                  </a:lnTo>
                  <a:lnTo>
                    <a:pt x="16" y="50"/>
                  </a:lnTo>
                  <a:lnTo>
                    <a:pt x="11" y="34"/>
                  </a:lnTo>
                  <a:lnTo>
                    <a:pt x="6" y="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6" name="Rectangle 11"/>
            <p:cNvSpPr>
              <a:spLocks noChangeArrowheads="1"/>
            </p:cNvSpPr>
            <p:nvPr/>
          </p:nvSpPr>
          <p:spPr bwMode="auto">
            <a:xfrm>
              <a:off x="5208588" y="3790951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7" name="Rectangle 12"/>
            <p:cNvSpPr>
              <a:spLocks noChangeArrowheads="1"/>
            </p:cNvSpPr>
            <p:nvPr/>
          </p:nvSpPr>
          <p:spPr bwMode="auto">
            <a:xfrm>
              <a:off x="6488113" y="3790951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8" name="Rectangle 13"/>
            <p:cNvSpPr>
              <a:spLocks noChangeArrowheads="1"/>
            </p:cNvSpPr>
            <p:nvPr/>
          </p:nvSpPr>
          <p:spPr bwMode="auto">
            <a:xfrm>
              <a:off x="5208588" y="3505201"/>
              <a:ext cx="427038" cy="142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9" name="Rectangle 14"/>
            <p:cNvSpPr>
              <a:spLocks noChangeArrowheads="1"/>
            </p:cNvSpPr>
            <p:nvPr/>
          </p:nvSpPr>
          <p:spPr bwMode="auto">
            <a:xfrm>
              <a:off x="6488113" y="3505201"/>
              <a:ext cx="427038" cy="142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0" name="Rectangle 59"/>
            <p:cNvSpPr>
              <a:spLocks noChangeArrowheads="1"/>
            </p:cNvSpPr>
            <p:nvPr/>
          </p:nvSpPr>
          <p:spPr bwMode="auto">
            <a:xfrm>
              <a:off x="5208588" y="3221038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1" name="Rectangle 60"/>
            <p:cNvSpPr>
              <a:spLocks noChangeArrowheads="1"/>
            </p:cNvSpPr>
            <p:nvPr/>
          </p:nvSpPr>
          <p:spPr bwMode="auto">
            <a:xfrm>
              <a:off x="6488113" y="3221038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2" name="Rectangle 61"/>
            <p:cNvSpPr>
              <a:spLocks noChangeArrowheads="1"/>
            </p:cNvSpPr>
            <p:nvPr/>
          </p:nvSpPr>
          <p:spPr bwMode="auto">
            <a:xfrm>
              <a:off x="4924426" y="4075113"/>
              <a:ext cx="711200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3" name="Rectangle 62"/>
            <p:cNvSpPr>
              <a:spLocks noChangeArrowheads="1"/>
            </p:cNvSpPr>
            <p:nvPr/>
          </p:nvSpPr>
          <p:spPr bwMode="auto">
            <a:xfrm>
              <a:off x="4924426" y="4359276"/>
              <a:ext cx="711200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4" name="Rectangle 19"/>
            <p:cNvSpPr>
              <a:spLocks noChangeArrowheads="1"/>
            </p:cNvSpPr>
            <p:nvPr userDrawn="1"/>
          </p:nvSpPr>
          <p:spPr bwMode="auto">
            <a:xfrm>
              <a:off x="3360743" y="3790954"/>
              <a:ext cx="427045" cy="141292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5" name="Rectangle 20"/>
            <p:cNvSpPr>
              <a:spLocks noChangeArrowheads="1"/>
            </p:cNvSpPr>
            <p:nvPr/>
          </p:nvSpPr>
          <p:spPr bwMode="auto">
            <a:xfrm>
              <a:off x="3360738" y="2936876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6" name="Rectangle 21"/>
            <p:cNvSpPr>
              <a:spLocks noChangeArrowheads="1"/>
            </p:cNvSpPr>
            <p:nvPr/>
          </p:nvSpPr>
          <p:spPr bwMode="auto">
            <a:xfrm>
              <a:off x="2222501" y="3790951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7" name="Rectangle 22"/>
            <p:cNvSpPr>
              <a:spLocks noChangeArrowheads="1"/>
            </p:cNvSpPr>
            <p:nvPr/>
          </p:nvSpPr>
          <p:spPr bwMode="auto">
            <a:xfrm>
              <a:off x="2222501" y="3505201"/>
              <a:ext cx="427038" cy="142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8" name="Rectangle 23"/>
            <p:cNvSpPr>
              <a:spLocks noChangeArrowheads="1"/>
            </p:cNvSpPr>
            <p:nvPr/>
          </p:nvSpPr>
          <p:spPr bwMode="auto">
            <a:xfrm>
              <a:off x="2222501" y="3221038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9" name="Rectangle 24"/>
            <p:cNvSpPr>
              <a:spLocks noChangeArrowheads="1"/>
            </p:cNvSpPr>
            <p:nvPr/>
          </p:nvSpPr>
          <p:spPr bwMode="auto">
            <a:xfrm>
              <a:off x="2222501" y="2936876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0" name="Rectangle 25"/>
            <p:cNvSpPr>
              <a:spLocks noChangeArrowheads="1"/>
            </p:cNvSpPr>
            <p:nvPr/>
          </p:nvSpPr>
          <p:spPr bwMode="auto">
            <a:xfrm>
              <a:off x="1938338" y="4075113"/>
              <a:ext cx="995363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1" name="Rectangle 26"/>
            <p:cNvSpPr>
              <a:spLocks noChangeArrowheads="1"/>
            </p:cNvSpPr>
            <p:nvPr/>
          </p:nvSpPr>
          <p:spPr bwMode="auto">
            <a:xfrm>
              <a:off x="1938338" y="4359276"/>
              <a:ext cx="995363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2" name="Rectangle 27"/>
            <p:cNvSpPr>
              <a:spLocks noChangeArrowheads="1"/>
            </p:cNvSpPr>
            <p:nvPr/>
          </p:nvSpPr>
          <p:spPr bwMode="auto">
            <a:xfrm>
              <a:off x="1938338" y="2368551"/>
              <a:ext cx="995363" cy="142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3" name="Rectangle 28"/>
            <p:cNvSpPr>
              <a:spLocks noChangeArrowheads="1"/>
            </p:cNvSpPr>
            <p:nvPr/>
          </p:nvSpPr>
          <p:spPr bwMode="auto">
            <a:xfrm>
              <a:off x="1938338" y="2652713"/>
              <a:ext cx="995363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4" name="Freeform 29"/>
            <p:cNvSpPr>
              <a:spLocks/>
            </p:cNvSpPr>
            <p:nvPr/>
          </p:nvSpPr>
          <p:spPr bwMode="auto">
            <a:xfrm>
              <a:off x="4924426" y="2368551"/>
              <a:ext cx="854075" cy="142875"/>
            </a:xfrm>
            <a:custGeom>
              <a:avLst/>
              <a:gdLst>
                <a:gd name="T0" fmla="*/ 0 w 538"/>
                <a:gd name="T1" fmla="*/ 0 h 90"/>
                <a:gd name="T2" fmla="*/ 508 w 538"/>
                <a:gd name="T3" fmla="*/ 0 h 90"/>
                <a:gd name="T4" fmla="*/ 514 w 538"/>
                <a:gd name="T5" fmla="*/ 17 h 90"/>
                <a:gd name="T6" fmla="*/ 519 w 538"/>
                <a:gd name="T7" fmla="*/ 33 h 90"/>
                <a:gd name="T8" fmla="*/ 524 w 538"/>
                <a:gd name="T9" fmla="*/ 49 h 90"/>
                <a:gd name="T10" fmla="*/ 530 w 538"/>
                <a:gd name="T11" fmla="*/ 68 h 90"/>
                <a:gd name="T12" fmla="*/ 538 w 538"/>
                <a:gd name="T13" fmla="*/ 90 h 90"/>
                <a:gd name="T14" fmla="*/ 0 w 538"/>
                <a:gd name="T15" fmla="*/ 90 h 90"/>
                <a:gd name="T16" fmla="*/ 0 w 538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8" h="90">
                  <a:moveTo>
                    <a:pt x="0" y="0"/>
                  </a:moveTo>
                  <a:lnTo>
                    <a:pt x="508" y="0"/>
                  </a:lnTo>
                  <a:lnTo>
                    <a:pt x="514" y="17"/>
                  </a:lnTo>
                  <a:lnTo>
                    <a:pt x="519" y="33"/>
                  </a:lnTo>
                  <a:lnTo>
                    <a:pt x="524" y="49"/>
                  </a:lnTo>
                  <a:lnTo>
                    <a:pt x="530" y="68"/>
                  </a:lnTo>
                  <a:lnTo>
                    <a:pt x="538" y="90"/>
                  </a:lnTo>
                  <a:lnTo>
                    <a:pt x="0" y="9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5" name="Freeform 30"/>
            <p:cNvSpPr>
              <a:spLocks/>
            </p:cNvSpPr>
            <p:nvPr/>
          </p:nvSpPr>
          <p:spPr bwMode="auto">
            <a:xfrm>
              <a:off x="4924426" y="2652713"/>
              <a:ext cx="947738" cy="141288"/>
            </a:xfrm>
            <a:custGeom>
              <a:avLst/>
              <a:gdLst>
                <a:gd name="T0" fmla="*/ 0 w 597"/>
                <a:gd name="T1" fmla="*/ 0 h 89"/>
                <a:gd name="T2" fmla="*/ 567 w 597"/>
                <a:gd name="T3" fmla="*/ 0 h 89"/>
                <a:gd name="T4" fmla="*/ 573 w 597"/>
                <a:gd name="T5" fmla="*/ 17 h 89"/>
                <a:gd name="T6" fmla="*/ 577 w 597"/>
                <a:gd name="T7" fmla="*/ 29 h 89"/>
                <a:gd name="T8" fmla="*/ 581 w 597"/>
                <a:gd name="T9" fmla="*/ 40 h 89"/>
                <a:gd name="T10" fmla="*/ 584 w 597"/>
                <a:gd name="T11" fmla="*/ 50 h 89"/>
                <a:gd name="T12" fmla="*/ 587 w 597"/>
                <a:gd name="T13" fmla="*/ 60 h 89"/>
                <a:gd name="T14" fmla="*/ 592 w 597"/>
                <a:gd name="T15" fmla="*/ 73 h 89"/>
                <a:gd name="T16" fmla="*/ 597 w 597"/>
                <a:gd name="T17" fmla="*/ 89 h 89"/>
                <a:gd name="T18" fmla="*/ 0 w 597"/>
                <a:gd name="T19" fmla="*/ 89 h 89"/>
                <a:gd name="T20" fmla="*/ 0 w 597"/>
                <a:gd name="T2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7" h="89">
                  <a:moveTo>
                    <a:pt x="0" y="0"/>
                  </a:moveTo>
                  <a:lnTo>
                    <a:pt x="567" y="0"/>
                  </a:lnTo>
                  <a:lnTo>
                    <a:pt x="573" y="17"/>
                  </a:lnTo>
                  <a:lnTo>
                    <a:pt x="577" y="29"/>
                  </a:lnTo>
                  <a:lnTo>
                    <a:pt x="581" y="40"/>
                  </a:lnTo>
                  <a:lnTo>
                    <a:pt x="584" y="50"/>
                  </a:lnTo>
                  <a:lnTo>
                    <a:pt x="587" y="60"/>
                  </a:lnTo>
                  <a:lnTo>
                    <a:pt x="592" y="73"/>
                  </a:lnTo>
                  <a:lnTo>
                    <a:pt x="597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6" name="Freeform 31"/>
            <p:cNvSpPr>
              <a:spLocks/>
            </p:cNvSpPr>
            <p:nvPr/>
          </p:nvSpPr>
          <p:spPr bwMode="auto">
            <a:xfrm>
              <a:off x="6346826" y="2368551"/>
              <a:ext cx="852488" cy="142875"/>
            </a:xfrm>
            <a:custGeom>
              <a:avLst/>
              <a:gdLst>
                <a:gd name="T0" fmla="*/ 30 w 537"/>
                <a:gd name="T1" fmla="*/ 0 h 90"/>
                <a:gd name="T2" fmla="*/ 537 w 537"/>
                <a:gd name="T3" fmla="*/ 0 h 90"/>
                <a:gd name="T4" fmla="*/ 537 w 537"/>
                <a:gd name="T5" fmla="*/ 90 h 90"/>
                <a:gd name="T6" fmla="*/ 0 w 537"/>
                <a:gd name="T7" fmla="*/ 90 h 90"/>
                <a:gd name="T8" fmla="*/ 30 w 537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90">
                  <a:moveTo>
                    <a:pt x="30" y="0"/>
                  </a:moveTo>
                  <a:lnTo>
                    <a:pt x="537" y="0"/>
                  </a:lnTo>
                  <a:lnTo>
                    <a:pt x="537" y="90"/>
                  </a:lnTo>
                  <a:lnTo>
                    <a:pt x="0" y="9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7" name="Freeform 32"/>
            <p:cNvSpPr>
              <a:spLocks/>
            </p:cNvSpPr>
            <p:nvPr/>
          </p:nvSpPr>
          <p:spPr bwMode="auto">
            <a:xfrm>
              <a:off x="6253163" y="2652713"/>
              <a:ext cx="946150" cy="141288"/>
            </a:xfrm>
            <a:custGeom>
              <a:avLst/>
              <a:gdLst>
                <a:gd name="T0" fmla="*/ 29 w 596"/>
                <a:gd name="T1" fmla="*/ 0 h 89"/>
                <a:gd name="T2" fmla="*/ 596 w 596"/>
                <a:gd name="T3" fmla="*/ 0 h 89"/>
                <a:gd name="T4" fmla="*/ 596 w 596"/>
                <a:gd name="T5" fmla="*/ 89 h 89"/>
                <a:gd name="T6" fmla="*/ 0 w 596"/>
                <a:gd name="T7" fmla="*/ 89 h 89"/>
                <a:gd name="T8" fmla="*/ 29 w 596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6" h="89">
                  <a:moveTo>
                    <a:pt x="29" y="0"/>
                  </a:moveTo>
                  <a:lnTo>
                    <a:pt x="596" y="0"/>
                  </a:lnTo>
                  <a:lnTo>
                    <a:pt x="596" y="89"/>
                  </a:lnTo>
                  <a:lnTo>
                    <a:pt x="0" y="89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8" name="Rectangle 33"/>
            <p:cNvSpPr>
              <a:spLocks noChangeArrowheads="1"/>
            </p:cNvSpPr>
            <p:nvPr/>
          </p:nvSpPr>
          <p:spPr bwMode="auto">
            <a:xfrm>
              <a:off x="6488113" y="4075113"/>
              <a:ext cx="711200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9" name="Rectangle 34"/>
            <p:cNvSpPr>
              <a:spLocks noChangeArrowheads="1"/>
            </p:cNvSpPr>
            <p:nvPr/>
          </p:nvSpPr>
          <p:spPr bwMode="auto">
            <a:xfrm>
              <a:off x="6488113" y="4359276"/>
              <a:ext cx="711200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0" name="Freeform 35"/>
            <p:cNvSpPr>
              <a:spLocks/>
            </p:cNvSpPr>
            <p:nvPr/>
          </p:nvSpPr>
          <p:spPr bwMode="auto">
            <a:xfrm>
              <a:off x="6015038" y="4359276"/>
              <a:ext cx="93663" cy="141288"/>
            </a:xfrm>
            <a:custGeom>
              <a:avLst/>
              <a:gdLst>
                <a:gd name="T0" fmla="*/ 0 w 59"/>
                <a:gd name="T1" fmla="*/ 0 h 89"/>
                <a:gd name="T2" fmla="*/ 59 w 59"/>
                <a:gd name="T3" fmla="*/ 0 h 89"/>
                <a:gd name="T4" fmla="*/ 30 w 59"/>
                <a:gd name="T5" fmla="*/ 89 h 89"/>
                <a:gd name="T6" fmla="*/ 29 w 59"/>
                <a:gd name="T7" fmla="*/ 86 h 89"/>
                <a:gd name="T8" fmla="*/ 27 w 59"/>
                <a:gd name="T9" fmla="*/ 80 h 89"/>
                <a:gd name="T10" fmla="*/ 23 w 59"/>
                <a:gd name="T11" fmla="*/ 70 h 89"/>
                <a:gd name="T12" fmla="*/ 19 w 59"/>
                <a:gd name="T13" fmla="*/ 58 h 89"/>
                <a:gd name="T14" fmla="*/ 15 w 59"/>
                <a:gd name="T15" fmla="*/ 44 h 89"/>
                <a:gd name="T16" fmla="*/ 10 w 59"/>
                <a:gd name="T17" fmla="*/ 31 h 89"/>
                <a:gd name="T18" fmla="*/ 6 w 59"/>
                <a:gd name="T19" fmla="*/ 18 h 89"/>
                <a:gd name="T20" fmla="*/ 3 w 59"/>
                <a:gd name="T21" fmla="*/ 8 h 89"/>
                <a:gd name="T22" fmla="*/ 0 w 59"/>
                <a:gd name="T2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89">
                  <a:moveTo>
                    <a:pt x="0" y="0"/>
                  </a:moveTo>
                  <a:lnTo>
                    <a:pt x="59" y="0"/>
                  </a:lnTo>
                  <a:lnTo>
                    <a:pt x="30" y="89"/>
                  </a:lnTo>
                  <a:lnTo>
                    <a:pt x="29" y="86"/>
                  </a:lnTo>
                  <a:lnTo>
                    <a:pt x="27" y="80"/>
                  </a:lnTo>
                  <a:lnTo>
                    <a:pt x="23" y="70"/>
                  </a:lnTo>
                  <a:lnTo>
                    <a:pt x="19" y="58"/>
                  </a:lnTo>
                  <a:lnTo>
                    <a:pt x="15" y="44"/>
                  </a:lnTo>
                  <a:lnTo>
                    <a:pt x="10" y="31"/>
                  </a:lnTo>
                  <a:lnTo>
                    <a:pt x="6" y="18"/>
                  </a:lnTo>
                  <a:lnTo>
                    <a:pt x="3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1" name="Freeform 36"/>
            <p:cNvSpPr>
              <a:spLocks/>
            </p:cNvSpPr>
            <p:nvPr/>
          </p:nvSpPr>
          <p:spPr bwMode="auto">
            <a:xfrm>
              <a:off x="5919788" y="4075113"/>
              <a:ext cx="284163" cy="141288"/>
            </a:xfrm>
            <a:custGeom>
              <a:avLst/>
              <a:gdLst>
                <a:gd name="T0" fmla="*/ 0 w 179"/>
                <a:gd name="T1" fmla="*/ 0 h 89"/>
                <a:gd name="T2" fmla="*/ 179 w 179"/>
                <a:gd name="T3" fmla="*/ 0 h 89"/>
                <a:gd name="T4" fmla="*/ 149 w 179"/>
                <a:gd name="T5" fmla="*/ 89 h 89"/>
                <a:gd name="T6" fmla="*/ 30 w 179"/>
                <a:gd name="T7" fmla="*/ 89 h 89"/>
                <a:gd name="T8" fmla="*/ 25 w 179"/>
                <a:gd name="T9" fmla="*/ 72 h 89"/>
                <a:gd name="T10" fmla="*/ 18 w 179"/>
                <a:gd name="T11" fmla="*/ 56 h 89"/>
                <a:gd name="T12" fmla="*/ 13 w 179"/>
                <a:gd name="T13" fmla="*/ 39 h 89"/>
                <a:gd name="T14" fmla="*/ 7 w 179"/>
                <a:gd name="T15" fmla="*/ 21 h 89"/>
                <a:gd name="T16" fmla="*/ 0 w 179"/>
                <a:gd name="T1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89">
                  <a:moveTo>
                    <a:pt x="0" y="0"/>
                  </a:moveTo>
                  <a:lnTo>
                    <a:pt x="179" y="0"/>
                  </a:lnTo>
                  <a:lnTo>
                    <a:pt x="149" y="89"/>
                  </a:lnTo>
                  <a:lnTo>
                    <a:pt x="30" y="89"/>
                  </a:lnTo>
                  <a:lnTo>
                    <a:pt x="25" y="72"/>
                  </a:lnTo>
                  <a:lnTo>
                    <a:pt x="18" y="56"/>
                  </a:lnTo>
                  <a:lnTo>
                    <a:pt x="13" y="39"/>
                  </a:lnTo>
                  <a:lnTo>
                    <a:pt x="7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2" name="Freeform 37"/>
            <p:cNvSpPr>
              <a:spLocks/>
            </p:cNvSpPr>
            <p:nvPr/>
          </p:nvSpPr>
          <p:spPr bwMode="auto">
            <a:xfrm>
              <a:off x="5824538" y="3790951"/>
              <a:ext cx="474663" cy="141288"/>
            </a:xfrm>
            <a:custGeom>
              <a:avLst/>
              <a:gdLst>
                <a:gd name="T0" fmla="*/ 0 w 299"/>
                <a:gd name="T1" fmla="*/ 0 h 89"/>
                <a:gd name="T2" fmla="*/ 299 w 299"/>
                <a:gd name="T3" fmla="*/ 0 h 89"/>
                <a:gd name="T4" fmla="*/ 270 w 299"/>
                <a:gd name="T5" fmla="*/ 89 h 89"/>
                <a:gd name="T6" fmla="*/ 30 w 299"/>
                <a:gd name="T7" fmla="*/ 89 h 89"/>
                <a:gd name="T8" fmla="*/ 25 w 299"/>
                <a:gd name="T9" fmla="*/ 72 h 89"/>
                <a:gd name="T10" fmla="*/ 20 w 299"/>
                <a:gd name="T11" fmla="*/ 59 h 89"/>
                <a:gd name="T12" fmla="*/ 17 w 299"/>
                <a:gd name="T13" fmla="*/ 49 h 89"/>
                <a:gd name="T14" fmla="*/ 14 w 299"/>
                <a:gd name="T15" fmla="*/ 39 h 89"/>
                <a:gd name="T16" fmla="*/ 10 w 299"/>
                <a:gd name="T17" fmla="*/ 29 h 89"/>
                <a:gd name="T18" fmla="*/ 6 w 299"/>
                <a:gd name="T19" fmla="*/ 16 h 89"/>
                <a:gd name="T20" fmla="*/ 0 w 299"/>
                <a:gd name="T2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9" h="89">
                  <a:moveTo>
                    <a:pt x="0" y="0"/>
                  </a:moveTo>
                  <a:lnTo>
                    <a:pt x="299" y="0"/>
                  </a:lnTo>
                  <a:lnTo>
                    <a:pt x="270" y="89"/>
                  </a:lnTo>
                  <a:lnTo>
                    <a:pt x="30" y="89"/>
                  </a:lnTo>
                  <a:lnTo>
                    <a:pt x="25" y="72"/>
                  </a:lnTo>
                  <a:lnTo>
                    <a:pt x="20" y="59"/>
                  </a:lnTo>
                  <a:lnTo>
                    <a:pt x="17" y="49"/>
                  </a:lnTo>
                  <a:lnTo>
                    <a:pt x="14" y="39"/>
                  </a:lnTo>
                  <a:lnTo>
                    <a:pt x="10" y="29"/>
                  </a:lnTo>
                  <a:lnTo>
                    <a:pt x="6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3" name="Freeform 38"/>
            <p:cNvSpPr>
              <a:spLocks/>
            </p:cNvSpPr>
            <p:nvPr/>
          </p:nvSpPr>
          <p:spPr bwMode="auto">
            <a:xfrm>
              <a:off x="3360738" y="3505201"/>
              <a:ext cx="1344613" cy="142875"/>
            </a:xfrm>
            <a:custGeom>
              <a:avLst/>
              <a:gdLst>
                <a:gd name="T0" fmla="*/ 0 w 847"/>
                <a:gd name="T1" fmla="*/ 0 h 90"/>
                <a:gd name="T2" fmla="*/ 774 w 847"/>
                <a:gd name="T3" fmla="*/ 0 h 90"/>
                <a:gd name="T4" fmla="*/ 802 w 847"/>
                <a:gd name="T5" fmla="*/ 27 h 90"/>
                <a:gd name="T6" fmla="*/ 826 w 847"/>
                <a:gd name="T7" fmla="*/ 57 h 90"/>
                <a:gd name="T8" fmla="*/ 847 w 847"/>
                <a:gd name="T9" fmla="*/ 90 h 90"/>
                <a:gd name="T10" fmla="*/ 0 w 847"/>
                <a:gd name="T11" fmla="*/ 90 h 90"/>
                <a:gd name="T12" fmla="*/ 0 w 847"/>
                <a:gd name="T13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7" h="90">
                  <a:moveTo>
                    <a:pt x="0" y="0"/>
                  </a:moveTo>
                  <a:lnTo>
                    <a:pt x="774" y="0"/>
                  </a:lnTo>
                  <a:lnTo>
                    <a:pt x="802" y="27"/>
                  </a:lnTo>
                  <a:lnTo>
                    <a:pt x="826" y="57"/>
                  </a:lnTo>
                  <a:lnTo>
                    <a:pt x="847" y="90"/>
                  </a:lnTo>
                  <a:lnTo>
                    <a:pt x="0" y="9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4" name="Freeform 39"/>
            <p:cNvSpPr>
              <a:spLocks/>
            </p:cNvSpPr>
            <p:nvPr/>
          </p:nvSpPr>
          <p:spPr bwMode="auto">
            <a:xfrm>
              <a:off x="4213226" y="3790951"/>
              <a:ext cx="568325" cy="141288"/>
            </a:xfrm>
            <a:custGeom>
              <a:avLst/>
              <a:gdLst>
                <a:gd name="T0" fmla="*/ 0 w 358"/>
                <a:gd name="T1" fmla="*/ 0 h 89"/>
                <a:gd name="T2" fmla="*/ 347 w 358"/>
                <a:gd name="T3" fmla="*/ 0 h 89"/>
                <a:gd name="T4" fmla="*/ 355 w 358"/>
                <a:gd name="T5" fmla="*/ 43 h 89"/>
                <a:gd name="T6" fmla="*/ 358 w 358"/>
                <a:gd name="T7" fmla="*/ 89 h 89"/>
                <a:gd name="T8" fmla="*/ 0 w 358"/>
                <a:gd name="T9" fmla="*/ 89 h 89"/>
                <a:gd name="T10" fmla="*/ 0 w 358"/>
                <a:gd name="T1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8" h="89">
                  <a:moveTo>
                    <a:pt x="0" y="0"/>
                  </a:moveTo>
                  <a:lnTo>
                    <a:pt x="347" y="0"/>
                  </a:lnTo>
                  <a:lnTo>
                    <a:pt x="355" y="43"/>
                  </a:lnTo>
                  <a:lnTo>
                    <a:pt x="358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5" name="Freeform 40"/>
            <p:cNvSpPr>
              <a:spLocks/>
            </p:cNvSpPr>
            <p:nvPr userDrawn="1"/>
          </p:nvSpPr>
          <p:spPr bwMode="auto">
            <a:xfrm>
              <a:off x="3074988" y="4075113"/>
              <a:ext cx="1689100" cy="141288"/>
            </a:xfrm>
            <a:custGeom>
              <a:avLst/>
              <a:gdLst>
                <a:gd name="T0" fmla="*/ 0 w 1064"/>
                <a:gd name="T1" fmla="*/ 0 h 89"/>
                <a:gd name="T2" fmla="*/ 1064 w 1064"/>
                <a:gd name="T3" fmla="*/ 0 h 89"/>
                <a:gd name="T4" fmla="*/ 1054 w 1064"/>
                <a:gd name="T5" fmla="*/ 31 h 89"/>
                <a:gd name="T6" fmla="*/ 1042 w 1064"/>
                <a:gd name="T7" fmla="*/ 60 h 89"/>
                <a:gd name="T8" fmla="*/ 1027 w 1064"/>
                <a:gd name="T9" fmla="*/ 89 h 89"/>
                <a:gd name="T10" fmla="*/ 0 w 1064"/>
                <a:gd name="T11" fmla="*/ 89 h 89"/>
                <a:gd name="T12" fmla="*/ 0 w 1064"/>
                <a:gd name="T1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4" h="89">
                  <a:moveTo>
                    <a:pt x="0" y="0"/>
                  </a:moveTo>
                  <a:lnTo>
                    <a:pt x="1064" y="0"/>
                  </a:lnTo>
                  <a:lnTo>
                    <a:pt x="1054" y="31"/>
                  </a:lnTo>
                  <a:lnTo>
                    <a:pt x="1042" y="60"/>
                  </a:lnTo>
                  <a:lnTo>
                    <a:pt x="1027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6" name="Freeform 41"/>
            <p:cNvSpPr>
              <a:spLocks/>
            </p:cNvSpPr>
            <p:nvPr/>
          </p:nvSpPr>
          <p:spPr bwMode="auto">
            <a:xfrm>
              <a:off x="3074988" y="4359276"/>
              <a:ext cx="1516063" cy="141288"/>
            </a:xfrm>
            <a:custGeom>
              <a:avLst/>
              <a:gdLst>
                <a:gd name="T0" fmla="*/ 0 w 955"/>
                <a:gd name="T1" fmla="*/ 0 h 89"/>
                <a:gd name="T2" fmla="*/ 955 w 955"/>
                <a:gd name="T3" fmla="*/ 0 h 89"/>
                <a:gd name="T4" fmla="*/ 921 w 955"/>
                <a:gd name="T5" fmla="*/ 26 h 89"/>
                <a:gd name="T6" fmla="*/ 885 w 955"/>
                <a:gd name="T7" fmla="*/ 48 h 89"/>
                <a:gd name="T8" fmla="*/ 846 w 955"/>
                <a:gd name="T9" fmla="*/ 65 h 89"/>
                <a:gd name="T10" fmla="*/ 805 w 955"/>
                <a:gd name="T11" fmla="*/ 78 h 89"/>
                <a:gd name="T12" fmla="*/ 761 w 955"/>
                <a:gd name="T13" fmla="*/ 86 h 89"/>
                <a:gd name="T14" fmla="*/ 717 w 955"/>
                <a:gd name="T15" fmla="*/ 89 h 89"/>
                <a:gd name="T16" fmla="*/ 0 w 955"/>
                <a:gd name="T17" fmla="*/ 89 h 89"/>
                <a:gd name="T18" fmla="*/ 0 w 955"/>
                <a:gd name="T1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5" h="89">
                  <a:moveTo>
                    <a:pt x="0" y="0"/>
                  </a:moveTo>
                  <a:lnTo>
                    <a:pt x="955" y="0"/>
                  </a:lnTo>
                  <a:lnTo>
                    <a:pt x="921" y="26"/>
                  </a:lnTo>
                  <a:lnTo>
                    <a:pt x="885" y="48"/>
                  </a:lnTo>
                  <a:lnTo>
                    <a:pt x="846" y="65"/>
                  </a:lnTo>
                  <a:lnTo>
                    <a:pt x="805" y="78"/>
                  </a:lnTo>
                  <a:lnTo>
                    <a:pt x="761" y="86"/>
                  </a:lnTo>
                  <a:lnTo>
                    <a:pt x="717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7" name="Freeform 42"/>
            <p:cNvSpPr>
              <a:spLocks/>
            </p:cNvSpPr>
            <p:nvPr/>
          </p:nvSpPr>
          <p:spPr bwMode="auto">
            <a:xfrm>
              <a:off x="3360738" y="3221038"/>
              <a:ext cx="1344613" cy="141288"/>
            </a:xfrm>
            <a:custGeom>
              <a:avLst/>
              <a:gdLst>
                <a:gd name="T0" fmla="*/ 0 w 847"/>
                <a:gd name="T1" fmla="*/ 0 h 89"/>
                <a:gd name="T2" fmla="*/ 847 w 847"/>
                <a:gd name="T3" fmla="*/ 0 h 89"/>
                <a:gd name="T4" fmla="*/ 826 w 847"/>
                <a:gd name="T5" fmla="*/ 33 h 89"/>
                <a:gd name="T6" fmla="*/ 802 w 847"/>
                <a:gd name="T7" fmla="*/ 62 h 89"/>
                <a:gd name="T8" fmla="*/ 775 w 847"/>
                <a:gd name="T9" fmla="*/ 89 h 89"/>
                <a:gd name="T10" fmla="*/ 0 w 847"/>
                <a:gd name="T11" fmla="*/ 89 h 89"/>
                <a:gd name="T12" fmla="*/ 0 w 847"/>
                <a:gd name="T1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7" h="89">
                  <a:moveTo>
                    <a:pt x="0" y="0"/>
                  </a:moveTo>
                  <a:lnTo>
                    <a:pt x="847" y="0"/>
                  </a:lnTo>
                  <a:lnTo>
                    <a:pt x="826" y="33"/>
                  </a:lnTo>
                  <a:lnTo>
                    <a:pt x="802" y="62"/>
                  </a:lnTo>
                  <a:lnTo>
                    <a:pt x="775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8" name="Freeform 43"/>
            <p:cNvSpPr>
              <a:spLocks/>
            </p:cNvSpPr>
            <p:nvPr/>
          </p:nvSpPr>
          <p:spPr bwMode="auto">
            <a:xfrm>
              <a:off x="4213226" y="2936876"/>
              <a:ext cx="568325" cy="141288"/>
            </a:xfrm>
            <a:custGeom>
              <a:avLst/>
              <a:gdLst>
                <a:gd name="T0" fmla="*/ 0 w 358"/>
                <a:gd name="T1" fmla="*/ 0 h 89"/>
                <a:gd name="T2" fmla="*/ 358 w 358"/>
                <a:gd name="T3" fmla="*/ 0 h 89"/>
                <a:gd name="T4" fmla="*/ 355 w 358"/>
                <a:gd name="T5" fmla="*/ 46 h 89"/>
                <a:gd name="T6" fmla="*/ 347 w 358"/>
                <a:gd name="T7" fmla="*/ 89 h 89"/>
                <a:gd name="T8" fmla="*/ 0 w 358"/>
                <a:gd name="T9" fmla="*/ 89 h 89"/>
                <a:gd name="T10" fmla="*/ 0 w 358"/>
                <a:gd name="T1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8" h="89">
                  <a:moveTo>
                    <a:pt x="0" y="0"/>
                  </a:moveTo>
                  <a:lnTo>
                    <a:pt x="358" y="0"/>
                  </a:lnTo>
                  <a:lnTo>
                    <a:pt x="355" y="46"/>
                  </a:lnTo>
                  <a:lnTo>
                    <a:pt x="347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9" name="Freeform 44"/>
            <p:cNvSpPr>
              <a:spLocks/>
            </p:cNvSpPr>
            <p:nvPr/>
          </p:nvSpPr>
          <p:spPr bwMode="auto">
            <a:xfrm>
              <a:off x="3074988" y="2368551"/>
              <a:ext cx="1516063" cy="142875"/>
            </a:xfrm>
            <a:custGeom>
              <a:avLst/>
              <a:gdLst>
                <a:gd name="T0" fmla="*/ 0 w 955"/>
                <a:gd name="T1" fmla="*/ 0 h 90"/>
                <a:gd name="T2" fmla="*/ 717 w 955"/>
                <a:gd name="T3" fmla="*/ 0 h 90"/>
                <a:gd name="T4" fmla="*/ 761 w 955"/>
                <a:gd name="T5" fmla="*/ 3 h 90"/>
                <a:gd name="T6" fmla="*/ 805 w 955"/>
                <a:gd name="T7" fmla="*/ 11 h 90"/>
                <a:gd name="T8" fmla="*/ 846 w 955"/>
                <a:gd name="T9" fmla="*/ 24 h 90"/>
                <a:gd name="T10" fmla="*/ 885 w 955"/>
                <a:gd name="T11" fmla="*/ 41 h 90"/>
                <a:gd name="T12" fmla="*/ 921 w 955"/>
                <a:gd name="T13" fmla="*/ 63 h 90"/>
                <a:gd name="T14" fmla="*/ 955 w 955"/>
                <a:gd name="T15" fmla="*/ 90 h 90"/>
                <a:gd name="T16" fmla="*/ 0 w 955"/>
                <a:gd name="T17" fmla="*/ 90 h 90"/>
                <a:gd name="T18" fmla="*/ 0 w 955"/>
                <a:gd name="T1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5" h="90">
                  <a:moveTo>
                    <a:pt x="0" y="0"/>
                  </a:moveTo>
                  <a:lnTo>
                    <a:pt x="717" y="0"/>
                  </a:lnTo>
                  <a:lnTo>
                    <a:pt x="761" y="3"/>
                  </a:lnTo>
                  <a:lnTo>
                    <a:pt x="805" y="11"/>
                  </a:lnTo>
                  <a:lnTo>
                    <a:pt x="846" y="24"/>
                  </a:lnTo>
                  <a:lnTo>
                    <a:pt x="885" y="41"/>
                  </a:lnTo>
                  <a:lnTo>
                    <a:pt x="921" y="63"/>
                  </a:lnTo>
                  <a:lnTo>
                    <a:pt x="955" y="90"/>
                  </a:lnTo>
                  <a:lnTo>
                    <a:pt x="0" y="9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90" name="Freeform 45"/>
            <p:cNvSpPr>
              <a:spLocks/>
            </p:cNvSpPr>
            <p:nvPr/>
          </p:nvSpPr>
          <p:spPr bwMode="auto">
            <a:xfrm>
              <a:off x="3074988" y="2652713"/>
              <a:ext cx="1689100" cy="141288"/>
            </a:xfrm>
            <a:custGeom>
              <a:avLst/>
              <a:gdLst>
                <a:gd name="T0" fmla="*/ 0 w 1064"/>
                <a:gd name="T1" fmla="*/ 0 h 89"/>
                <a:gd name="T2" fmla="*/ 1027 w 1064"/>
                <a:gd name="T3" fmla="*/ 0 h 89"/>
                <a:gd name="T4" fmla="*/ 1042 w 1064"/>
                <a:gd name="T5" fmla="*/ 28 h 89"/>
                <a:gd name="T6" fmla="*/ 1054 w 1064"/>
                <a:gd name="T7" fmla="*/ 58 h 89"/>
                <a:gd name="T8" fmla="*/ 1064 w 1064"/>
                <a:gd name="T9" fmla="*/ 89 h 89"/>
                <a:gd name="T10" fmla="*/ 0 w 1064"/>
                <a:gd name="T11" fmla="*/ 89 h 89"/>
                <a:gd name="T12" fmla="*/ 0 w 1064"/>
                <a:gd name="T1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4" h="89">
                  <a:moveTo>
                    <a:pt x="0" y="0"/>
                  </a:moveTo>
                  <a:lnTo>
                    <a:pt x="1027" y="0"/>
                  </a:lnTo>
                  <a:lnTo>
                    <a:pt x="1042" y="28"/>
                  </a:lnTo>
                  <a:lnTo>
                    <a:pt x="1054" y="58"/>
                  </a:lnTo>
                  <a:lnTo>
                    <a:pt x="1064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</p:grp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>
          <a:xfrm>
            <a:off x="960120" y="4719968"/>
            <a:ext cx="2895600" cy="201168"/>
          </a:xfrm>
        </p:spPr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r>
              <a:rPr lang="en-US" dirty="0">
                <a:latin typeface="Arial" charset="0"/>
                <a:cs typeface="Arial" charset="0"/>
              </a:rPr>
              <a:t>Presentation</a:t>
            </a:r>
            <a:r>
              <a:rPr lang="de-DE" dirty="0">
                <a:latin typeface="Arial" charset="0"/>
                <a:cs typeface="Arial" charset="0"/>
              </a:rPr>
              <a:t> Title / Date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1600200"/>
          </a:xfrm>
        </p:spPr>
        <p:txBody>
          <a:bodyPr/>
          <a:lstStyle>
            <a:lvl1pPr>
              <a:defRPr b="0" i="0">
                <a:latin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00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4297680" cy="228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Presentation</a:t>
            </a:r>
            <a:r>
              <a:rPr lang="de-DE" dirty="0"/>
              <a:t> Title / Date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259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above) +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5310"/>
            <a:ext cx="8541385" cy="3241992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57424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above) + content (2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7280"/>
            <a:ext cx="4251960" cy="324199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568793" y="1097280"/>
            <a:ext cx="4251960" cy="324199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437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above) + content (3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7280"/>
            <a:ext cx="2834640" cy="324199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6019152" y="1097280"/>
            <a:ext cx="2834640" cy="324199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3126701" y="1097280"/>
            <a:ext cx="2834640" cy="324199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897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above) + content (4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7280"/>
            <a:ext cx="2103120" cy="324199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63700" y="1097280"/>
            <a:ext cx="2103120" cy="324199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2412942" y="1097280"/>
            <a:ext cx="2103120" cy="324199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729056" y="1097280"/>
            <a:ext cx="2103120" cy="324199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852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above) +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677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(1/4) +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4016" y="173736"/>
            <a:ext cx="6376911" cy="4343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520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1/4) + content (2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4016" y="173736"/>
            <a:ext cx="3154680" cy="4343400"/>
          </a:xfrm>
        </p:spPr>
        <p:txBody>
          <a:bodyPr r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5664200" y="173736"/>
            <a:ext cx="3154680" cy="4343400"/>
          </a:xfrm>
        </p:spPr>
        <p:txBody>
          <a:bodyPr r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795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1/4) + content (3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4016" y="182880"/>
            <a:ext cx="2103120" cy="4325644"/>
          </a:xfrm>
        </p:spPr>
        <p:txBody>
          <a:bodyPr r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4574197" y="182880"/>
            <a:ext cx="2103120" cy="4325644"/>
          </a:xfrm>
        </p:spPr>
        <p:txBody>
          <a:bodyPr r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5"/>
          </p:nvPr>
        </p:nvSpPr>
        <p:spPr>
          <a:xfrm>
            <a:off x="6739864" y="182880"/>
            <a:ext cx="2103120" cy="4325644"/>
          </a:xfrm>
        </p:spPr>
        <p:txBody>
          <a:bodyPr r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657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1/4) + content (8-graph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4016" y="18356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572000" y="18356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6739128" y="18356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6"/>
          </p:nvPr>
        </p:nvSpPr>
        <p:spPr>
          <a:xfrm>
            <a:off x="2414016" y="237744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7"/>
          </p:nvPr>
        </p:nvSpPr>
        <p:spPr>
          <a:xfrm>
            <a:off x="4572000" y="237744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2"/>
          <p:cNvSpPr>
            <a:spLocks noGrp="1"/>
          </p:cNvSpPr>
          <p:nvPr>
            <p:ph idx="18"/>
          </p:nvPr>
        </p:nvSpPr>
        <p:spPr>
          <a:xfrm>
            <a:off x="6739128" y="237744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20"/>
          </p:nvPr>
        </p:nvSpPr>
        <p:spPr>
          <a:xfrm>
            <a:off x="2414016" y="1965960"/>
            <a:ext cx="2103120" cy="457200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" name="Text Placeholder 25"/>
          <p:cNvSpPr>
            <a:spLocks noGrp="1"/>
          </p:cNvSpPr>
          <p:nvPr>
            <p:ph type="body" sz="quarter" idx="21"/>
          </p:nvPr>
        </p:nvSpPr>
        <p:spPr>
          <a:xfrm>
            <a:off x="4572000" y="1965960"/>
            <a:ext cx="2103120" cy="457200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8" name="Text Placeholder 25"/>
          <p:cNvSpPr>
            <a:spLocks noGrp="1"/>
          </p:cNvSpPr>
          <p:nvPr>
            <p:ph type="body" sz="quarter" idx="22"/>
          </p:nvPr>
        </p:nvSpPr>
        <p:spPr>
          <a:xfrm>
            <a:off x="6739128" y="1965960"/>
            <a:ext cx="2103120" cy="457200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24"/>
          </p:nvPr>
        </p:nvSpPr>
        <p:spPr>
          <a:xfrm>
            <a:off x="2414016" y="4160520"/>
            <a:ext cx="2103120" cy="457200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1" name="Text Placeholder 25"/>
          <p:cNvSpPr>
            <a:spLocks noGrp="1"/>
          </p:cNvSpPr>
          <p:nvPr>
            <p:ph type="body" sz="quarter" idx="25"/>
          </p:nvPr>
        </p:nvSpPr>
        <p:spPr>
          <a:xfrm>
            <a:off x="4572000" y="4160520"/>
            <a:ext cx="2103120" cy="457200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2" name="Text Placeholder 25"/>
          <p:cNvSpPr>
            <a:spLocks noGrp="1"/>
          </p:cNvSpPr>
          <p:nvPr>
            <p:ph type="body" sz="quarter" idx="26"/>
          </p:nvPr>
        </p:nvSpPr>
        <p:spPr>
          <a:xfrm>
            <a:off x="6739128" y="4160520"/>
            <a:ext cx="2103120" cy="457200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8260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1/4) +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7864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(1/3) +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4343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9776" y="173736"/>
            <a:ext cx="5659806" cy="4343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1639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1/3) + content (2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4343400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7248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6016752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5766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1/3) +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4343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5381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none) + content (1/3 + 2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7248" y="173736"/>
            <a:ext cx="5658304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28600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0171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none) + content (3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4800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6016752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228600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2833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(1/2) +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4251960" cy="4343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73736"/>
            <a:ext cx="4251960" cy="4343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0736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(1/2) + content (1-column, full-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4251960" cy="4343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0"/>
            <a:ext cx="4572000" cy="47183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3623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1/2, medium text, 30 pt) and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73736"/>
            <a:ext cx="4251960" cy="4343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28600" y="137160"/>
            <a:ext cx="4251960" cy="4343400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9633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(1/2, medium text, 30 pt) and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73736"/>
            <a:ext cx="4251960" cy="4343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37160" y="137160"/>
            <a:ext cx="4251960" cy="4343400"/>
          </a:xfrm>
        </p:spPr>
        <p:txBody>
          <a:bodyPr/>
          <a:lstStyle>
            <a:lvl1pPr marL="0" indent="0"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4194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ext only (48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133098"/>
            <a:ext cx="8515984" cy="4343400"/>
          </a:xfrm>
        </p:spPr>
        <p:txBody>
          <a:bodyPr/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682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um text only (30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" y="137160"/>
            <a:ext cx="5706166" cy="4343400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9576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2861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19738" y="173736"/>
            <a:ext cx="2834640" cy="16002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 b="0" i="0">
                <a:solidFill>
                  <a:srgbClr val="5596E6"/>
                </a:solidFill>
                <a:latin typeface="Arial" charset="0"/>
                <a:cs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1600200"/>
          </a:xfrm>
        </p:spPr>
        <p:txBody>
          <a:bodyPr/>
          <a:lstStyle>
            <a:lvl1pPr>
              <a:defRPr b="0" i="0">
                <a:solidFill>
                  <a:srgbClr val="5596E6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860252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19738" y="173736"/>
            <a:ext cx="2834640" cy="16002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 b="0" i="0">
                <a:solidFill>
                  <a:srgbClr val="01B4A1"/>
                </a:solidFill>
                <a:latin typeface="Arial" charset="0"/>
                <a:cs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1600200"/>
          </a:xfrm>
        </p:spPr>
        <p:txBody>
          <a:bodyPr/>
          <a:lstStyle>
            <a:lvl1pPr>
              <a:defRPr b="0" i="0">
                <a:solidFill>
                  <a:srgbClr val="01B4A1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818749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19738" y="173736"/>
            <a:ext cx="2834640" cy="16002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 b="0" i="0">
                <a:solidFill>
                  <a:srgbClr val="5596E6"/>
                </a:solidFill>
                <a:latin typeface="Arial" charset="0"/>
                <a:cs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1600200"/>
          </a:xfrm>
        </p:spPr>
        <p:txBody>
          <a:bodyPr/>
          <a:lstStyle>
            <a:lvl1pPr>
              <a:defRPr b="0" i="0">
                <a:solidFill>
                  <a:srgbClr val="5596E6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498273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4297680" cy="2286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7926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above) +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5310"/>
            <a:ext cx="8541385" cy="3241992"/>
          </a:xfrm>
        </p:spPr>
        <p:txBody>
          <a:bodyPr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19250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above) + content (2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7280"/>
            <a:ext cx="425196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568793" y="1097280"/>
            <a:ext cx="425196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06747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above) + content (3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7280"/>
            <a:ext cx="283464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6019152" y="1097280"/>
            <a:ext cx="283464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3126701" y="1097280"/>
            <a:ext cx="283464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8351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above) + content (4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7280"/>
            <a:ext cx="210312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63700" y="1097280"/>
            <a:ext cx="210312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2412942" y="1097280"/>
            <a:ext cx="210312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729056" y="1097280"/>
            <a:ext cx="210312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29189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above) +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161343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(1/4) +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4016" y="173736"/>
            <a:ext cx="6376911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7527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1/4) + content (2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4016" y="173736"/>
            <a:ext cx="3154680" cy="4343400"/>
          </a:xfrm>
        </p:spPr>
        <p:txBody>
          <a:bodyPr r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5664200" y="173736"/>
            <a:ext cx="3154680" cy="4343400"/>
          </a:xfrm>
        </p:spPr>
        <p:txBody>
          <a:bodyPr r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131042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1/4) + content (3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4016" y="182880"/>
            <a:ext cx="2103120" cy="4325644"/>
          </a:xfrm>
        </p:spPr>
        <p:txBody>
          <a:bodyPr r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4574197" y="182880"/>
            <a:ext cx="2103120" cy="4325644"/>
          </a:xfrm>
        </p:spPr>
        <p:txBody>
          <a:bodyPr r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5"/>
          </p:nvPr>
        </p:nvSpPr>
        <p:spPr>
          <a:xfrm>
            <a:off x="6739864" y="182880"/>
            <a:ext cx="2103120" cy="4325644"/>
          </a:xfrm>
        </p:spPr>
        <p:txBody>
          <a:bodyPr r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304343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1/4) + content (8-graph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4016" y="18356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572000" y="18356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6739128" y="18356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6"/>
          </p:nvPr>
        </p:nvSpPr>
        <p:spPr>
          <a:xfrm>
            <a:off x="2414016" y="237744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7"/>
          </p:nvPr>
        </p:nvSpPr>
        <p:spPr>
          <a:xfrm>
            <a:off x="4572000" y="237744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/>
          </p:nvPr>
        </p:nvSpPr>
        <p:spPr>
          <a:xfrm>
            <a:off x="6739128" y="237744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20"/>
          </p:nvPr>
        </p:nvSpPr>
        <p:spPr>
          <a:xfrm>
            <a:off x="2414016" y="1965960"/>
            <a:ext cx="2103120" cy="457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Text Placeholder 25"/>
          <p:cNvSpPr>
            <a:spLocks noGrp="1"/>
          </p:cNvSpPr>
          <p:nvPr>
            <p:ph type="body" sz="quarter" idx="21"/>
          </p:nvPr>
        </p:nvSpPr>
        <p:spPr>
          <a:xfrm>
            <a:off x="4572000" y="1965960"/>
            <a:ext cx="2103120" cy="457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8" name="Text Placeholder 25"/>
          <p:cNvSpPr>
            <a:spLocks noGrp="1"/>
          </p:cNvSpPr>
          <p:nvPr>
            <p:ph type="body" sz="quarter" idx="22"/>
          </p:nvPr>
        </p:nvSpPr>
        <p:spPr>
          <a:xfrm>
            <a:off x="6739128" y="1965960"/>
            <a:ext cx="2103120" cy="457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24"/>
          </p:nvPr>
        </p:nvSpPr>
        <p:spPr>
          <a:xfrm>
            <a:off x="2414016" y="4160520"/>
            <a:ext cx="2103120" cy="457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Text Placeholder 25"/>
          <p:cNvSpPr>
            <a:spLocks noGrp="1"/>
          </p:cNvSpPr>
          <p:nvPr>
            <p:ph type="body" sz="quarter" idx="25"/>
          </p:nvPr>
        </p:nvSpPr>
        <p:spPr>
          <a:xfrm>
            <a:off x="4572000" y="4160520"/>
            <a:ext cx="2103120" cy="457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5"/>
          <p:cNvSpPr>
            <a:spLocks noGrp="1"/>
          </p:cNvSpPr>
          <p:nvPr>
            <p:ph type="body" sz="quarter" idx="26"/>
          </p:nvPr>
        </p:nvSpPr>
        <p:spPr>
          <a:xfrm>
            <a:off x="6739128" y="4160520"/>
            <a:ext cx="2103120" cy="457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92024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1/4) +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6634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(1/3) +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9776" y="173736"/>
            <a:ext cx="5659806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6447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1/3) + content (2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4343400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7248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6016752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079140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1/3) +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5813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none) + content (1/3 + 2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7248" y="173736"/>
            <a:ext cx="5658304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28600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333231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none) + content (3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4800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6016752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228600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933493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(1/2) +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425196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73736"/>
            <a:ext cx="425196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16396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(1/2) + content (1-column, full-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425196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10745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1/2, medium text, 30 pt) and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73736"/>
            <a:ext cx="425196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28600" y="137160"/>
            <a:ext cx="4251960" cy="4343400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4569123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(1/2, medium text, 30 pt) and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73736"/>
            <a:ext cx="425196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37160" y="137160"/>
            <a:ext cx="4251960" cy="4343400"/>
          </a:xfrm>
        </p:spPr>
        <p:txBody>
          <a:bodyPr/>
          <a:lstStyle>
            <a:lvl1pPr marL="0" indent="0"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894838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ext only (48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133098"/>
            <a:ext cx="8515984" cy="4343400"/>
          </a:xfrm>
        </p:spPr>
        <p:txBody>
          <a:bodyPr/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3265579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um text only (30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" y="137160"/>
            <a:ext cx="5706166" cy="4343400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3642789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61800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19738" y="173736"/>
            <a:ext cx="2834640" cy="16002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 b="0" i="0"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50" name="Group 49"/>
          <p:cNvGrpSpPr>
            <a:grpSpLocks noChangeAspect="1"/>
          </p:cNvGrpSpPr>
          <p:nvPr userDrawn="1"/>
        </p:nvGrpSpPr>
        <p:grpSpPr>
          <a:xfrm>
            <a:off x="237912" y="4715490"/>
            <a:ext cx="473837" cy="192024"/>
            <a:chOff x="1938338" y="2368551"/>
            <a:chExt cx="5260976" cy="2132013"/>
          </a:xfrm>
          <a:solidFill>
            <a:srgbClr val="FFFFFF"/>
          </a:solidFill>
        </p:grpSpPr>
        <p:sp>
          <p:nvSpPr>
            <p:cNvPr id="51" name="Freeform 6"/>
            <p:cNvSpPr>
              <a:spLocks/>
            </p:cNvSpPr>
            <p:nvPr userDrawn="1"/>
          </p:nvSpPr>
          <p:spPr bwMode="auto">
            <a:xfrm>
              <a:off x="5208594" y="2936869"/>
              <a:ext cx="758826" cy="141292"/>
            </a:xfrm>
            <a:custGeom>
              <a:avLst/>
              <a:gdLst>
                <a:gd name="T0" fmla="*/ 0 w 478"/>
                <a:gd name="T1" fmla="*/ 0 h 89"/>
                <a:gd name="T2" fmla="*/ 448 w 478"/>
                <a:gd name="T3" fmla="*/ 0 h 89"/>
                <a:gd name="T4" fmla="*/ 455 w 478"/>
                <a:gd name="T5" fmla="*/ 22 h 89"/>
                <a:gd name="T6" fmla="*/ 461 w 478"/>
                <a:gd name="T7" fmla="*/ 40 h 89"/>
                <a:gd name="T8" fmla="*/ 466 w 478"/>
                <a:gd name="T9" fmla="*/ 56 h 89"/>
                <a:gd name="T10" fmla="*/ 473 w 478"/>
                <a:gd name="T11" fmla="*/ 72 h 89"/>
                <a:gd name="T12" fmla="*/ 478 w 478"/>
                <a:gd name="T13" fmla="*/ 89 h 89"/>
                <a:gd name="T14" fmla="*/ 0 w 478"/>
                <a:gd name="T15" fmla="*/ 89 h 89"/>
                <a:gd name="T16" fmla="*/ 0 w 478"/>
                <a:gd name="T1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8" h="89">
                  <a:moveTo>
                    <a:pt x="0" y="0"/>
                  </a:moveTo>
                  <a:lnTo>
                    <a:pt x="448" y="0"/>
                  </a:lnTo>
                  <a:lnTo>
                    <a:pt x="455" y="22"/>
                  </a:lnTo>
                  <a:lnTo>
                    <a:pt x="461" y="40"/>
                  </a:lnTo>
                  <a:lnTo>
                    <a:pt x="466" y="56"/>
                  </a:lnTo>
                  <a:lnTo>
                    <a:pt x="473" y="72"/>
                  </a:lnTo>
                  <a:lnTo>
                    <a:pt x="478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2" name="Freeform 7"/>
            <p:cNvSpPr>
              <a:spLocks/>
            </p:cNvSpPr>
            <p:nvPr/>
          </p:nvSpPr>
          <p:spPr bwMode="auto">
            <a:xfrm>
              <a:off x="6156326" y="2936876"/>
              <a:ext cx="758825" cy="141288"/>
            </a:xfrm>
            <a:custGeom>
              <a:avLst/>
              <a:gdLst>
                <a:gd name="T0" fmla="*/ 30 w 478"/>
                <a:gd name="T1" fmla="*/ 0 h 89"/>
                <a:gd name="T2" fmla="*/ 478 w 478"/>
                <a:gd name="T3" fmla="*/ 0 h 89"/>
                <a:gd name="T4" fmla="*/ 478 w 478"/>
                <a:gd name="T5" fmla="*/ 89 h 89"/>
                <a:gd name="T6" fmla="*/ 0 w 478"/>
                <a:gd name="T7" fmla="*/ 89 h 89"/>
                <a:gd name="T8" fmla="*/ 30 w 47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8" h="89">
                  <a:moveTo>
                    <a:pt x="30" y="0"/>
                  </a:moveTo>
                  <a:lnTo>
                    <a:pt x="478" y="0"/>
                  </a:lnTo>
                  <a:lnTo>
                    <a:pt x="478" y="89"/>
                  </a:lnTo>
                  <a:lnTo>
                    <a:pt x="0" y="89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3" name="Freeform 8"/>
            <p:cNvSpPr>
              <a:spLocks/>
            </p:cNvSpPr>
            <p:nvPr/>
          </p:nvSpPr>
          <p:spPr bwMode="auto">
            <a:xfrm>
              <a:off x="5635626" y="3221038"/>
              <a:ext cx="427038" cy="141288"/>
            </a:xfrm>
            <a:custGeom>
              <a:avLst/>
              <a:gdLst>
                <a:gd name="T0" fmla="*/ 0 w 269"/>
                <a:gd name="T1" fmla="*/ 0 h 89"/>
                <a:gd name="T2" fmla="*/ 239 w 269"/>
                <a:gd name="T3" fmla="*/ 0 h 89"/>
                <a:gd name="T4" fmla="*/ 242 w 269"/>
                <a:gd name="T5" fmla="*/ 8 h 89"/>
                <a:gd name="T6" fmla="*/ 245 w 269"/>
                <a:gd name="T7" fmla="*/ 19 h 89"/>
                <a:gd name="T8" fmla="*/ 249 w 269"/>
                <a:gd name="T9" fmla="*/ 31 h 89"/>
                <a:gd name="T10" fmla="*/ 254 w 269"/>
                <a:gd name="T11" fmla="*/ 45 h 89"/>
                <a:gd name="T12" fmla="*/ 258 w 269"/>
                <a:gd name="T13" fmla="*/ 58 h 89"/>
                <a:gd name="T14" fmla="*/ 262 w 269"/>
                <a:gd name="T15" fmla="*/ 70 h 89"/>
                <a:gd name="T16" fmla="*/ 266 w 269"/>
                <a:gd name="T17" fmla="*/ 80 h 89"/>
                <a:gd name="T18" fmla="*/ 268 w 269"/>
                <a:gd name="T19" fmla="*/ 87 h 89"/>
                <a:gd name="T20" fmla="*/ 269 w 269"/>
                <a:gd name="T21" fmla="*/ 89 h 89"/>
                <a:gd name="T22" fmla="*/ 30 w 269"/>
                <a:gd name="T23" fmla="*/ 89 h 89"/>
                <a:gd name="T24" fmla="*/ 27 w 269"/>
                <a:gd name="T25" fmla="*/ 82 h 89"/>
                <a:gd name="T26" fmla="*/ 23 w 269"/>
                <a:gd name="T27" fmla="*/ 71 h 89"/>
                <a:gd name="T28" fmla="*/ 19 w 269"/>
                <a:gd name="T29" fmla="*/ 59 h 89"/>
                <a:gd name="T30" fmla="*/ 15 w 269"/>
                <a:gd name="T31" fmla="*/ 45 h 89"/>
                <a:gd name="T32" fmla="*/ 10 w 269"/>
                <a:gd name="T33" fmla="*/ 32 h 89"/>
                <a:gd name="T34" fmla="*/ 6 w 269"/>
                <a:gd name="T35" fmla="*/ 20 h 89"/>
                <a:gd name="T36" fmla="*/ 3 w 269"/>
                <a:gd name="T37" fmla="*/ 10 h 89"/>
                <a:gd name="T38" fmla="*/ 0 w 269"/>
                <a:gd name="T39" fmla="*/ 3 h 89"/>
                <a:gd name="T40" fmla="*/ 0 w 269"/>
                <a:gd name="T4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9" h="89">
                  <a:moveTo>
                    <a:pt x="0" y="0"/>
                  </a:moveTo>
                  <a:lnTo>
                    <a:pt x="239" y="0"/>
                  </a:lnTo>
                  <a:lnTo>
                    <a:pt x="242" y="8"/>
                  </a:lnTo>
                  <a:lnTo>
                    <a:pt x="245" y="19"/>
                  </a:lnTo>
                  <a:lnTo>
                    <a:pt x="249" y="31"/>
                  </a:lnTo>
                  <a:lnTo>
                    <a:pt x="254" y="45"/>
                  </a:lnTo>
                  <a:lnTo>
                    <a:pt x="258" y="58"/>
                  </a:lnTo>
                  <a:lnTo>
                    <a:pt x="262" y="70"/>
                  </a:lnTo>
                  <a:lnTo>
                    <a:pt x="266" y="80"/>
                  </a:lnTo>
                  <a:lnTo>
                    <a:pt x="268" y="87"/>
                  </a:lnTo>
                  <a:lnTo>
                    <a:pt x="269" y="89"/>
                  </a:lnTo>
                  <a:lnTo>
                    <a:pt x="30" y="89"/>
                  </a:lnTo>
                  <a:lnTo>
                    <a:pt x="27" y="82"/>
                  </a:lnTo>
                  <a:lnTo>
                    <a:pt x="23" y="71"/>
                  </a:lnTo>
                  <a:lnTo>
                    <a:pt x="19" y="59"/>
                  </a:lnTo>
                  <a:lnTo>
                    <a:pt x="15" y="45"/>
                  </a:lnTo>
                  <a:lnTo>
                    <a:pt x="10" y="32"/>
                  </a:lnTo>
                  <a:lnTo>
                    <a:pt x="6" y="20"/>
                  </a:lnTo>
                  <a:lnTo>
                    <a:pt x="3" y="10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4" name="Freeform 9"/>
            <p:cNvSpPr>
              <a:spLocks/>
            </p:cNvSpPr>
            <p:nvPr/>
          </p:nvSpPr>
          <p:spPr bwMode="auto">
            <a:xfrm>
              <a:off x="6062663" y="3221038"/>
              <a:ext cx="425450" cy="141288"/>
            </a:xfrm>
            <a:custGeom>
              <a:avLst/>
              <a:gdLst>
                <a:gd name="T0" fmla="*/ 29 w 268"/>
                <a:gd name="T1" fmla="*/ 0 h 89"/>
                <a:gd name="T2" fmla="*/ 268 w 268"/>
                <a:gd name="T3" fmla="*/ 0 h 89"/>
                <a:gd name="T4" fmla="*/ 238 w 268"/>
                <a:gd name="T5" fmla="*/ 89 h 89"/>
                <a:gd name="T6" fmla="*/ 0 w 268"/>
                <a:gd name="T7" fmla="*/ 89 h 89"/>
                <a:gd name="T8" fmla="*/ 29 w 26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89">
                  <a:moveTo>
                    <a:pt x="29" y="0"/>
                  </a:moveTo>
                  <a:lnTo>
                    <a:pt x="268" y="0"/>
                  </a:lnTo>
                  <a:lnTo>
                    <a:pt x="238" y="89"/>
                  </a:lnTo>
                  <a:lnTo>
                    <a:pt x="0" y="89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5" name="Freeform 10"/>
            <p:cNvSpPr>
              <a:spLocks/>
            </p:cNvSpPr>
            <p:nvPr/>
          </p:nvSpPr>
          <p:spPr bwMode="auto">
            <a:xfrm>
              <a:off x="5730876" y="3505201"/>
              <a:ext cx="663575" cy="142875"/>
            </a:xfrm>
            <a:custGeom>
              <a:avLst/>
              <a:gdLst>
                <a:gd name="T0" fmla="*/ 0 w 418"/>
                <a:gd name="T1" fmla="*/ 0 h 90"/>
                <a:gd name="T2" fmla="*/ 418 w 418"/>
                <a:gd name="T3" fmla="*/ 0 h 90"/>
                <a:gd name="T4" fmla="*/ 388 w 418"/>
                <a:gd name="T5" fmla="*/ 90 h 90"/>
                <a:gd name="T6" fmla="*/ 30 w 418"/>
                <a:gd name="T7" fmla="*/ 90 h 90"/>
                <a:gd name="T8" fmla="*/ 22 w 418"/>
                <a:gd name="T9" fmla="*/ 68 h 90"/>
                <a:gd name="T10" fmla="*/ 16 w 418"/>
                <a:gd name="T11" fmla="*/ 50 h 90"/>
                <a:gd name="T12" fmla="*/ 11 w 418"/>
                <a:gd name="T13" fmla="*/ 34 h 90"/>
                <a:gd name="T14" fmla="*/ 6 w 418"/>
                <a:gd name="T15" fmla="*/ 18 h 90"/>
                <a:gd name="T16" fmla="*/ 0 w 418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8" h="90">
                  <a:moveTo>
                    <a:pt x="0" y="0"/>
                  </a:moveTo>
                  <a:lnTo>
                    <a:pt x="418" y="0"/>
                  </a:lnTo>
                  <a:lnTo>
                    <a:pt x="388" y="90"/>
                  </a:lnTo>
                  <a:lnTo>
                    <a:pt x="30" y="90"/>
                  </a:lnTo>
                  <a:lnTo>
                    <a:pt x="22" y="68"/>
                  </a:lnTo>
                  <a:lnTo>
                    <a:pt x="16" y="50"/>
                  </a:lnTo>
                  <a:lnTo>
                    <a:pt x="11" y="34"/>
                  </a:lnTo>
                  <a:lnTo>
                    <a:pt x="6" y="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6" name="Rectangle 11"/>
            <p:cNvSpPr>
              <a:spLocks noChangeArrowheads="1"/>
            </p:cNvSpPr>
            <p:nvPr/>
          </p:nvSpPr>
          <p:spPr bwMode="auto">
            <a:xfrm>
              <a:off x="5208588" y="3790951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7" name="Rectangle 12"/>
            <p:cNvSpPr>
              <a:spLocks noChangeArrowheads="1"/>
            </p:cNvSpPr>
            <p:nvPr/>
          </p:nvSpPr>
          <p:spPr bwMode="auto">
            <a:xfrm>
              <a:off x="6488113" y="3790951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8" name="Rectangle 13"/>
            <p:cNvSpPr>
              <a:spLocks noChangeArrowheads="1"/>
            </p:cNvSpPr>
            <p:nvPr/>
          </p:nvSpPr>
          <p:spPr bwMode="auto">
            <a:xfrm>
              <a:off x="5208588" y="3505201"/>
              <a:ext cx="427038" cy="142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9" name="Rectangle 14"/>
            <p:cNvSpPr>
              <a:spLocks noChangeArrowheads="1"/>
            </p:cNvSpPr>
            <p:nvPr/>
          </p:nvSpPr>
          <p:spPr bwMode="auto">
            <a:xfrm>
              <a:off x="6488113" y="3505201"/>
              <a:ext cx="427038" cy="142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0" name="Rectangle 59"/>
            <p:cNvSpPr>
              <a:spLocks noChangeArrowheads="1"/>
            </p:cNvSpPr>
            <p:nvPr/>
          </p:nvSpPr>
          <p:spPr bwMode="auto">
            <a:xfrm>
              <a:off x="5208588" y="3221038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1" name="Rectangle 60"/>
            <p:cNvSpPr>
              <a:spLocks noChangeArrowheads="1"/>
            </p:cNvSpPr>
            <p:nvPr/>
          </p:nvSpPr>
          <p:spPr bwMode="auto">
            <a:xfrm>
              <a:off x="6488113" y="3221038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2" name="Rectangle 61"/>
            <p:cNvSpPr>
              <a:spLocks noChangeArrowheads="1"/>
            </p:cNvSpPr>
            <p:nvPr/>
          </p:nvSpPr>
          <p:spPr bwMode="auto">
            <a:xfrm>
              <a:off x="4924426" y="4075113"/>
              <a:ext cx="711200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3" name="Rectangle 62"/>
            <p:cNvSpPr>
              <a:spLocks noChangeArrowheads="1"/>
            </p:cNvSpPr>
            <p:nvPr/>
          </p:nvSpPr>
          <p:spPr bwMode="auto">
            <a:xfrm>
              <a:off x="4924426" y="4359276"/>
              <a:ext cx="711200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4" name="Rectangle 19"/>
            <p:cNvSpPr>
              <a:spLocks noChangeArrowheads="1"/>
            </p:cNvSpPr>
            <p:nvPr userDrawn="1"/>
          </p:nvSpPr>
          <p:spPr bwMode="auto">
            <a:xfrm>
              <a:off x="3360743" y="3790954"/>
              <a:ext cx="427045" cy="141292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5" name="Rectangle 20"/>
            <p:cNvSpPr>
              <a:spLocks noChangeArrowheads="1"/>
            </p:cNvSpPr>
            <p:nvPr/>
          </p:nvSpPr>
          <p:spPr bwMode="auto">
            <a:xfrm>
              <a:off x="3360738" y="2936876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6" name="Rectangle 21"/>
            <p:cNvSpPr>
              <a:spLocks noChangeArrowheads="1"/>
            </p:cNvSpPr>
            <p:nvPr/>
          </p:nvSpPr>
          <p:spPr bwMode="auto">
            <a:xfrm>
              <a:off x="2222501" y="3790951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7" name="Rectangle 22"/>
            <p:cNvSpPr>
              <a:spLocks noChangeArrowheads="1"/>
            </p:cNvSpPr>
            <p:nvPr/>
          </p:nvSpPr>
          <p:spPr bwMode="auto">
            <a:xfrm>
              <a:off x="2222501" y="3505201"/>
              <a:ext cx="427038" cy="142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8" name="Rectangle 23"/>
            <p:cNvSpPr>
              <a:spLocks noChangeArrowheads="1"/>
            </p:cNvSpPr>
            <p:nvPr/>
          </p:nvSpPr>
          <p:spPr bwMode="auto">
            <a:xfrm>
              <a:off x="2222501" y="3221038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9" name="Rectangle 24"/>
            <p:cNvSpPr>
              <a:spLocks noChangeArrowheads="1"/>
            </p:cNvSpPr>
            <p:nvPr/>
          </p:nvSpPr>
          <p:spPr bwMode="auto">
            <a:xfrm>
              <a:off x="2222501" y="2936876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0" name="Rectangle 25"/>
            <p:cNvSpPr>
              <a:spLocks noChangeArrowheads="1"/>
            </p:cNvSpPr>
            <p:nvPr/>
          </p:nvSpPr>
          <p:spPr bwMode="auto">
            <a:xfrm>
              <a:off x="1938338" y="4075113"/>
              <a:ext cx="995363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1" name="Rectangle 26"/>
            <p:cNvSpPr>
              <a:spLocks noChangeArrowheads="1"/>
            </p:cNvSpPr>
            <p:nvPr/>
          </p:nvSpPr>
          <p:spPr bwMode="auto">
            <a:xfrm>
              <a:off x="1938338" y="4359276"/>
              <a:ext cx="995363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2" name="Rectangle 27"/>
            <p:cNvSpPr>
              <a:spLocks noChangeArrowheads="1"/>
            </p:cNvSpPr>
            <p:nvPr/>
          </p:nvSpPr>
          <p:spPr bwMode="auto">
            <a:xfrm>
              <a:off x="1938338" y="2368551"/>
              <a:ext cx="995363" cy="142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3" name="Rectangle 28"/>
            <p:cNvSpPr>
              <a:spLocks noChangeArrowheads="1"/>
            </p:cNvSpPr>
            <p:nvPr/>
          </p:nvSpPr>
          <p:spPr bwMode="auto">
            <a:xfrm>
              <a:off x="1938338" y="2652713"/>
              <a:ext cx="995363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4" name="Freeform 29"/>
            <p:cNvSpPr>
              <a:spLocks/>
            </p:cNvSpPr>
            <p:nvPr/>
          </p:nvSpPr>
          <p:spPr bwMode="auto">
            <a:xfrm>
              <a:off x="4924426" y="2368551"/>
              <a:ext cx="854075" cy="142875"/>
            </a:xfrm>
            <a:custGeom>
              <a:avLst/>
              <a:gdLst>
                <a:gd name="T0" fmla="*/ 0 w 538"/>
                <a:gd name="T1" fmla="*/ 0 h 90"/>
                <a:gd name="T2" fmla="*/ 508 w 538"/>
                <a:gd name="T3" fmla="*/ 0 h 90"/>
                <a:gd name="T4" fmla="*/ 514 w 538"/>
                <a:gd name="T5" fmla="*/ 17 h 90"/>
                <a:gd name="T6" fmla="*/ 519 w 538"/>
                <a:gd name="T7" fmla="*/ 33 h 90"/>
                <a:gd name="T8" fmla="*/ 524 w 538"/>
                <a:gd name="T9" fmla="*/ 49 h 90"/>
                <a:gd name="T10" fmla="*/ 530 w 538"/>
                <a:gd name="T11" fmla="*/ 68 h 90"/>
                <a:gd name="T12" fmla="*/ 538 w 538"/>
                <a:gd name="T13" fmla="*/ 90 h 90"/>
                <a:gd name="T14" fmla="*/ 0 w 538"/>
                <a:gd name="T15" fmla="*/ 90 h 90"/>
                <a:gd name="T16" fmla="*/ 0 w 538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8" h="90">
                  <a:moveTo>
                    <a:pt x="0" y="0"/>
                  </a:moveTo>
                  <a:lnTo>
                    <a:pt x="508" y="0"/>
                  </a:lnTo>
                  <a:lnTo>
                    <a:pt x="514" y="17"/>
                  </a:lnTo>
                  <a:lnTo>
                    <a:pt x="519" y="33"/>
                  </a:lnTo>
                  <a:lnTo>
                    <a:pt x="524" y="49"/>
                  </a:lnTo>
                  <a:lnTo>
                    <a:pt x="530" y="68"/>
                  </a:lnTo>
                  <a:lnTo>
                    <a:pt x="538" y="90"/>
                  </a:lnTo>
                  <a:lnTo>
                    <a:pt x="0" y="9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5" name="Freeform 30"/>
            <p:cNvSpPr>
              <a:spLocks/>
            </p:cNvSpPr>
            <p:nvPr/>
          </p:nvSpPr>
          <p:spPr bwMode="auto">
            <a:xfrm>
              <a:off x="4924426" y="2652713"/>
              <a:ext cx="947738" cy="141288"/>
            </a:xfrm>
            <a:custGeom>
              <a:avLst/>
              <a:gdLst>
                <a:gd name="T0" fmla="*/ 0 w 597"/>
                <a:gd name="T1" fmla="*/ 0 h 89"/>
                <a:gd name="T2" fmla="*/ 567 w 597"/>
                <a:gd name="T3" fmla="*/ 0 h 89"/>
                <a:gd name="T4" fmla="*/ 573 w 597"/>
                <a:gd name="T5" fmla="*/ 17 h 89"/>
                <a:gd name="T6" fmla="*/ 577 w 597"/>
                <a:gd name="T7" fmla="*/ 29 h 89"/>
                <a:gd name="T8" fmla="*/ 581 w 597"/>
                <a:gd name="T9" fmla="*/ 40 h 89"/>
                <a:gd name="T10" fmla="*/ 584 w 597"/>
                <a:gd name="T11" fmla="*/ 50 h 89"/>
                <a:gd name="T12" fmla="*/ 587 w 597"/>
                <a:gd name="T13" fmla="*/ 60 h 89"/>
                <a:gd name="T14" fmla="*/ 592 w 597"/>
                <a:gd name="T15" fmla="*/ 73 h 89"/>
                <a:gd name="T16" fmla="*/ 597 w 597"/>
                <a:gd name="T17" fmla="*/ 89 h 89"/>
                <a:gd name="T18" fmla="*/ 0 w 597"/>
                <a:gd name="T19" fmla="*/ 89 h 89"/>
                <a:gd name="T20" fmla="*/ 0 w 597"/>
                <a:gd name="T2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7" h="89">
                  <a:moveTo>
                    <a:pt x="0" y="0"/>
                  </a:moveTo>
                  <a:lnTo>
                    <a:pt x="567" y="0"/>
                  </a:lnTo>
                  <a:lnTo>
                    <a:pt x="573" y="17"/>
                  </a:lnTo>
                  <a:lnTo>
                    <a:pt x="577" y="29"/>
                  </a:lnTo>
                  <a:lnTo>
                    <a:pt x="581" y="40"/>
                  </a:lnTo>
                  <a:lnTo>
                    <a:pt x="584" y="50"/>
                  </a:lnTo>
                  <a:lnTo>
                    <a:pt x="587" y="60"/>
                  </a:lnTo>
                  <a:lnTo>
                    <a:pt x="592" y="73"/>
                  </a:lnTo>
                  <a:lnTo>
                    <a:pt x="597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6" name="Freeform 31"/>
            <p:cNvSpPr>
              <a:spLocks/>
            </p:cNvSpPr>
            <p:nvPr/>
          </p:nvSpPr>
          <p:spPr bwMode="auto">
            <a:xfrm>
              <a:off x="6346826" y="2368551"/>
              <a:ext cx="852488" cy="142875"/>
            </a:xfrm>
            <a:custGeom>
              <a:avLst/>
              <a:gdLst>
                <a:gd name="T0" fmla="*/ 30 w 537"/>
                <a:gd name="T1" fmla="*/ 0 h 90"/>
                <a:gd name="T2" fmla="*/ 537 w 537"/>
                <a:gd name="T3" fmla="*/ 0 h 90"/>
                <a:gd name="T4" fmla="*/ 537 w 537"/>
                <a:gd name="T5" fmla="*/ 90 h 90"/>
                <a:gd name="T6" fmla="*/ 0 w 537"/>
                <a:gd name="T7" fmla="*/ 90 h 90"/>
                <a:gd name="T8" fmla="*/ 30 w 537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90">
                  <a:moveTo>
                    <a:pt x="30" y="0"/>
                  </a:moveTo>
                  <a:lnTo>
                    <a:pt x="537" y="0"/>
                  </a:lnTo>
                  <a:lnTo>
                    <a:pt x="537" y="90"/>
                  </a:lnTo>
                  <a:lnTo>
                    <a:pt x="0" y="9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7" name="Freeform 32"/>
            <p:cNvSpPr>
              <a:spLocks/>
            </p:cNvSpPr>
            <p:nvPr/>
          </p:nvSpPr>
          <p:spPr bwMode="auto">
            <a:xfrm>
              <a:off x="6253163" y="2652713"/>
              <a:ext cx="946150" cy="141288"/>
            </a:xfrm>
            <a:custGeom>
              <a:avLst/>
              <a:gdLst>
                <a:gd name="T0" fmla="*/ 29 w 596"/>
                <a:gd name="T1" fmla="*/ 0 h 89"/>
                <a:gd name="T2" fmla="*/ 596 w 596"/>
                <a:gd name="T3" fmla="*/ 0 h 89"/>
                <a:gd name="T4" fmla="*/ 596 w 596"/>
                <a:gd name="T5" fmla="*/ 89 h 89"/>
                <a:gd name="T6" fmla="*/ 0 w 596"/>
                <a:gd name="T7" fmla="*/ 89 h 89"/>
                <a:gd name="T8" fmla="*/ 29 w 596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6" h="89">
                  <a:moveTo>
                    <a:pt x="29" y="0"/>
                  </a:moveTo>
                  <a:lnTo>
                    <a:pt x="596" y="0"/>
                  </a:lnTo>
                  <a:lnTo>
                    <a:pt x="596" y="89"/>
                  </a:lnTo>
                  <a:lnTo>
                    <a:pt x="0" y="89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8" name="Rectangle 33"/>
            <p:cNvSpPr>
              <a:spLocks noChangeArrowheads="1"/>
            </p:cNvSpPr>
            <p:nvPr/>
          </p:nvSpPr>
          <p:spPr bwMode="auto">
            <a:xfrm>
              <a:off x="6488113" y="4075113"/>
              <a:ext cx="711200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9" name="Rectangle 34"/>
            <p:cNvSpPr>
              <a:spLocks noChangeArrowheads="1"/>
            </p:cNvSpPr>
            <p:nvPr/>
          </p:nvSpPr>
          <p:spPr bwMode="auto">
            <a:xfrm>
              <a:off x="6488113" y="4359276"/>
              <a:ext cx="711200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0" name="Freeform 35"/>
            <p:cNvSpPr>
              <a:spLocks/>
            </p:cNvSpPr>
            <p:nvPr/>
          </p:nvSpPr>
          <p:spPr bwMode="auto">
            <a:xfrm>
              <a:off x="6015038" y="4359276"/>
              <a:ext cx="93663" cy="141288"/>
            </a:xfrm>
            <a:custGeom>
              <a:avLst/>
              <a:gdLst>
                <a:gd name="T0" fmla="*/ 0 w 59"/>
                <a:gd name="T1" fmla="*/ 0 h 89"/>
                <a:gd name="T2" fmla="*/ 59 w 59"/>
                <a:gd name="T3" fmla="*/ 0 h 89"/>
                <a:gd name="T4" fmla="*/ 30 w 59"/>
                <a:gd name="T5" fmla="*/ 89 h 89"/>
                <a:gd name="T6" fmla="*/ 29 w 59"/>
                <a:gd name="T7" fmla="*/ 86 h 89"/>
                <a:gd name="T8" fmla="*/ 27 w 59"/>
                <a:gd name="T9" fmla="*/ 80 h 89"/>
                <a:gd name="T10" fmla="*/ 23 w 59"/>
                <a:gd name="T11" fmla="*/ 70 h 89"/>
                <a:gd name="T12" fmla="*/ 19 w 59"/>
                <a:gd name="T13" fmla="*/ 58 h 89"/>
                <a:gd name="T14" fmla="*/ 15 w 59"/>
                <a:gd name="T15" fmla="*/ 44 h 89"/>
                <a:gd name="T16" fmla="*/ 10 w 59"/>
                <a:gd name="T17" fmla="*/ 31 h 89"/>
                <a:gd name="T18" fmla="*/ 6 w 59"/>
                <a:gd name="T19" fmla="*/ 18 h 89"/>
                <a:gd name="T20" fmla="*/ 3 w 59"/>
                <a:gd name="T21" fmla="*/ 8 h 89"/>
                <a:gd name="T22" fmla="*/ 0 w 59"/>
                <a:gd name="T2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89">
                  <a:moveTo>
                    <a:pt x="0" y="0"/>
                  </a:moveTo>
                  <a:lnTo>
                    <a:pt x="59" y="0"/>
                  </a:lnTo>
                  <a:lnTo>
                    <a:pt x="30" y="89"/>
                  </a:lnTo>
                  <a:lnTo>
                    <a:pt x="29" y="86"/>
                  </a:lnTo>
                  <a:lnTo>
                    <a:pt x="27" y="80"/>
                  </a:lnTo>
                  <a:lnTo>
                    <a:pt x="23" y="70"/>
                  </a:lnTo>
                  <a:lnTo>
                    <a:pt x="19" y="58"/>
                  </a:lnTo>
                  <a:lnTo>
                    <a:pt x="15" y="44"/>
                  </a:lnTo>
                  <a:lnTo>
                    <a:pt x="10" y="31"/>
                  </a:lnTo>
                  <a:lnTo>
                    <a:pt x="6" y="18"/>
                  </a:lnTo>
                  <a:lnTo>
                    <a:pt x="3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1" name="Freeform 36"/>
            <p:cNvSpPr>
              <a:spLocks/>
            </p:cNvSpPr>
            <p:nvPr/>
          </p:nvSpPr>
          <p:spPr bwMode="auto">
            <a:xfrm>
              <a:off x="5919788" y="4075113"/>
              <a:ext cx="284163" cy="141288"/>
            </a:xfrm>
            <a:custGeom>
              <a:avLst/>
              <a:gdLst>
                <a:gd name="T0" fmla="*/ 0 w 179"/>
                <a:gd name="T1" fmla="*/ 0 h 89"/>
                <a:gd name="T2" fmla="*/ 179 w 179"/>
                <a:gd name="T3" fmla="*/ 0 h 89"/>
                <a:gd name="T4" fmla="*/ 149 w 179"/>
                <a:gd name="T5" fmla="*/ 89 h 89"/>
                <a:gd name="T6" fmla="*/ 30 w 179"/>
                <a:gd name="T7" fmla="*/ 89 h 89"/>
                <a:gd name="T8" fmla="*/ 25 w 179"/>
                <a:gd name="T9" fmla="*/ 72 h 89"/>
                <a:gd name="T10" fmla="*/ 18 w 179"/>
                <a:gd name="T11" fmla="*/ 56 h 89"/>
                <a:gd name="T12" fmla="*/ 13 w 179"/>
                <a:gd name="T13" fmla="*/ 39 h 89"/>
                <a:gd name="T14" fmla="*/ 7 w 179"/>
                <a:gd name="T15" fmla="*/ 21 h 89"/>
                <a:gd name="T16" fmla="*/ 0 w 179"/>
                <a:gd name="T1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89">
                  <a:moveTo>
                    <a:pt x="0" y="0"/>
                  </a:moveTo>
                  <a:lnTo>
                    <a:pt x="179" y="0"/>
                  </a:lnTo>
                  <a:lnTo>
                    <a:pt x="149" y="89"/>
                  </a:lnTo>
                  <a:lnTo>
                    <a:pt x="30" y="89"/>
                  </a:lnTo>
                  <a:lnTo>
                    <a:pt x="25" y="72"/>
                  </a:lnTo>
                  <a:lnTo>
                    <a:pt x="18" y="56"/>
                  </a:lnTo>
                  <a:lnTo>
                    <a:pt x="13" y="39"/>
                  </a:lnTo>
                  <a:lnTo>
                    <a:pt x="7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2" name="Freeform 37"/>
            <p:cNvSpPr>
              <a:spLocks/>
            </p:cNvSpPr>
            <p:nvPr/>
          </p:nvSpPr>
          <p:spPr bwMode="auto">
            <a:xfrm>
              <a:off x="5824538" y="3790951"/>
              <a:ext cx="474663" cy="141288"/>
            </a:xfrm>
            <a:custGeom>
              <a:avLst/>
              <a:gdLst>
                <a:gd name="T0" fmla="*/ 0 w 299"/>
                <a:gd name="T1" fmla="*/ 0 h 89"/>
                <a:gd name="T2" fmla="*/ 299 w 299"/>
                <a:gd name="T3" fmla="*/ 0 h 89"/>
                <a:gd name="T4" fmla="*/ 270 w 299"/>
                <a:gd name="T5" fmla="*/ 89 h 89"/>
                <a:gd name="T6" fmla="*/ 30 w 299"/>
                <a:gd name="T7" fmla="*/ 89 h 89"/>
                <a:gd name="T8" fmla="*/ 25 w 299"/>
                <a:gd name="T9" fmla="*/ 72 h 89"/>
                <a:gd name="T10" fmla="*/ 20 w 299"/>
                <a:gd name="T11" fmla="*/ 59 h 89"/>
                <a:gd name="T12" fmla="*/ 17 w 299"/>
                <a:gd name="T13" fmla="*/ 49 h 89"/>
                <a:gd name="T14" fmla="*/ 14 w 299"/>
                <a:gd name="T15" fmla="*/ 39 h 89"/>
                <a:gd name="T16" fmla="*/ 10 w 299"/>
                <a:gd name="T17" fmla="*/ 29 h 89"/>
                <a:gd name="T18" fmla="*/ 6 w 299"/>
                <a:gd name="T19" fmla="*/ 16 h 89"/>
                <a:gd name="T20" fmla="*/ 0 w 299"/>
                <a:gd name="T2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9" h="89">
                  <a:moveTo>
                    <a:pt x="0" y="0"/>
                  </a:moveTo>
                  <a:lnTo>
                    <a:pt x="299" y="0"/>
                  </a:lnTo>
                  <a:lnTo>
                    <a:pt x="270" y="89"/>
                  </a:lnTo>
                  <a:lnTo>
                    <a:pt x="30" y="89"/>
                  </a:lnTo>
                  <a:lnTo>
                    <a:pt x="25" y="72"/>
                  </a:lnTo>
                  <a:lnTo>
                    <a:pt x="20" y="59"/>
                  </a:lnTo>
                  <a:lnTo>
                    <a:pt x="17" y="49"/>
                  </a:lnTo>
                  <a:lnTo>
                    <a:pt x="14" y="39"/>
                  </a:lnTo>
                  <a:lnTo>
                    <a:pt x="10" y="29"/>
                  </a:lnTo>
                  <a:lnTo>
                    <a:pt x="6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3" name="Freeform 38"/>
            <p:cNvSpPr>
              <a:spLocks/>
            </p:cNvSpPr>
            <p:nvPr/>
          </p:nvSpPr>
          <p:spPr bwMode="auto">
            <a:xfrm>
              <a:off x="3360738" y="3505201"/>
              <a:ext cx="1344613" cy="142875"/>
            </a:xfrm>
            <a:custGeom>
              <a:avLst/>
              <a:gdLst>
                <a:gd name="T0" fmla="*/ 0 w 847"/>
                <a:gd name="T1" fmla="*/ 0 h 90"/>
                <a:gd name="T2" fmla="*/ 774 w 847"/>
                <a:gd name="T3" fmla="*/ 0 h 90"/>
                <a:gd name="T4" fmla="*/ 802 w 847"/>
                <a:gd name="T5" fmla="*/ 27 h 90"/>
                <a:gd name="T6" fmla="*/ 826 w 847"/>
                <a:gd name="T7" fmla="*/ 57 h 90"/>
                <a:gd name="T8" fmla="*/ 847 w 847"/>
                <a:gd name="T9" fmla="*/ 90 h 90"/>
                <a:gd name="T10" fmla="*/ 0 w 847"/>
                <a:gd name="T11" fmla="*/ 90 h 90"/>
                <a:gd name="T12" fmla="*/ 0 w 847"/>
                <a:gd name="T13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7" h="90">
                  <a:moveTo>
                    <a:pt x="0" y="0"/>
                  </a:moveTo>
                  <a:lnTo>
                    <a:pt x="774" y="0"/>
                  </a:lnTo>
                  <a:lnTo>
                    <a:pt x="802" y="27"/>
                  </a:lnTo>
                  <a:lnTo>
                    <a:pt x="826" y="57"/>
                  </a:lnTo>
                  <a:lnTo>
                    <a:pt x="847" y="90"/>
                  </a:lnTo>
                  <a:lnTo>
                    <a:pt x="0" y="9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4" name="Freeform 39"/>
            <p:cNvSpPr>
              <a:spLocks/>
            </p:cNvSpPr>
            <p:nvPr/>
          </p:nvSpPr>
          <p:spPr bwMode="auto">
            <a:xfrm>
              <a:off x="4213226" y="3790951"/>
              <a:ext cx="568325" cy="141288"/>
            </a:xfrm>
            <a:custGeom>
              <a:avLst/>
              <a:gdLst>
                <a:gd name="T0" fmla="*/ 0 w 358"/>
                <a:gd name="T1" fmla="*/ 0 h 89"/>
                <a:gd name="T2" fmla="*/ 347 w 358"/>
                <a:gd name="T3" fmla="*/ 0 h 89"/>
                <a:gd name="T4" fmla="*/ 355 w 358"/>
                <a:gd name="T5" fmla="*/ 43 h 89"/>
                <a:gd name="T6" fmla="*/ 358 w 358"/>
                <a:gd name="T7" fmla="*/ 89 h 89"/>
                <a:gd name="T8" fmla="*/ 0 w 358"/>
                <a:gd name="T9" fmla="*/ 89 h 89"/>
                <a:gd name="T10" fmla="*/ 0 w 358"/>
                <a:gd name="T1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8" h="89">
                  <a:moveTo>
                    <a:pt x="0" y="0"/>
                  </a:moveTo>
                  <a:lnTo>
                    <a:pt x="347" y="0"/>
                  </a:lnTo>
                  <a:lnTo>
                    <a:pt x="355" y="43"/>
                  </a:lnTo>
                  <a:lnTo>
                    <a:pt x="358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5" name="Freeform 40"/>
            <p:cNvSpPr>
              <a:spLocks/>
            </p:cNvSpPr>
            <p:nvPr userDrawn="1"/>
          </p:nvSpPr>
          <p:spPr bwMode="auto">
            <a:xfrm>
              <a:off x="3074988" y="4075113"/>
              <a:ext cx="1689100" cy="141288"/>
            </a:xfrm>
            <a:custGeom>
              <a:avLst/>
              <a:gdLst>
                <a:gd name="T0" fmla="*/ 0 w 1064"/>
                <a:gd name="T1" fmla="*/ 0 h 89"/>
                <a:gd name="T2" fmla="*/ 1064 w 1064"/>
                <a:gd name="T3" fmla="*/ 0 h 89"/>
                <a:gd name="T4" fmla="*/ 1054 w 1064"/>
                <a:gd name="T5" fmla="*/ 31 h 89"/>
                <a:gd name="T6" fmla="*/ 1042 w 1064"/>
                <a:gd name="T7" fmla="*/ 60 h 89"/>
                <a:gd name="T8" fmla="*/ 1027 w 1064"/>
                <a:gd name="T9" fmla="*/ 89 h 89"/>
                <a:gd name="T10" fmla="*/ 0 w 1064"/>
                <a:gd name="T11" fmla="*/ 89 h 89"/>
                <a:gd name="T12" fmla="*/ 0 w 1064"/>
                <a:gd name="T1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4" h="89">
                  <a:moveTo>
                    <a:pt x="0" y="0"/>
                  </a:moveTo>
                  <a:lnTo>
                    <a:pt x="1064" y="0"/>
                  </a:lnTo>
                  <a:lnTo>
                    <a:pt x="1054" y="31"/>
                  </a:lnTo>
                  <a:lnTo>
                    <a:pt x="1042" y="60"/>
                  </a:lnTo>
                  <a:lnTo>
                    <a:pt x="1027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6" name="Freeform 41"/>
            <p:cNvSpPr>
              <a:spLocks/>
            </p:cNvSpPr>
            <p:nvPr/>
          </p:nvSpPr>
          <p:spPr bwMode="auto">
            <a:xfrm>
              <a:off x="3074988" y="4359276"/>
              <a:ext cx="1516063" cy="141288"/>
            </a:xfrm>
            <a:custGeom>
              <a:avLst/>
              <a:gdLst>
                <a:gd name="T0" fmla="*/ 0 w 955"/>
                <a:gd name="T1" fmla="*/ 0 h 89"/>
                <a:gd name="T2" fmla="*/ 955 w 955"/>
                <a:gd name="T3" fmla="*/ 0 h 89"/>
                <a:gd name="T4" fmla="*/ 921 w 955"/>
                <a:gd name="T5" fmla="*/ 26 h 89"/>
                <a:gd name="T6" fmla="*/ 885 w 955"/>
                <a:gd name="T7" fmla="*/ 48 h 89"/>
                <a:gd name="T8" fmla="*/ 846 w 955"/>
                <a:gd name="T9" fmla="*/ 65 h 89"/>
                <a:gd name="T10" fmla="*/ 805 w 955"/>
                <a:gd name="T11" fmla="*/ 78 h 89"/>
                <a:gd name="T12" fmla="*/ 761 w 955"/>
                <a:gd name="T13" fmla="*/ 86 h 89"/>
                <a:gd name="T14" fmla="*/ 717 w 955"/>
                <a:gd name="T15" fmla="*/ 89 h 89"/>
                <a:gd name="T16" fmla="*/ 0 w 955"/>
                <a:gd name="T17" fmla="*/ 89 h 89"/>
                <a:gd name="T18" fmla="*/ 0 w 955"/>
                <a:gd name="T1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5" h="89">
                  <a:moveTo>
                    <a:pt x="0" y="0"/>
                  </a:moveTo>
                  <a:lnTo>
                    <a:pt x="955" y="0"/>
                  </a:lnTo>
                  <a:lnTo>
                    <a:pt x="921" y="26"/>
                  </a:lnTo>
                  <a:lnTo>
                    <a:pt x="885" y="48"/>
                  </a:lnTo>
                  <a:lnTo>
                    <a:pt x="846" y="65"/>
                  </a:lnTo>
                  <a:lnTo>
                    <a:pt x="805" y="78"/>
                  </a:lnTo>
                  <a:lnTo>
                    <a:pt x="761" y="86"/>
                  </a:lnTo>
                  <a:lnTo>
                    <a:pt x="717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7" name="Freeform 42"/>
            <p:cNvSpPr>
              <a:spLocks/>
            </p:cNvSpPr>
            <p:nvPr/>
          </p:nvSpPr>
          <p:spPr bwMode="auto">
            <a:xfrm>
              <a:off x="3360738" y="3221038"/>
              <a:ext cx="1344613" cy="141288"/>
            </a:xfrm>
            <a:custGeom>
              <a:avLst/>
              <a:gdLst>
                <a:gd name="T0" fmla="*/ 0 w 847"/>
                <a:gd name="T1" fmla="*/ 0 h 89"/>
                <a:gd name="T2" fmla="*/ 847 w 847"/>
                <a:gd name="T3" fmla="*/ 0 h 89"/>
                <a:gd name="T4" fmla="*/ 826 w 847"/>
                <a:gd name="T5" fmla="*/ 33 h 89"/>
                <a:gd name="T6" fmla="*/ 802 w 847"/>
                <a:gd name="T7" fmla="*/ 62 h 89"/>
                <a:gd name="T8" fmla="*/ 775 w 847"/>
                <a:gd name="T9" fmla="*/ 89 h 89"/>
                <a:gd name="T10" fmla="*/ 0 w 847"/>
                <a:gd name="T11" fmla="*/ 89 h 89"/>
                <a:gd name="T12" fmla="*/ 0 w 847"/>
                <a:gd name="T1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7" h="89">
                  <a:moveTo>
                    <a:pt x="0" y="0"/>
                  </a:moveTo>
                  <a:lnTo>
                    <a:pt x="847" y="0"/>
                  </a:lnTo>
                  <a:lnTo>
                    <a:pt x="826" y="33"/>
                  </a:lnTo>
                  <a:lnTo>
                    <a:pt x="802" y="62"/>
                  </a:lnTo>
                  <a:lnTo>
                    <a:pt x="775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8" name="Freeform 43"/>
            <p:cNvSpPr>
              <a:spLocks/>
            </p:cNvSpPr>
            <p:nvPr/>
          </p:nvSpPr>
          <p:spPr bwMode="auto">
            <a:xfrm>
              <a:off x="4213226" y="2936876"/>
              <a:ext cx="568325" cy="141288"/>
            </a:xfrm>
            <a:custGeom>
              <a:avLst/>
              <a:gdLst>
                <a:gd name="T0" fmla="*/ 0 w 358"/>
                <a:gd name="T1" fmla="*/ 0 h 89"/>
                <a:gd name="T2" fmla="*/ 358 w 358"/>
                <a:gd name="T3" fmla="*/ 0 h 89"/>
                <a:gd name="T4" fmla="*/ 355 w 358"/>
                <a:gd name="T5" fmla="*/ 46 h 89"/>
                <a:gd name="T6" fmla="*/ 347 w 358"/>
                <a:gd name="T7" fmla="*/ 89 h 89"/>
                <a:gd name="T8" fmla="*/ 0 w 358"/>
                <a:gd name="T9" fmla="*/ 89 h 89"/>
                <a:gd name="T10" fmla="*/ 0 w 358"/>
                <a:gd name="T1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8" h="89">
                  <a:moveTo>
                    <a:pt x="0" y="0"/>
                  </a:moveTo>
                  <a:lnTo>
                    <a:pt x="358" y="0"/>
                  </a:lnTo>
                  <a:lnTo>
                    <a:pt x="355" y="46"/>
                  </a:lnTo>
                  <a:lnTo>
                    <a:pt x="347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9" name="Freeform 44"/>
            <p:cNvSpPr>
              <a:spLocks/>
            </p:cNvSpPr>
            <p:nvPr/>
          </p:nvSpPr>
          <p:spPr bwMode="auto">
            <a:xfrm>
              <a:off x="3074988" y="2368551"/>
              <a:ext cx="1516063" cy="142875"/>
            </a:xfrm>
            <a:custGeom>
              <a:avLst/>
              <a:gdLst>
                <a:gd name="T0" fmla="*/ 0 w 955"/>
                <a:gd name="T1" fmla="*/ 0 h 90"/>
                <a:gd name="T2" fmla="*/ 717 w 955"/>
                <a:gd name="T3" fmla="*/ 0 h 90"/>
                <a:gd name="T4" fmla="*/ 761 w 955"/>
                <a:gd name="T5" fmla="*/ 3 h 90"/>
                <a:gd name="T6" fmla="*/ 805 w 955"/>
                <a:gd name="T7" fmla="*/ 11 h 90"/>
                <a:gd name="T8" fmla="*/ 846 w 955"/>
                <a:gd name="T9" fmla="*/ 24 h 90"/>
                <a:gd name="T10" fmla="*/ 885 w 955"/>
                <a:gd name="T11" fmla="*/ 41 h 90"/>
                <a:gd name="T12" fmla="*/ 921 w 955"/>
                <a:gd name="T13" fmla="*/ 63 h 90"/>
                <a:gd name="T14" fmla="*/ 955 w 955"/>
                <a:gd name="T15" fmla="*/ 90 h 90"/>
                <a:gd name="T16" fmla="*/ 0 w 955"/>
                <a:gd name="T17" fmla="*/ 90 h 90"/>
                <a:gd name="T18" fmla="*/ 0 w 955"/>
                <a:gd name="T1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5" h="90">
                  <a:moveTo>
                    <a:pt x="0" y="0"/>
                  </a:moveTo>
                  <a:lnTo>
                    <a:pt x="717" y="0"/>
                  </a:lnTo>
                  <a:lnTo>
                    <a:pt x="761" y="3"/>
                  </a:lnTo>
                  <a:lnTo>
                    <a:pt x="805" y="11"/>
                  </a:lnTo>
                  <a:lnTo>
                    <a:pt x="846" y="24"/>
                  </a:lnTo>
                  <a:lnTo>
                    <a:pt x="885" y="41"/>
                  </a:lnTo>
                  <a:lnTo>
                    <a:pt x="921" y="63"/>
                  </a:lnTo>
                  <a:lnTo>
                    <a:pt x="955" y="90"/>
                  </a:lnTo>
                  <a:lnTo>
                    <a:pt x="0" y="9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90" name="Freeform 45"/>
            <p:cNvSpPr>
              <a:spLocks/>
            </p:cNvSpPr>
            <p:nvPr/>
          </p:nvSpPr>
          <p:spPr bwMode="auto">
            <a:xfrm>
              <a:off x="3074988" y="2652713"/>
              <a:ext cx="1689100" cy="141288"/>
            </a:xfrm>
            <a:custGeom>
              <a:avLst/>
              <a:gdLst>
                <a:gd name="T0" fmla="*/ 0 w 1064"/>
                <a:gd name="T1" fmla="*/ 0 h 89"/>
                <a:gd name="T2" fmla="*/ 1027 w 1064"/>
                <a:gd name="T3" fmla="*/ 0 h 89"/>
                <a:gd name="T4" fmla="*/ 1042 w 1064"/>
                <a:gd name="T5" fmla="*/ 28 h 89"/>
                <a:gd name="T6" fmla="*/ 1054 w 1064"/>
                <a:gd name="T7" fmla="*/ 58 h 89"/>
                <a:gd name="T8" fmla="*/ 1064 w 1064"/>
                <a:gd name="T9" fmla="*/ 89 h 89"/>
                <a:gd name="T10" fmla="*/ 0 w 1064"/>
                <a:gd name="T11" fmla="*/ 89 h 89"/>
                <a:gd name="T12" fmla="*/ 0 w 1064"/>
                <a:gd name="T1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4" h="89">
                  <a:moveTo>
                    <a:pt x="0" y="0"/>
                  </a:moveTo>
                  <a:lnTo>
                    <a:pt x="1027" y="0"/>
                  </a:lnTo>
                  <a:lnTo>
                    <a:pt x="1042" y="28"/>
                  </a:lnTo>
                  <a:lnTo>
                    <a:pt x="1054" y="58"/>
                  </a:lnTo>
                  <a:lnTo>
                    <a:pt x="1064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</p:grp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1600200"/>
          </a:xfrm>
        </p:spPr>
        <p:txBody>
          <a:bodyPr/>
          <a:lstStyle>
            <a:lvl1pPr>
              <a:defRPr b="0" i="0">
                <a:latin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124512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4297680" cy="2286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9227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above) +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5310"/>
            <a:ext cx="8541385" cy="3241992"/>
          </a:xfrm>
        </p:spPr>
        <p:txBody>
          <a:bodyPr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3398680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above) + content (2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7280"/>
            <a:ext cx="425196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568793" y="1097280"/>
            <a:ext cx="425196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1344056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above) + content (3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7280"/>
            <a:ext cx="283464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6019152" y="1097280"/>
            <a:ext cx="283464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3126701" y="1097280"/>
            <a:ext cx="283464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35844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above) + content (4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7280"/>
            <a:ext cx="210312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63700" y="1097280"/>
            <a:ext cx="210312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2412942" y="1097280"/>
            <a:ext cx="210312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729056" y="1097280"/>
            <a:ext cx="210312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304060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above) +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8853928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(1/4) +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4016" y="173736"/>
            <a:ext cx="6376911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65120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1/4) + content (2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4016" y="173736"/>
            <a:ext cx="3154680" cy="4343400"/>
          </a:xfrm>
        </p:spPr>
        <p:txBody>
          <a:bodyPr r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5664200" y="173736"/>
            <a:ext cx="3154680" cy="4343400"/>
          </a:xfrm>
        </p:spPr>
        <p:txBody>
          <a:bodyPr r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227358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1/4) + content (3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4016" y="182880"/>
            <a:ext cx="2103120" cy="4325644"/>
          </a:xfrm>
        </p:spPr>
        <p:txBody>
          <a:bodyPr r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4574197" y="182880"/>
            <a:ext cx="2103120" cy="4325644"/>
          </a:xfrm>
        </p:spPr>
        <p:txBody>
          <a:bodyPr r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5"/>
          </p:nvPr>
        </p:nvSpPr>
        <p:spPr>
          <a:xfrm>
            <a:off x="6739864" y="182880"/>
            <a:ext cx="2103120" cy="4325644"/>
          </a:xfrm>
        </p:spPr>
        <p:txBody>
          <a:bodyPr r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0035986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1/4) + content (8-graph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4016" y="18356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572000" y="18356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6739128" y="18356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6"/>
          </p:nvPr>
        </p:nvSpPr>
        <p:spPr>
          <a:xfrm>
            <a:off x="2414016" y="237744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7"/>
          </p:nvPr>
        </p:nvSpPr>
        <p:spPr>
          <a:xfrm>
            <a:off x="4572000" y="237744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/>
          </p:nvPr>
        </p:nvSpPr>
        <p:spPr>
          <a:xfrm>
            <a:off x="6739128" y="237744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20"/>
          </p:nvPr>
        </p:nvSpPr>
        <p:spPr>
          <a:xfrm>
            <a:off x="2414016" y="1965960"/>
            <a:ext cx="2103120" cy="457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Text Placeholder 25"/>
          <p:cNvSpPr>
            <a:spLocks noGrp="1"/>
          </p:cNvSpPr>
          <p:nvPr>
            <p:ph type="body" sz="quarter" idx="21"/>
          </p:nvPr>
        </p:nvSpPr>
        <p:spPr>
          <a:xfrm>
            <a:off x="4572000" y="1965960"/>
            <a:ext cx="2103120" cy="457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8" name="Text Placeholder 25"/>
          <p:cNvSpPr>
            <a:spLocks noGrp="1"/>
          </p:cNvSpPr>
          <p:nvPr>
            <p:ph type="body" sz="quarter" idx="22"/>
          </p:nvPr>
        </p:nvSpPr>
        <p:spPr>
          <a:xfrm>
            <a:off x="6739128" y="1965960"/>
            <a:ext cx="2103120" cy="457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24"/>
          </p:nvPr>
        </p:nvSpPr>
        <p:spPr>
          <a:xfrm>
            <a:off x="2414016" y="4160520"/>
            <a:ext cx="2103120" cy="457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Text Placeholder 25"/>
          <p:cNvSpPr>
            <a:spLocks noGrp="1"/>
          </p:cNvSpPr>
          <p:nvPr>
            <p:ph type="body" sz="quarter" idx="25"/>
          </p:nvPr>
        </p:nvSpPr>
        <p:spPr>
          <a:xfrm>
            <a:off x="4572000" y="4160520"/>
            <a:ext cx="2103120" cy="457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5"/>
          <p:cNvSpPr>
            <a:spLocks noGrp="1"/>
          </p:cNvSpPr>
          <p:nvPr>
            <p:ph type="body" sz="quarter" idx="26"/>
          </p:nvPr>
        </p:nvSpPr>
        <p:spPr>
          <a:xfrm>
            <a:off x="6739128" y="4160520"/>
            <a:ext cx="2103120" cy="457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4118710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1/4) +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96778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(1/3) +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9776" y="173736"/>
            <a:ext cx="5659806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89928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1/3) + content (2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4343400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7248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6016752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110120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1/3) +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32772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none) + content (1/3 + 2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7248" y="173736"/>
            <a:ext cx="5658304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28600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977971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none) + content (3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4800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6016752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228600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7676763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(1/2) +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425196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73736"/>
            <a:ext cx="425196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58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(1/2) + content (1-column, full-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425196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32691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1/2, medium text, 30 pt) and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73736"/>
            <a:ext cx="425196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28600" y="137160"/>
            <a:ext cx="4251960" cy="4343400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4430517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(1/2, medium text, 30 pt) and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73736"/>
            <a:ext cx="425196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37160" y="137160"/>
            <a:ext cx="4251960" cy="4343400"/>
          </a:xfrm>
        </p:spPr>
        <p:txBody>
          <a:bodyPr/>
          <a:lstStyle>
            <a:lvl1pPr marL="0" indent="0"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336223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ext only (48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133098"/>
            <a:ext cx="8515984" cy="4343400"/>
          </a:xfrm>
        </p:spPr>
        <p:txBody>
          <a:bodyPr/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8982485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um text only (30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" y="137160"/>
            <a:ext cx="5706166" cy="4343400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1056770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87921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19738" y="173736"/>
            <a:ext cx="2834640" cy="16002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 b="0" i="0"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50" name="Group 49"/>
          <p:cNvGrpSpPr>
            <a:grpSpLocks noChangeAspect="1"/>
          </p:cNvGrpSpPr>
          <p:nvPr userDrawn="1"/>
        </p:nvGrpSpPr>
        <p:grpSpPr>
          <a:xfrm>
            <a:off x="237912" y="4715490"/>
            <a:ext cx="473837" cy="192024"/>
            <a:chOff x="1938338" y="2368551"/>
            <a:chExt cx="5260976" cy="2132013"/>
          </a:xfrm>
          <a:solidFill>
            <a:srgbClr val="FFFFFF"/>
          </a:solidFill>
        </p:grpSpPr>
        <p:sp>
          <p:nvSpPr>
            <p:cNvPr id="51" name="Freeform 6"/>
            <p:cNvSpPr>
              <a:spLocks/>
            </p:cNvSpPr>
            <p:nvPr userDrawn="1"/>
          </p:nvSpPr>
          <p:spPr bwMode="auto">
            <a:xfrm>
              <a:off x="5208594" y="2936869"/>
              <a:ext cx="758826" cy="141292"/>
            </a:xfrm>
            <a:custGeom>
              <a:avLst/>
              <a:gdLst>
                <a:gd name="T0" fmla="*/ 0 w 478"/>
                <a:gd name="T1" fmla="*/ 0 h 89"/>
                <a:gd name="T2" fmla="*/ 448 w 478"/>
                <a:gd name="T3" fmla="*/ 0 h 89"/>
                <a:gd name="T4" fmla="*/ 455 w 478"/>
                <a:gd name="T5" fmla="*/ 22 h 89"/>
                <a:gd name="T6" fmla="*/ 461 w 478"/>
                <a:gd name="T7" fmla="*/ 40 h 89"/>
                <a:gd name="T8" fmla="*/ 466 w 478"/>
                <a:gd name="T9" fmla="*/ 56 h 89"/>
                <a:gd name="T10" fmla="*/ 473 w 478"/>
                <a:gd name="T11" fmla="*/ 72 h 89"/>
                <a:gd name="T12" fmla="*/ 478 w 478"/>
                <a:gd name="T13" fmla="*/ 89 h 89"/>
                <a:gd name="T14" fmla="*/ 0 w 478"/>
                <a:gd name="T15" fmla="*/ 89 h 89"/>
                <a:gd name="T16" fmla="*/ 0 w 478"/>
                <a:gd name="T1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8" h="89">
                  <a:moveTo>
                    <a:pt x="0" y="0"/>
                  </a:moveTo>
                  <a:lnTo>
                    <a:pt x="448" y="0"/>
                  </a:lnTo>
                  <a:lnTo>
                    <a:pt x="455" y="22"/>
                  </a:lnTo>
                  <a:lnTo>
                    <a:pt x="461" y="40"/>
                  </a:lnTo>
                  <a:lnTo>
                    <a:pt x="466" y="56"/>
                  </a:lnTo>
                  <a:lnTo>
                    <a:pt x="473" y="72"/>
                  </a:lnTo>
                  <a:lnTo>
                    <a:pt x="478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2" name="Freeform 7"/>
            <p:cNvSpPr>
              <a:spLocks/>
            </p:cNvSpPr>
            <p:nvPr/>
          </p:nvSpPr>
          <p:spPr bwMode="auto">
            <a:xfrm>
              <a:off x="6156326" y="2936876"/>
              <a:ext cx="758825" cy="141288"/>
            </a:xfrm>
            <a:custGeom>
              <a:avLst/>
              <a:gdLst>
                <a:gd name="T0" fmla="*/ 30 w 478"/>
                <a:gd name="T1" fmla="*/ 0 h 89"/>
                <a:gd name="T2" fmla="*/ 478 w 478"/>
                <a:gd name="T3" fmla="*/ 0 h 89"/>
                <a:gd name="T4" fmla="*/ 478 w 478"/>
                <a:gd name="T5" fmla="*/ 89 h 89"/>
                <a:gd name="T6" fmla="*/ 0 w 478"/>
                <a:gd name="T7" fmla="*/ 89 h 89"/>
                <a:gd name="T8" fmla="*/ 30 w 47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8" h="89">
                  <a:moveTo>
                    <a:pt x="30" y="0"/>
                  </a:moveTo>
                  <a:lnTo>
                    <a:pt x="478" y="0"/>
                  </a:lnTo>
                  <a:lnTo>
                    <a:pt x="478" y="89"/>
                  </a:lnTo>
                  <a:lnTo>
                    <a:pt x="0" y="89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3" name="Freeform 8"/>
            <p:cNvSpPr>
              <a:spLocks/>
            </p:cNvSpPr>
            <p:nvPr/>
          </p:nvSpPr>
          <p:spPr bwMode="auto">
            <a:xfrm>
              <a:off x="5635626" y="3221038"/>
              <a:ext cx="427038" cy="141288"/>
            </a:xfrm>
            <a:custGeom>
              <a:avLst/>
              <a:gdLst>
                <a:gd name="T0" fmla="*/ 0 w 269"/>
                <a:gd name="T1" fmla="*/ 0 h 89"/>
                <a:gd name="T2" fmla="*/ 239 w 269"/>
                <a:gd name="T3" fmla="*/ 0 h 89"/>
                <a:gd name="T4" fmla="*/ 242 w 269"/>
                <a:gd name="T5" fmla="*/ 8 h 89"/>
                <a:gd name="T6" fmla="*/ 245 w 269"/>
                <a:gd name="T7" fmla="*/ 19 h 89"/>
                <a:gd name="T8" fmla="*/ 249 w 269"/>
                <a:gd name="T9" fmla="*/ 31 h 89"/>
                <a:gd name="T10" fmla="*/ 254 w 269"/>
                <a:gd name="T11" fmla="*/ 45 h 89"/>
                <a:gd name="T12" fmla="*/ 258 w 269"/>
                <a:gd name="T13" fmla="*/ 58 h 89"/>
                <a:gd name="T14" fmla="*/ 262 w 269"/>
                <a:gd name="T15" fmla="*/ 70 h 89"/>
                <a:gd name="T16" fmla="*/ 266 w 269"/>
                <a:gd name="T17" fmla="*/ 80 h 89"/>
                <a:gd name="T18" fmla="*/ 268 w 269"/>
                <a:gd name="T19" fmla="*/ 87 h 89"/>
                <a:gd name="T20" fmla="*/ 269 w 269"/>
                <a:gd name="T21" fmla="*/ 89 h 89"/>
                <a:gd name="T22" fmla="*/ 30 w 269"/>
                <a:gd name="T23" fmla="*/ 89 h 89"/>
                <a:gd name="T24" fmla="*/ 27 w 269"/>
                <a:gd name="T25" fmla="*/ 82 h 89"/>
                <a:gd name="T26" fmla="*/ 23 w 269"/>
                <a:gd name="T27" fmla="*/ 71 h 89"/>
                <a:gd name="T28" fmla="*/ 19 w 269"/>
                <a:gd name="T29" fmla="*/ 59 h 89"/>
                <a:gd name="T30" fmla="*/ 15 w 269"/>
                <a:gd name="T31" fmla="*/ 45 h 89"/>
                <a:gd name="T32" fmla="*/ 10 w 269"/>
                <a:gd name="T33" fmla="*/ 32 h 89"/>
                <a:gd name="T34" fmla="*/ 6 w 269"/>
                <a:gd name="T35" fmla="*/ 20 h 89"/>
                <a:gd name="T36" fmla="*/ 3 w 269"/>
                <a:gd name="T37" fmla="*/ 10 h 89"/>
                <a:gd name="T38" fmla="*/ 0 w 269"/>
                <a:gd name="T39" fmla="*/ 3 h 89"/>
                <a:gd name="T40" fmla="*/ 0 w 269"/>
                <a:gd name="T4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9" h="89">
                  <a:moveTo>
                    <a:pt x="0" y="0"/>
                  </a:moveTo>
                  <a:lnTo>
                    <a:pt x="239" y="0"/>
                  </a:lnTo>
                  <a:lnTo>
                    <a:pt x="242" y="8"/>
                  </a:lnTo>
                  <a:lnTo>
                    <a:pt x="245" y="19"/>
                  </a:lnTo>
                  <a:lnTo>
                    <a:pt x="249" y="31"/>
                  </a:lnTo>
                  <a:lnTo>
                    <a:pt x="254" y="45"/>
                  </a:lnTo>
                  <a:lnTo>
                    <a:pt x="258" y="58"/>
                  </a:lnTo>
                  <a:lnTo>
                    <a:pt x="262" y="70"/>
                  </a:lnTo>
                  <a:lnTo>
                    <a:pt x="266" y="80"/>
                  </a:lnTo>
                  <a:lnTo>
                    <a:pt x="268" y="87"/>
                  </a:lnTo>
                  <a:lnTo>
                    <a:pt x="269" y="89"/>
                  </a:lnTo>
                  <a:lnTo>
                    <a:pt x="30" y="89"/>
                  </a:lnTo>
                  <a:lnTo>
                    <a:pt x="27" y="82"/>
                  </a:lnTo>
                  <a:lnTo>
                    <a:pt x="23" y="71"/>
                  </a:lnTo>
                  <a:lnTo>
                    <a:pt x="19" y="59"/>
                  </a:lnTo>
                  <a:lnTo>
                    <a:pt x="15" y="45"/>
                  </a:lnTo>
                  <a:lnTo>
                    <a:pt x="10" y="32"/>
                  </a:lnTo>
                  <a:lnTo>
                    <a:pt x="6" y="20"/>
                  </a:lnTo>
                  <a:lnTo>
                    <a:pt x="3" y="10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4" name="Freeform 9"/>
            <p:cNvSpPr>
              <a:spLocks/>
            </p:cNvSpPr>
            <p:nvPr/>
          </p:nvSpPr>
          <p:spPr bwMode="auto">
            <a:xfrm>
              <a:off x="6062663" y="3221038"/>
              <a:ext cx="425450" cy="141288"/>
            </a:xfrm>
            <a:custGeom>
              <a:avLst/>
              <a:gdLst>
                <a:gd name="T0" fmla="*/ 29 w 268"/>
                <a:gd name="T1" fmla="*/ 0 h 89"/>
                <a:gd name="T2" fmla="*/ 268 w 268"/>
                <a:gd name="T3" fmla="*/ 0 h 89"/>
                <a:gd name="T4" fmla="*/ 238 w 268"/>
                <a:gd name="T5" fmla="*/ 89 h 89"/>
                <a:gd name="T6" fmla="*/ 0 w 268"/>
                <a:gd name="T7" fmla="*/ 89 h 89"/>
                <a:gd name="T8" fmla="*/ 29 w 26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89">
                  <a:moveTo>
                    <a:pt x="29" y="0"/>
                  </a:moveTo>
                  <a:lnTo>
                    <a:pt x="268" y="0"/>
                  </a:lnTo>
                  <a:lnTo>
                    <a:pt x="238" y="89"/>
                  </a:lnTo>
                  <a:lnTo>
                    <a:pt x="0" y="89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5" name="Freeform 10"/>
            <p:cNvSpPr>
              <a:spLocks/>
            </p:cNvSpPr>
            <p:nvPr/>
          </p:nvSpPr>
          <p:spPr bwMode="auto">
            <a:xfrm>
              <a:off x="5730876" y="3505201"/>
              <a:ext cx="663575" cy="142875"/>
            </a:xfrm>
            <a:custGeom>
              <a:avLst/>
              <a:gdLst>
                <a:gd name="T0" fmla="*/ 0 w 418"/>
                <a:gd name="T1" fmla="*/ 0 h 90"/>
                <a:gd name="T2" fmla="*/ 418 w 418"/>
                <a:gd name="T3" fmla="*/ 0 h 90"/>
                <a:gd name="T4" fmla="*/ 388 w 418"/>
                <a:gd name="T5" fmla="*/ 90 h 90"/>
                <a:gd name="T6" fmla="*/ 30 w 418"/>
                <a:gd name="T7" fmla="*/ 90 h 90"/>
                <a:gd name="T8" fmla="*/ 22 w 418"/>
                <a:gd name="T9" fmla="*/ 68 h 90"/>
                <a:gd name="T10" fmla="*/ 16 w 418"/>
                <a:gd name="T11" fmla="*/ 50 h 90"/>
                <a:gd name="T12" fmla="*/ 11 w 418"/>
                <a:gd name="T13" fmla="*/ 34 h 90"/>
                <a:gd name="T14" fmla="*/ 6 w 418"/>
                <a:gd name="T15" fmla="*/ 18 h 90"/>
                <a:gd name="T16" fmla="*/ 0 w 418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8" h="90">
                  <a:moveTo>
                    <a:pt x="0" y="0"/>
                  </a:moveTo>
                  <a:lnTo>
                    <a:pt x="418" y="0"/>
                  </a:lnTo>
                  <a:lnTo>
                    <a:pt x="388" y="90"/>
                  </a:lnTo>
                  <a:lnTo>
                    <a:pt x="30" y="90"/>
                  </a:lnTo>
                  <a:lnTo>
                    <a:pt x="22" y="68"/>
                  </a:lnTo>
                  <a:lnTo>
                    <a:pt x="16" y="50"/>
                  </a:lnTo>
                  <a:lnTo>
                    <a:pt x="11" y="34"/>
                  </a:lnTo>
                  <a:lnTo>
                    <a:pt x="6" y="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6" name="Rectangle 11"/>
            <p:cNvSpPr>
              <a:spLocks noChangeArrowheads="1"/>
            </p:cNvSpPr>
            <p:nvPr/>
          </p:nvSpPr>
          <p:spPr bwMode="auto">
            <a:xfrm>
              <a:off x="5208588" y="3790951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7" name="Rectangle 12"/>
            <p:cNvSpPr>
              <a:spLocks noChangeArrowheads="1"/>
            </p:cNvSpPr>
            <p:nvPr/>
          </p:nvSpPr>
          <p:spPr bwMode="auto">
            <a:xfrm>
              <a:off x="6488113" y="3790951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8" name="Rectangle 13"/>
            <p:cNvSpPr>
              <a:spLocks noChangeArrowheads="1"/>
            </p:cNvSpPr>
            <p:nvPr/>
          </p:nvSpPr>
          <p:spPr bwMode="auto">
            <a:xfrm>
              <a:off x="5208588" y="3505201"/>
              <a:ext cx="427038" cy="142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9" name="Rectangle 14"/>
            <p:cNvSpPr>
              <a:spLocks noChangeArrowheads="1"/>
            </p:cNvSpPr>
            <p:nvPr/>
          </p:nvSpPr>
          <p:spPr bwMode="auto">
            <a:xfrm>
              <a:off x="6488113" y="3505201"/>
              <a:ext cx="427038" cy="142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0" name="Rectangle 59"/>
            <p:cNvSpPr>
              <a:spLocks noChangeArrowheads="1"/>
            </p:cNvSpPr>
            <p:nvPr/>
          </p:nvSpPr>
          <p:spPr bwMode="auto">
            <a:xfrm>
              <a:off x="5208588" y="3221038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1" name="Rectangle 60"/>
            <p:cNvSpPr>
              <a:spLocks noChangeArrowheads="1"/>
            </p:cNvSpPr>
            <p:nvPr/>
          </p:nvSpPr>
          <p:spPr bwMode="auto">
            <a:xfrm>
              <a:off x="6488113" y="3221038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2" name="Rectangle 61"/>
            <p:cNvSpPr>
              <a:spLocks noChangeArrowheads="1"/>
            </p:cNvSpPr>
            <p:nvPr/>
          </p:nvSpPr>
          <p:spPr bwMode="auto">
            <a:xfrm>
              <a:off x="4924426" y="4075113"/>
              <a:ext cx="711200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3" name="Rectangle 62"/>
            <p:cNvSpPr>
              <a:spLocks noChangeArrowheads="1"/>
            </p:cNvSpPr>
            <p:nvPr/>
          </p:nvSpPr>
          <p:spPr bwMode="auto">
            <a:xfrm>
              <a:off x="4924426" y="4359276"/>
              <a:ext cx="711200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4" name="Rectangle 19"/>
            <p:cNvSpPr>
              <a:spLocks noChangeArrowheads="1"/>
            </p:cNvSpPr>
            <p:nvPr userDrawn="1"/>
          </p:nvSpPr>
          <p:spPr bwMode="auto">
            <a:xfrm>
              <a:off x="3360743" y="3790954"/>
              <a:ext cx="427045" cy="141292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5" name="Rectangle 20"/>
            <p:cNvSpPr>
              <a:spLocks noChangeArrowheads="1"/>
            </p:cNvSpPr>
            <p:nvPr/>
          </p:nvSpPr>
          <p:spPr bwMode="auto">
            <a:xfrm>
              <a:off x="3360738" y="2936876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6" name="Rectangle 21"/>
            <p:cNvSpPr>
              <a:spLocks noChangeArrowheads="1"/>
            </p:cNvSpPr>
            <p:nvPr/>
          </p:nvSpPr>
          <p:spPr bwMode="auto">
            <a:xfrm>
              <a:off x="2222501" y="3790951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7" name="Rectangle 22"/>
            <p:cNvSpPr>
              <a:spLocks noChangeArrowheads="1"/>
            </p:cNvSpPr>
            <p:nvPr/>
          </p:nvSpPr>
          <p:spPr bwMode="auto">
            <a:xfrm>
              <a:off x="2222501" y="3505201"/>
              <a:ext cx="427038" cy="142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8" name="Rectangle 23"/>
            <p:cNvSpPr>
              <a:spLocks noChangeArrowheads="1"/>
            </p:cNvSpPr>
            <p:nvPr/>
          </p:nvSpPr>
          <p:spPr bwMode="auto">
            <a:xfrm>
              <a:off x="2222501" y="3221038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9" name="Rectangle 24"/>
            <p:cNvSpPr>
              <a:spLocks noChangeArrowheads="1"/>
            </p:cNvSpPr>
            <p:nvPr/>
          </p:nvSpPr>
          <p:spPr bwMode="auto">
            <a:xfrm>
              <a:off x="2222501" y="2936876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0" name="Rectangle 25"/>
            <p:cNvSpPr>
              <a:spLocks noChangeArrowheads="1"/>
            </p:cNvSpPr>
            <p:nvPr/>
          </p:nvSpPr>
          <p:spPr bwMode="auto">
            <a:xfrm>
              <a:off x="1938338" y="4075113"/>
              <a:ext cx="995363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1" name="Rectangle 26"/>
            <p:cNvSpPr>
              <a:spLocks noChangeArrowheads="1"/>
            </p:cNvSpPr>
            <p:nvPr/>
          </p:nvSpPr>
          <p:spPr bwMode="auto">
            <a:xfrm>
              <a:off x="1938338" y="4359276"/>
              <a:ext cx="995363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2" name="Rectangle 27"/>
            <p:cNvSpPr>
              <a:spLocks noChangeArrowheads="1"/>
            </p:cNvSpPr>
            <p:nvPr/>
          </p:nvSpPr>
          <p:spPr bwMode="auto">
            <a:xfrm>
              <a:off x="1938338" y="2368551"/>
              <a:ext cx="995363" cy="142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3" name="Rectangle 28"/>
            <p:cNvSpPr>
              <a:spLocks noChangeArrowheads="1"/>
            </p:cNvSpPr>
            <p:nvPr/>
          </p:nvSpPr>
          <p:spPr bwMode="auto">
            <a:xfrm>
              <a:off x="1938338" y="2652713"/>
              <a:ext cx="995363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4" name="Freeform 29"/>
            <p:cNvSpPr>
              <a:spLocks/>
            </p:cNvSpPr>
            <p:nvPr/>
          </p:nvSpPr>
          <p:spPr bwMode="auto">
            <a:xfrm>
              <a:off x="4924426" y="2368551"/>
              <a:ext cx="854075" cy="142875"/>
            </a:xfrm>
            <a:custGeom>
              <a:avLst/>
              <a:gdLst>
                <a:gd name="T0" fmla="*/ 0 w 538"/>
                <a:gd name="T1" fmla="*/ 0 h 90"/>
                <a:gd name="T2" fmla="*/ 508 w 538"/>
                <a:gd name="T3" fmla="*/ 0 h 90"/>
                <a:gd name="T4" fmla="*/ 514 w 538"/>
                <a:gd name="T5" fmla="*/ 17 h 90"/>
                <a:gd name="T6" fmla="*/ 519 w 538"/>
                <a:gd name="T7" fmla="*/ 33 h 90"/>
                <a:gd name="T8" fmla="*/ 524 w 538"/>
                <a:gd name="T9" fmla="*/ 49 h 90"/>
                <a:gd name="T10" fmla="*/ 530 w 538"/>
                <a:gd name="T11" fmla="*/ 68 h 90"/>
                <a:gd name="T12" fmla="*/ 538 w 538"/>
                <a:gd name="T13" fmla="*/ 90 h 90"/>
                <a:gd name="T14" fmla="*/ 0 w 538"/>
                <a:gd name="T15" fmla="*/ 90 h 90"/>
                <a:gd name="T16" fmla="*/ 0 w 538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8" h="90">
                  <a:moveTo>
                    <a:pt x="0" y="0"/>
                  </a:moveTo>
                  <a:lnTo>
                    <a:pt x="508" y="0"/>
                  </a:lnTo>
                  <a:lnTo>
                    <a:pt x="514" y="17"/>
                  </a:lnTo>
                  <a:lnTo>
                    <a:pt x="519" y="33"/>
                  </a:lnTo>
                  <a:lnTo>
                    <a:pt x="524" y="49"/>
                  </a:lnTo>
                  <a:lnTo>
                    <a:pt x="530" y="68"/>
                  </a:lnTo>
                  <a:lnTo>
                    <a:pt x="538" y="90"/>
                  </a:lnTo>
                  <a:lnTo>
                    <a:pt x="0" y="9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5" name="Freeform 30"/>
            <p:cNvSpPr>
              <a:spLocks/>
            </p:cNvSpPr>
            <p:nvPr/>
          </p:nvSpPr>
          <p:spPr bwMode="auto">
            <a:xfrm>
              <a:off x="4924426" y="2652713"/>
              <a:ext cx="947738" cy="141288"/>
            </a:xfrm>
            <a:custGeom>
              <a:avLst/>
              <a:gdLst>
                <a:gd name="T0" fmla="*/ 0 w 597"/>
                <a:gd name="T1" fmla="*/ 0 h 89"/>
                <a:gd name="T2" fmla="*/ 567 w 597"/>
                <a:gd name="T3" fmla="*/ 0 h 89"/>
                <a:gd name="T4" fmla="*/ 573 w 597"/>
                <a:gd name="T5" fmla="*/ 17 h 89"/>
                <a:gd name="T6" fmla="*/ 577 w 597"/>
                <a:gd name="T7" fmla="*/ 29 h 89"/>
                <a:gd name="T8" fmla="*/ 581 w 597"/>
                <a:gd name="T9" fmla="*/ 40 h 89"/>
                <a:gd name="T10" fmla="*/ 584 w 597"/>
                <a:gd name="T11" fmla="*/ 50 h 89"/>
                <a:gd name="T12" fmla="*/ 587 w 597"/>
                <a:gd name="T13" fmla="*/ 60 h 89"/>
                <a:gd name="T14" fmla="*/ 592 w 597"/>
                <a:gd name="T15" fmla="*/ 73 h 89"/>
                <a:gd name="T16" fmla="*/ 597 w 597"/>
                <a:gd name="T17" fmla="*/ 89 h 89"/>
                <a:gd name="T18" fmla="*/ 0 w 597"/>
                <a:gd name="T19" fmla="*/ 89 h 89"/>
                <a:gd name="T20" fmla="*/ 0 w 597"/>
                <a:gd name="T2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7" h="89">
                  <a:moveTo>
                    <a:pt x="0" y="0"/>
                  </a:moveTo>
                  <a:lnTo>
                    <a:pt x="567" y="0"/>
                  </a:lnTo>
                  <a:lnTo>
                    <a:pt x="573" y="17"/>
                  </a:lnTo>
                  <a:lnTo>
                    <a:pt x="577" y="29"/>
                  </a:lnTo>
                  <a:lnTo>
                    <a:pt x="581" y="40"/>
                  </a:lnTo>
                  <a:lnTo>
                    <a:pt x="584" y="50"/>
                  </a:lnTo>
                  <a:lnTo>
                    <a:pt x="587" y="60"/>
                  </a:lnTo>
                  <a:lnTo>
                    <a:pt x="592" y="73"/>
                  </a:lnTo>
                  <a:lnTo>
                    <a:pt x="597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6" name="Freeform 31"/>
            <p:cNvSpPr>
              <a:spLocks/>
            </p:cNvSpPr>
            <p:nvPr/>
          </p:nvSpPr>
          <p:spPr bwMode="auto">
            <a:xfrm>
              <a:off x="6346826" y="2368551"/>
              <a:ext cx="852488" cy="142875"/>
            </a:xfrm>
            <a:custGeom>
              <a:avLst/>
              <a:gdLst>
                <a:gd name="T0" fmla="*/ 30 w 537"/>
                <a:gd name="T1" fmla="*/ 0 h 90"/>
                <a:gd name="T2" fmla="*/ 537 w 537"/>
                <a:gd name="T3" fmla="*/ 0 h 90"/>
                <a:gd name="T4" fmla="*/ 537 w 537"/>
                <a:gd name="T5" fmla="*/ 90 h 90"/>
                <a:gd name="T6" fmla="*/ 0 w 537"/>
                <a:gd name="T7" fmla="*/ 90 h 90"/>
                <a:gd name="T8" fmla="*/ 30 w 537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90">
                  <a:moveTo>
                    <a:pt x="30" y="0"/>
                  </a:moveTo>
                  <a:lnTo>
                    <a:pt x="537" y="0"/>
                  </a:lnTo>
                  <a:lnTo>
                    <a:pt x="537" y="90"/>
                  </a:lnTo>
                  <a:lnTo>
                    <a:pt x="0" y="9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7" name="Freeform 32"/>
            <p:cNvSpPr>
              <a:spLocks/>
            </p:cNvSpPr>
            <p:nvPr/>
          </p:nvSpPr>
          <p:spPr bwMode="auto">
            <a:xfrm>
              <a:off x="6253163" y="2652713"/>
              <a:ext cx="946150" cy="141288"/>
            </a:xfrm>
            <a:custGeom>
              <a:avLst/>
              <a:gdLst>
                <a:gd name="T0" fmla="*/ 29 w 596"/>
                <a:gd name="T1" fmla="*/ 0 h 89"/>
                <a:gd name="T2" fmla="*/ 596 w 596"/>
                <a:gd name="T3" fmla="*/ 0 h 89"/>
                <a:gd name="T4" fmla="*/ 596 w 596"/>
                <a:gd name="T5" fmla="*/ 89 h 89"/>
                <a:gd name="T6" fmla="*/ 0 w 596"/>
                <a:gd name="T7" fmla="*/ 89 h 89"/>
                <a:gd name="T8" fmla="*/ 29 w 596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6" h="89">
                  <a:moveTo>
                    <a:pt x="29" y="0"/>
                  </a:moveTo>
                  <a:lnTo>
                    <a:pt x="596" y="0"/>
                  </a:lnTo>
                  <a:lnTo>
                    <a:pt x="596" y="89"/>
                  </a:lnTo>
                  <a:lnTo>
                    <a:pt x="0" y="89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8" name="Rectangle 33"/>
            <p:cNvSpPr>
              <a:spLocks noChangeArrowheads="1"/>
            </p:cNvSpPr>
            <p:nvPr/>
          </p:nvSpPr>
          <p:spPr bwMode="auto">
            <a:xfrm>
              <a:off x="6488113" y="4075113"/>
              <a:ext cx="711200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9" name="Rectangle 34"/>
            <p:cNvSpPr>
              <a:spLocks noChangeArrowheads="1"/>
            </p:cNvSpPr>
            <p:nvPr/>
          </p:nvSpPr>
          <p:spPr bwMode="auto">
            <a:xfrm>
              <a:off x="6488113" y="4359276"/>
              <a:ext cx="711200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0" name="Freeform 35"/>
            <p:cNvSpPr>
              <a:spLocks/>
            </p:cNvSpPr>
            <p:nvPr/>
          </p:nvSpPr>
          <p:spPr bwMode="auto">
            <a:xfrm>
              <a:off x="6015038" y="4359276"/>
              <a:ext cx="93663" cy="141288"/>
            </a:xfrm>
            <a:custGeom>
              <a:avLst/>
              <a:gdLst>
                <a:gd name="T0" fmla="*/ 0 w 59"/>
                <a:gd name="T1" fmla="*/ 0 h 89"/>
                <a:gd name="T2" fmla="*/ 59 w 59"/>
                <a:gd name="T3" fmla="*/ 0 h 89"/>
                <a:gd name="T4" fmla="*/ 30 w 59"/>
                <a:gd name="T5" fmla="*/ 89 h 89"/>
                <a:gd name="T6" fmla="*/ 29 w 59"/>
                <a:gd name="T7" fmla="*/ 86 h 89"/>
                <a:gd name="T8" fmla="*/ 27 w 59"/>
                <a:gd name="T9" fmla="*/ 80 h 89"/>
                <a:gd name="T10" fmla="*/ 23 w 59"/>
                <a:gd name="T11" fmla="*/ 70 h 89"/>
                <a:gd name="T12" fmla="*/ 19 w 59"/>
                <a:gd name="T13" fmla="*/ 58 h 89"/>
                <a:gd name="T14" fmla="*/ 15 w 59"/>
                <a:gd name="T15" fmla="*/ 44 h 89"/>
                <a:gd name="T16" fmla="*/ 10 w 59"/>
                <a:gd name="T17" fmla="*/ 31 h 89"/>
                <a:gd name="T18" fmla="*/ 6 w 59"/>
                <a:gd name="T19" fmla="*/ 18 h 89"/>
                <a:gd name="T20" fmla="*/ 3 w 59"/>
                <a:gd name="T21" fmla="*/ 8 h 89"/>
                <a:gd name="T22" fmla="*/ 0 w 59"/>
                <a:gd name="T2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89">
                  <a:moveTo>
                    <a:pt x="0" y="0"/>
                  </a:moveTo>
                  <a:lnTo>
                    <a:pt x="59" y="0"/>
                  </a:lnTo>
                  <a:lnTo>
                    <a:pt x="30" y="89"/>
                  </a:lnTo>
                  <a:lnTo>
                    <a:pt x="29" y="86"/>
                  </a:lnTo>
                  <a:lnTo>
                    <a:pt x="27" y="80"/>
                  </a:lnTo>
                  <a:lnTo>
                    <a:pt x="23" y="70"/>
                  </a:lnTo>
                  <a:lnTo>
                    <a:pt x="19" y="58"/>
                  </a:lnTo>
                  <a:lnTo>
                    <a:pt x="15" y="44"/>
                  </a:lnTo>
                  <a:lnTo>
                    <a:pt x="10" y="31"/>
                  </a:lnTo>
                  <a:lnTo>
                    <a:pt x="6" y="18"/>
                  </a:lnTo>
                  <a:lnTo>
                    <a:pt x="3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1" name="Freeform 36"/>
            <p:cNvSpPr>
              <a:spLocks/>
            </p:cNvSpPr>
            <p:nvPr/>
          </p:nvSpPr>
          <p:spPr bwMode="auto">
            <a:xfrm>
              <a:off x="5919788" y="4075113"/>
              <a:ext cx="284163" cy="141288"/>
            </a:xfrm>
            <a:custGeom>
              <a:avLst/>
              <a:gdLst>
                <a:gd name="T0" fmla="*/ 0 w 179"/>
                <a:gd name="T1" fmla="*/ 0 h 89"/>
                <a:gd name="T2" fmla="*/ 179 w 179"/>
                <a:gd name="T3" fmla="*/ 0 h 89"/>
                <a:gd name="T4" fmla="*/ 149 w 179"/>
                <a:gd name="T5" fmla="*/ 89 h 89"/>
                <a:gd name="T6" fmla="*/ 30 w 179"/>
                <a:gd name="T7" fmla="*/ 89 h 89"/>
                <a:gd name="T8" fmla="*/ 25 w 179"/>
                <a:gd name="T9" fmla="*/ 72 h 89"/>
                <a:gd name="T10" fmla="*/ 18 w 179"/>
                <a:gd name="T11" fmla="*/ 56 h 89"/>
                <a:gd name="T12" fmla="*/ 13 w 179"/>
                <a:gd name="T13" fmla="*/ 39 h 89"/>
                <a:gd name="T14" fmla="*/ 7 w 179"/>
                <a:gd name="T15" fmla="*/ 21 h 89"/>
                <a:gd name="T16" fmla="*/ 0 w 179"/>
                <a:gd name="T1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89">
                  <a:moveTo>
                    <a:pt x="0" y="0"/>
                  </a:moveTo>
                  <a:lnTo>
                    <a:pt x="179" y="0"/>
                  </a:lnTo>
                  <a:lnTo>
                    <a:pt x="149" y="89"/>
                  </a:lnTo>
                  <a:lnTo>
                    <a:pt x="30" y="89"/>
                  </a:lnTo>
                  <a:lnTo>
                    <a:pt x="25" y="72"/>
                  </a:lnTo>
                  <a:lnTo>
                    <a:pt x="18" y="56"/>
                  </a:lnTo>
                  <a:lnTo>
                    <a:pt x="13" y="39"/>
                  </a:lnTo>
                  <a:lnTo>
                    <a:pt x="7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2" name="Freeform 37"/>
            <p:cNvSpPr>
              <a:spLocks/>
            </p:cNvSpPr>
            <p:nvPr/>
          </p:nvSpPr>
          <p:spPr bwMode="auto">
            <a:xfrm>
              <a:off x="5824538" y="3790951"/>
              <a:ext cx="474663" cy="141288"/>
            </a:xfrm>
            <a:custGeom>
              <a:avLst/>
              <a:gdLst>
                <a:gd name="T0" fmla="*/ 0 w 299"/>
                <a:gd name="T1" fmla="*/ 0 h 89"/>
                <a:gd name="T2" fmla="*/ 299 w 299"/>
                <a:gd name="T3" fmla="*/ 0 h 89"/>
                <a:gd name="T4" fmla="*/ 270 w 299"/>
                <a:gd name="T5" fmla="*/ 89 h 89"/>
                <a:gd name="T6" fmla="*/ 30 w 299"/>
                <a:gd name="T7" fmla="*/ 89 h 89"/>
                <a:gd name="T8" fmla="*/ 25 w 299"/>
                <a:gd name="T9" fmla="*/ 72 h 89"/>
                <a:gd name="T10" fmla="*/ 20 w 299"/>
                <a:gd name="T11" fmla="*/ 59 h 89"/>
                <a:gd name="T12" fmla="*/ 17 w 299"/>
                <a:gd name="T13" fmla="*/ 49 h 89"/>
                <a:gd name="T14" fmla="*/ 14 w 299"/>
                <a:gd name="T15" fmla="*/ 39 h 89"/>
                <a:gd name="T16" fmla="*/ 10 w 299"/>
                <a:gd name="T17" fmla="*/ 29 h 89"/>
                <a:gd name="T18" fmla="*/ 6 w 299"/>
                <a:gd name="T19" fmla="*/ 16 h 89"/>
                <a:gd name="T20" fmla="*/ 0 w 299"/>
                <a:gd name="T2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9" h="89">
                  <a:moveTo>
                    <a:pt x="0" y="0"/>
                  </a:moveTo>
                  <a:lnTo>
                    <a:pt x="299" y="0"/>
                  </a:lnTo>
                  <a:lnTo>
                    <a:pt x="270" y="89"/>
                  </a:lnTo>
                  <a:lnTo>
                    <a:pt x="30" y="89"/>
                  </a:lnTo>
                  <a:lnTo>
                    <a:pt x="25" y="72"/>
                  </a:lnTo>
                  <a:lnTo>
                    <a:pt x="20" y="59"/>
                  </a:lnTo>
                  <a:lnTo>
                    <a:pt x="17" y="49"/>
                  </a:lnTo>
                  <a:lnTo>
                    <a:pt x="14" y="39"/>
                  </a:lnTo>
                  <a:lnTo>
                    <a:pt x="10" y="29"/>
                  </a:lnTo>
                  <a:lnTo>
                    <a:pt x="6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3" name="Freeform 38"/>
            <p:cNvSpPr>
              <a:spLocks/>
            </p:cNvSpPr>
            <p:nvPr/>
          </p:nvSpPr>
          <p:spPr bwMode="auto">
            <a:xfrm>
              <a:off x="3360738" y="3505201"/>
              <a:ext cx="1344613" cy="142875"/>
            </a:xfrm>
            <a:custGeom>
              <a:avLst/>
              <a:gdLst>
                <a:gd name="T0" fmla="*/ 0 w 847"/>
                <a:gd name="T1" fmla="*/ 0 h 90"/>
                <a:gd name="T2" fmla="*/ 774 w 847"/>
                <a:gd name="T3" fmla="*/ 0 h 90"/>
                <a:gd name="T4" fmla="*/ 802 w 847"/>
                <a:gd name="T5" fmla="*/ 27 h 90"/>
                <a:gd name="T6" fmla="*/ 826 w 847"/>
                <a:gd name="T7" fmla="*/ 57 h 90"/>
                <a:gd name="T8" fmla="*/ 847 w 847"/>
                <a:gd name="T9" fmla="*/ 90 h 90"/>
                <a:gd name="T10" fmla="*/ 0 w 847"/>
                <a:gd name="T11" fmla="*/ 90 h 90"/>
                <a:gd name="T12" fmla="*/ 0 w 847"/>
                <a:gd name="T13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7" h="90">
                  <a:moveTo>
                    <a:pt x="0" y="0"/>
                  </a:moveTo>
                  <a:lnTo>
                    <a:pt x="774" y="0"/>
                  </a:lnTo>
                  <a:lnTo>
                    <a:pt x="802" y="27"/>
                  </a:lnTo>
                  <a:lnTo>
                    <a:pt x="826" y="57"/>
                  </a:lnTo>
                  <a:lnTo>
                    <a:pt x="847" y="90"/>
                  </a:lnTo>
                  <a:lnTo>
                    <a:pt x="0" y="9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4" name="Freeform 39"/>
            <p:cNvSpPr>
              <a:spLocks/>
            </p:cNvSpPr>
            <p:nvPr/>
          </p:nvSpPr>
          <p:spPr bwMode="auto">
            <a:xfrm>
              <a:off x="4213226" y="3790951"/>
              <a:ext cx="568325" cy="141288"/>
            </a:xfrm>
            <a:custGeom>
              <a:avLst/>
              <a:gdLst>
                <a:gd name="T0" fmla="*/ 0 w 358"/>
                <a:gd name="T1" fmla="*/ 0 h 89"/>
                <a:gd name="T2" fmla="*/ 347 w 358"/>
                <a:gd name="T3" fmla="*/ 0 h 89"/>
                <a:gd name="T4" fmla="*/ 355 w 358"/>
                <a:gd name="T5" fmla="*/ 43 h 89"/>
                <a:gd name="T6" fmla="*/ 358 w 358"/>
                <a:gd name="T7" fmla="*/ 89 h 89"/>
                <a:gd name="T8" fmla="*/ 0 w 358"/>
                <a:gd name="T9" fmla="*/ 89 h 89"/>
                <a:gd name="T10" fmla="*/ 0 w 358"/>
                <a:gd name="T1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8" h="89">
                  <a:moveTo>
                    <a:pt x="0" y="0"/>
                  </a:moveTo>
                  <a:lnTo>
                    <a:pt x="347" y="0"/>
                  </a:lnTo>
                  <a:lnTo>
                    <a:pt x="355" y="43"/>
                  </a:lnTo>
                  <a:lnTo>
                    <a:pt x="358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5" name="Freeform 40"/>
            <p:cNvSpPr>
              <a:spLocks/>
            </p:cNvSpPr>
            <p:nvPr userDrawn="1"/>
          </p:nvSpPr>
          <p:spPr bwMode="auto">
            <a:xfrm>
              <a:off x="3074988" y="4075113"/>
              <a:ext cx="1689100" cy="141288"/>
            </a:xfrm>
            <a:custGeom>
              <a:avLst/>
              <a:gdLst>
                <a:gd name="T0" fmla="*/ 0 w 1064"/>
                <a:gd name="T1" fmla="*/ 0 h 89"/>
                <a:gd name="T2" fmla="*/ 1064 w 1064"/>
                <a:gd name="T3" fmla="*/ 0 h 89"/>
                <a:gd name="T4" fmla="*/ 1054 w 1064"/>
                <a:gd name="T5" fmla="*/ 31 h 89"/>
                <a:gd name="T6" fmla="*/ 1042 w 1064"/>
                <a:gd name="T7" fmla="*/ 60 h 89"/>
                <a:gd name="T8" fmla="*/ 1027 w 1064"/>
                <a:gd name="T9" fmla="*/ 89 h 89"/>
                <a:gd name="T10" fmla="*/ 0 w 1064"/>
                <a:gd name="T11" fmla="*/ 89 h 89"/>
                <a:gd name="T12" fmla="*/ 0 w 1064"/>
                <a:gd name="T1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4" h="89">
                  <a:moveTo>
                    <a:pt x="0" y="0"/>
                  </a:moveTo>
                  <a:lnTo>
                    <a:pt x="1064" y="0"/>
                  </a:lnTo>
                  <a:lnTo>
                    <a:pt x="1054" y="31"/>
                  </a:lnTo>
                  <a:lnTo>
                    <a:pt x="1042" y="60"/>
                  </a:lnTo>
                  <a:lnTo>
                    <a:pt x="1027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6" name="Freeform 41"/>
            <p:cNvSpPr>
              <a:spLocks/>
            </p:cNvSpPr>
            <p:nvPr/>
          </p:nvSpPr>
          <p:spPr bwMode="auto">
            <a:xfrm>
              <a:off x="3074988" y="4359276"/>
              <a:ext cx="1516063" cy="141288"/>
            </a:xfrm>
            <a:custGeom>
              <a:avLst/>
              <a:gdLst>
                <a:gd name="T0" fmla="*/ 0 w 955"/>
                <a:gd name="T1" fmla="*/ 0 h 89"/>
                <a:gd name="T2" fmla="*/ 955 w 955"/>
                <a:gd name="T3" fmla="*/ 0 h 89"/>
                <a:gd name="T4" fmla="*/ 921 w 955"/>
                <a:gd name="T5" fmla="*/ 26 h 89"/>
                <a:gd name="T6" fmla="*/ 885 w 955"/>
                <a:gd name="T7" fmla="*/ 48 h 89"/>
                <a:gd name="T8" fmla="*/ 846 w 955"/>
                <a:gd name="T9" fmla="*/ 65 h 89"/>
                <a:gd name="T10" fmla="*/ 805 w 955"/>
                <a:gd name="T11" fmla="*/ 78 h 89"/>
                <a:gd name="T12" fmla="*/ 761 w 955"/>
                <a:gd name="T13" fmla="*/ 86 h 89"/>
                <a:gd name="T14" fmla="*/ 717 w 955"/>
                <a:gd name="T15" fmla="*/ 89 h 89"/>
                <a:gd name="T16" fmla="*/ 0 w 955"/>
                <a:gd name="T17" fmla="*/ 89 h 89"/>
                <a:gd name="T18" fmla="*/ 0 w 955"/>
                <a:gd name="T1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5" h="89">
                  <a:moveTo>
                    <a:pt x="0" y="0"/>
                  </a:moveTo>
                  <a:lnTo>
                    <a:pt x="955" y="0"/>
                  </a:lnTo>
                  <a:lnTo>
                    <a:pt x="921" y="26"/>
                  </a:lnTo>
                  <a:lnTo>
                    <a:pt x="885" y="48"/>
                  </a:lnTo>
                  <a:lnTo>
                    <a:pt x="846" y="65"/>
                  </a:lnTo>
                  <a:lnTo>
                    <a:pt x="805" y="78"/>
                  </a:lnTo>
                  <a:lnTo>
                    <a:pt x="761" y="86"/>
                  </a:lnTo>
                  <a:lnTo>
                    <a:pt x="717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7" name="Freeform 42"/>
            <p:cNvSpPr>
              <a:spLocks/>
            </p:cNvSpPr>
            <p:nvPr/>
          </p:nvSpPr>
          <p:spPr bwMode="auto">
            <a:xfrm>
              <a:off x="3360738" y="3221038"/>
              <a:ext cx="1344613" cy="141288"/>
            </a:xfrm>
            <a:custGeom>
              <a:avLst/>
              <a:gdLst>
                <a:gd name="T0" fmla="*/ 0 w 847"/>
                <a:gd name="T1" fmla="*/ 0 h 89"/>
                <a:gd name="T2" fmla="*/ 847 w 847"/>
                <a:gd name="T3" fmla="*/ 0 h 89"/>
                <a:gd name="T4" fmla="*/ 826 w 847"/>
                <a:gd name="T5" fmla="*/ 33 h 89"/>
                <a:gd name="T6" fmla="*/ 802 w 847"/>
                <a:gd name="T7" fmla="*/ 62 h 89"/>
                <a:gd name="T8" fmla="*/ 775 w 847"/>
                <a:gd name="T9" fmla="*/ 89 h 89"/>
                <a:gd name="T10" fmla="*/ 0 w 847"/>
                <a:gd name="T11" fmla="*/ 89 h 89"/>
                <a:gd name="T12" fmla="*/ 0 w 847"/>
                <a:gd name="T1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7" h="89">
                  <a:moveTo>
                    <a:pt x="0" y="0"/>
                  </a:moveTo>
                  <a:lnTo>
                    <a:pt x="847" y="0"/>
                  </a:lnTo>
                  <a:lnTo>
                    <a:pt x="826" y="33"/>
                  </a:lnTo>
                  <a:lnTo>
                    <a:pt x="802" y="62"/>
                  </a:lnTo>
                  <a:lnTo>
                    <a:pt x="775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8" name="Freeform 43"/>
            <p:cNvSpPr>
              <a:spLocks/>
            </p:cNvSpPr>
            <p:nvPr/>
          </p:nvSpPr>
          <p:spPr bwMode="auto">
            <a:xfrm>
              <a:off x="4213226" y="2936876"/>
              <a:ext cx="568325" cy="141288"/>
            </a:xfrm>
            <a:custGeom>
              <a:avLst/>
              <a:gdLst>
                <a:gd name="T0" fmla="*/ 0 w 358"/>
                <a:gd name="T1" fmla="*/ 0 h 89"/>
                <a:gd name="T2" fmla="*/ 358 w 358"/>
                <a:gd name="T3" fmla="*/ 0 h 89"/>
                <a:gd name="T4" fmla="*/ 355 w 358"/>
                <a:gd name="T5" fmla="*/ 46 h 89"/>
                <a:gd name="T6" fmla="*/ 347 w 358"/>
                <a:gd name="T7" fmla="*/ 89 h 89"/>
                <a:gd name="T8" fmla="*/ 0 w 358"/>
                <a:gd name="T9" fmla="*/ 89 h 89"/>
                <a:gd name="T10" fmla="*/ 0 w 358"/>
                <a:gd name="T1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8" h="89">
                  <a:moveTo>
                    <a:pt x="0" y="0"/>
                  </a:moveTo>
                  <a:lnTo>
                    <a:pt x="358" y="0"/>
                  </a:lnTo>
                  <a:lnTo>
                    <a:pt x="355" y="46"/>
                  </a:lnTo>
                  <a:lnTo>
                    <a:pt x="347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9" name="Freeform 44"/>
            <p:cNvSpPr>
              <a:spLocks/>
            </p:cNvSpPr>
            <p:nvPr/>
          </p:nvSpPr>
          <p:spPr bwMode="auto">
            <a:xfrm>
              <a:off x="3074988" y="2368551"/>
              <a:ext cx="1516063" cy="142875"/>
            </a:xfrm>
            <a:custGeom>
              <a:avLst/>
              <a:gdLst>
                <a:gd name="T0" fmla="*/ 0 w 955"/>
                <a:gd name="T1" fmla="*/ 0 h 90"/>
                <a:gd name="T2" fmla="*/ 717 w 955"/>
                <a:gd name="T3" fmla="*/ 0 h 90"/>
                <a:gd name="T4" fmla="*/ 761 w 955"/>
                <a:gd name="T5" fmla="*/ 3 h 90"/>
                <a:gd name="T6" fmla="*/ 805 w 955"/>
                <a:gd name="T7" fmla="*/ 11 h 90"/>
                <a:gd name="T8" fmla="*/ 846 w 955"/>
                <a:gd name="T9" fmla="*/ 24 h 90"/>
                <a:gd name="T10" fmla="*/ 885 w 955"/>
                <a:gd name="T11" fmla="*/ 41 h 90"/>
                <a:gd name="T12" fmla="*/ 921 w 955"/>
                <a:gd name="T13" fmla="*/ 63 h 90"/>
                <a:gd name="T14" fmla="*/ 955 w 955"/>
                <a:gd name="T15" fmla="*/ 90 h 90"/>
                <a:gd name="T16" fmla="*/ 0 w 955"/>
                <a:gd name="T17" fmla="*/ 90 h 90"/>
                <a:gd name="T18" fmla="*/ 0 w 955"/>
                <a:gd name="T1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5" h="90">
                  <a:moveTo>
                    <a:pt x="0" y="0"/>
                  </a:moveTo>
                  <a:lnTo>
                    <a:pt x="717" y="0"/>
                  </a:lnTo>
                  <a:lnTo>
                    <a:pt x="761" y="3"/>
                  </a:lnTo>
                  <a:lnTo>
                    <a:pt x="805" y="11"/>
                  </a:lnTo>
                  <a:lnTo>
                    <a:pt x="846" y="24"/>
                  </a:lnTo>
                  <a:lnTo>
                    <a:pt x="885" y="41"/>
                  </a:lnTo>
                  <a:lnTo>
                    <a:pt x="921" y="63"/>
                  </a:lnTo>
                  <a:lnTo>
                    <a:pt x="955" y="90"/>
                  </a:lnTo>
                  <a:lnTo>
                    <a:pt x="0" y="9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90" name="Freeform 45"/>
            <p:cNvSpPr>
              <a:spLocks/>
            </p:cNvSpPr>
            <p:nvPr/>
          </p:nvSpPr>
          <p:spPr bwMode="auto">
            <a:xfrm>
              <a:off x="3074988" y="2652713"/>
              <a:ext cx="1689100" cy="141288"/>
            </a:xfrm>
            <a:custGeom>
              <a:avLst/>
              <a:gdLst>
                <a:gd name="T0" fmla="*/ 0 w 1064"/>
                <a:gd name="T1" fmla="*/ 0 h 89"/>
                <a:gd name="T2" fmla="*/ 1027 w 1064"/>
                <a:gd name="T3" fmla="*/ 0 h 89"/>
                <a:gd name="T4" fmla="*/ 1042 w 1064"/>
                <a:gd name="T5" fmla="*/ 28 h 89"/>
                <a:gd name="T6" fmla="*/ 1054 w 1064"/>
                <a:gd name="T7" fmla="*/ 58 h 89"/>
                <a:gd name="T8" fmla="*/ 1064 w 1064"/>
                <a:gd name="T9" fmla="*/ 89 h 89"/>
                <a:gd name="T10" fmla="*/ 0 w 1064"/>
                <a:gd name="T11" fmla="*/ 89 h 89"/>
                <a:gd name="T12" fmla="*/ 0 w 1064"/>
                <a:gd name="T1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4" h="89">
                  <a:moveTo>
                    <a:pt x="0" y="0"/>
                  </a:moveTo>
                  <a:lnTo>
                    <a:pt x="1027" y="0"/>
                  </a:lnTo>
                  <a:lnTo>
                    <a:pt x="1042" y="28"/>
                  </a:lnTo>
                  <a:lnTo>
                    <a:pt x="1054" y="58"/>
                  </a:lnTo>
                  <a:lnTo>
                    <a:pt x="1064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</p:grp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1600200"/>
          </a:xfrm>
        </p:spPr>
        <p:txBody>
          <a:bodyPr/>
          <a:lstStyle>
            <a:lvl1pPr>
              <a:defRPr b="0" i="0">
                <a:latin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9103669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19738" y="173736"/>
            <a:ext cx="2834640" cy="16002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 b="0" i="0"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50" name="Group 49"/>
          <p:cNvGrpSpPr>
            <a:grpSpLocks noChangeAspect="1"/>
          </p:cNvGrpSpPr>
          <p:nvPr userDrawn="1"/>
        </p:nvGrpSpPr>
        <p:grpSpPr>
          <a:xfrm>
            <a:off x="237912" y="4715490"/>
            <a:ext cx="473837" cy="192024"/>
            <a:chOff x="1938338" y="2368551"/>
            <a:chExt cx="5260976" cy="2132013"/>
          </a:xfrm>
          <a:solidFill>
            <a:srgbClr val="FFFFFF"/>
          </a:solidFill>
        </p:grpSpPr>
        <p:sp>
          <p:nvSpPr>
            <p:cNvPr id="51" name="Freeform 6"/>
            <p:cNvSpPr>
              <a:spLocks/>
            </p:cNvSpPr>
            <p:nvPr userDrawn="1"/>
          </p:nvSpPr>
          <p:spPr bwMode="auto">
            <a:xfrm>
              <a:off x="5208594" y="2936869"/>
              <a:ext cx="758826" cy="141292"/>
            </a:xfrm>
            <a:custGeom>
              <a:avLst/>
              <a:gdLst>
                <a:gd name="T0" fmla="*/ 0 w 478"/>
                <a:gd name="T1" fmla="*/ 0 h 89"/>
                <a:gd name="T2" fmla="*/ 448 w 478"/>
                <a:gd name="T3" fmla="*/ 0 h 89"/>
                <a:gd name="T4" fmla="*/ 455 w 478"/>
                <a:gd name="T5" fmla="*/ 22 h 89"/>
                <a:gd name="T6" fmla="*/ 461 w 478"/>
                <a:gd name="T7" fmla="*/ 40 h 89"/>
                <a:gd name="T8" fmla="*/ 466 w 478"/>
                <a:gd name="T9" fmla="*/ 56 h 89"/>
                <a:gd name="T10" fmla="*/ 473 w 478"/>
                <a:gd name="T11" fmla="*/ 72 h 89"/>
                <a:gd name="T12" fmla="*/ 478 w 478"/>
                <a:gd name="T13" fmla="*/ 89 h 89"/>
                <a:gd name="T14" fmla="*/ 0 w 478"/>
                <a:gd name="T15" fmla="*/ 89 h 89"/>
                <a:gd name="T16" fmla="*/ 0 w 478"/>
                <a:gd name="T1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8" h="89">
                  <a:moveTo>
                    <a:pt x="0" y="0"/>
                  </a:moveTo>
                  <a:lnTo>
                    <a:pt x="448" y="0"/>
                  </a:lnTo>
                  <a:lnTo>
                    <a:pt x="455" y="22"/>
                  </a:lnTo>
                  <a:lnTo>
                    <a:pt x="461" y="40"/>
                  </a:lnTo>
                  <a:lnTo>
                    <a:pt x="466" y="56"/>
                  </a:lnTo>
                  <a:lnTo>
                    <a:pt x="473" y="72"/>
                  </a:lnTo>
                  <a:lnTo>
                    <a:pt x="478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2" name="Freeform 7"/>
            <p:cNvSpPr>
              <a:spLocks/>
            </p:cNvSpPr>
            <p:nvPr/>
          </p:nvSpPr>
          <p:spPr bwMode="auto">
            <a:xfrm>
              <a:off x="6156326" y="2936876"/>
              <a:ext cx="758825" cy="141288"/>
            </a:xfrm>
            <a:custGeom>
              <a:avLst/>
              <a:gdLst>
                <a:gd name="T0" fmla="*/ 30 w 478"/>
                <a:gd name="T1" fmla="*/ 0 h 89"/>
                <a:gd name="T2" fmla="*/ 478 w 478"/>
                <a:gd name="T3" fmla="*/ 0 h 89"/>
                <a:gd name="T4" fmla="*/ 478 w 478"/>
                <a:gd name="T5" fmla="*/ 89 h 89"/>
                <a:gd name="T6" fmla="*/ 0 w 478"/>
                <a:gd name="T7" fmla="*/ 89 h 89"/>
                <a:gd name="T8" fmla="*/ 30 w 47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8" h="89">
                  <a:moveTo>
                    <a:pt x="30" y="0"/>
                  </a:moveTo>
                  <a:lnTo>
                    <a:pt x="478" y="0"/>
                  </a:lnTo>
                  <a:lnTo>
                    <a:pt x="478" y="89"/>
                  </a:lnTo>
                  <a:lnTo>
                    <a:pt x="0" y="89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3" name="Freeform 8"/>
            <p:cNvSpPr>
              <a:spLocks/>
            </p:cNvSpPr>
            <p:nvPr/>
          </p:nvSpPr>
          <p:spPr bwMode="auto">
            <a:xfrm>
              <a:off x="5635626" y="3221038"/>
              <a:ext cx="427038" cy="141288"/>
            </a:xfrm>
            <a:custGeom>
              <a:avLst/>
              <a:gdLst>
                <a:gd name="T0" fmla="*/ 0 w 269"/>
                <a:gd name="T1" fmla="*/ 0 h 89"/>
                <a:gd name="T2" fmla="*/ 239 w 269"/>
                <a:gd name="T3" fmla="*/ 0 h 89"/>
                <a:gd name="T4" fmla="*/ 242 w 269"/>
                <a:gd name="T5" fmla="*/ 8 h 89"/>
                <a:gd name="T6" fmla="*/ 245 w 269"/>
                <a:gd name="T7" fmla="*/ 19 h 89"/>
                <a:gd name="T8" fmla="*/ 249 w 269"/>
                <a:gd name="T9" fmla="*/ 31 h 89"/>
                <a:gd name="T10" fmla="*/ 254 w 269"/>
                <a:gd name="T11" fmla="*/ 45 h 89"/>
                <a:gd name="T12" fmla="*/ 258 w 269"/>
                <a:gd name="T13" fmla="*/ 58 h 89"/>
                <a:gd name="T14" fmla="*/ 262 w 269"/>
                <a:gd name="T15" fmla="*/ 70 h 89"/>
                <a:gd name="T16" fmla="*/ 266 w 269"/>
                <a:gd name="T17" fmla="*/ 80 h 89"/>
                <a:gd name="T18" fmla="*/ 268 w 269"/>
                <a:gd name="T19" fmla="*/ 87 h 89"/>
                <a:gd name="T20" fmla="*/ 269 w 269"/>
                <a:gd name="T21" fmla="*/ 89 h 89"/>
                <a:gd name="T22" fmla="*/ 30 w 269"/>
                <a:gd name="T23" fmla="*/ 89 h 89"/>
                <a:gd name="T24" fmla="*/ 27 w 269"/>
                <a:gd name="T25" fmla="*/ 82 h 89"/>
                <a:gd name="T26" fmla="*/ 23 w 269"/>
                <a:gd name="T27" fmla="*/ 71 h 89"/>
                <a:gd name="T28" fmla="*/ 19 w 269"/>
                <a:gd name="T29" fmla="*/ 59 h 89"/>
                <a:gd name="T30" fmla="*/ 15 w 269"/>
                <a:gd name="T31" fmla="*/ 45 h 89"/>
                <a:gd name="T32" fmla="*/ 10 w 269"/>
                <a:gd name="T33" fmla="*/ 32 h 89"/>
                <a:gd name="T34" fmla="*/ 6 w 269"/>
                <a:gd name="T35" fmla="*/ 20 h 89"/>
                <a:gd name="T36" fmla="*/ 3 w 269"/>
                <a:gd name="T37" fmla="*/ 10 h 89"/>
                <a:gd name="T38" fmla="*/ 0 w 269"/>
                <a:gd name="T39" fmla="*/ 3 h 89"/>
                <a:gd name="T40" fmla="*/ 0 w 269"/>
                <a:gd name="T4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9" h="89">
                  <a:moveTo>
                    <a:pt x="0" y="0"/>
                  </a:moveTo>
                  <a:lnTo>
                    <a:pt x="239" y="0"/>
                  </a:lnTo>
                  <a:lnTo>
                    <a:pt x="242" y="8"/>
                  </a:lnTo>
                  <a:lnTo>
                    <a:pt x="245" y="19"/>
                  </a:lnTo>
                  <a:lnTo>
                    <a:pt x="249" y="31"/>
                  </a:lnTo>
                  <a:lnTo>
                    <a:pt x="254" y="45"/>
                  </a:lnTo>
                  <a:lnTo>
                    <a:pt x="258" y="58"/>
                  </a:lnTo>
                  <a:lnTo>
                    <a:pt x="262" y="70"/>
                  </a:lnTo>
                  <a:lnTo>
                    <a:pt x="266" y="80"/>
                  </a:lnTo>
                  <a:lnTo>
                    <a:pt x="268" y="87"/>
                  </a:lnTo>
                  <a:lnTo>
                    <a:pt x="269" y="89"/>
                  </a:lnTo>
                  <a:lnTo>
                    <a:pt x="30" y="89"/>
                  </a:lnTo>
                  <a:lnTo>
                    <a:pt x="27" y="82"/>
                  </a:lnTo>
                  <a:lnTo>
                    <a:pt x="23" y="71"/>
                  </a:lnTo>
                  <a:lnTo>
                    <a:pt x="19" y="59"/>
                  </a:lnTo>
                  <a:lnTo>
                    <a:pt x="15" y="45"/>
                  </a:lnTo>
                  <a:lnTo>
                    <a:pt x="10" y="32"/>
                  </a:lnTo>
                  <a:lnTo>
                    <a:pt x="6" y="20"/>
                  </a:lnTo>
                  <a:lnTo>
                    <a:pt x="3" y="10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4" name="Freeform 9"/>
            <p:cNvSpPr>
              <a:spLocks/>
            </p:cNvSpPr>
            <p:nvPr/>
          </p:nvSpPr>
          <p:spPr bwMode="auto">
            <a:xfrm>
              <a:off x="6062663" y="3221038"/>
              <a:ext cx="425450" cy="141288"/>
            </a:xfrm>
            <a:custGeom>
              <a:avLst/>
              <a:gdLst>
                <a:gd name="T0" fmla="*/ 29 w 268"/>
                <a:gd name="T1" fmla="*/ 0 h 89"/>
                <a:gd name="T2" fmla="*/ 268 w 268"/>
                <a:gd name="T3" fmla="*/ 0 h 89"/>
                <a:gd name="T4" fmla="*/ 238 w 268"/>
                <a:gd name="T5" fmla="*/ 89 h 89"/>
                <a:gd name="T6" fmla="*/ 0 w 268"/>
                <a:gd name="T7" fmla="*/ 89 h 89"/>
                <a:gd name="T8" fmla="*/ 29 w 26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89">
                  <a:moveTo>
                    <a:pt x="29" y="0"/>
                  </a:moveTo>
                  <a:lnTo>
                    <a:pt x="268" y="0"/>
                  </a:lnTo>
                  <a:lnTo>
                    <a:pt x="238" y="89"/>
                  </a:lnTo>
                  <a:lnTo>
                    <a:pt x="0" y="89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5" name="Freeform 10"/>
            <p:cNvSpPr>
              <a:spLocks/>
            </p:cNvSpPr>
            <p:nvPr/>
          </p:nvSpPr>
          <p:spPr bwMode="auto">
            <a:xfrm>
              <a:off x="5730876" y="3505201"/>
              <a:ext cx="663575" cy="142875"/>
            </a:xfrm>
            <a:custGeom>
              <a:avLst/>
              <a:gdLst>
                <a:gd name="T0" fmla="*/ 0 w 418"/>
                <a:gd name="T1" fmla="*/ 0 h 90"/>
                <a:gd name="T2" fmla="*/ 418 w 418"/>
                <a:gd name="T3" fmla="*/ 0 h 90"/>
                <a:gd name="T4" fmla="*/ 388 w 418"/>
                <a:gd name="T5" fmla="*/ 90 h 90"/>
                <a:gd name="T6" fmla="*/ 30 w 418"/>
                <a:gd name="T7" fmla="*/ 90 h 90"/>
                <a:gd name="T8" fmla="*/ 22 w 418"/>
                <a:gd name="T9" fmla="*/ 68 h 90"/>
                <a:gd name="T10" fmla="*/ 16 w 418"/>
                <a:gd name="T11" fmla="*/ 50 h 90"/>
                <a:gd name="T12" fmla="*/ 11 w 418"/>
                <a:gd name="T13" fmla="*/ 34 h 90"/>
                <a:gd name="T14" fmla="*/ 6 w 418"/>
                <a:gd name="T15" fmla="*/ 18 h 90"/>
                <a:gd name="T16" fmla="*/ 0 w 418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8" h="90">
                  <a:moveTo>
                    <a:pt x="0" y="0"/>
                  </a:moveTo>
                  <a:lnTo>
                    <a:pt x="418" y="0"/>
                  </a:lnTo>
                  <a:lnTo>
                    <a:pt x="388" y="90"/>
                  </a:lnTo>
                  <a:lnTo>
                    <a:pt x="30" y="90"/>
                  </a:lnTo>
                  <a:lnTo>
                    <a:pt x="22" y="68"/>
                  </a:lnTo>
                  <a:lnTo>
                    <a:pt x="16" y="50"/>
                  </a:lnTo>
                  <a:lnTo>
                    <a:pt x="11" y="34"/>
                  </a:lnTo>
                  <a:lnTo>
                    <a:pt x="6" y="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6" name="Rectangle 11"/>
            <p:cNvSpPr>
              <a:spLocks noChangeArrowheads="1"/>
            </p:cNvSpPr>
            <p:nvPr/>
          </p:nvSpPr>
          <p:spPr bwMode="auto">
            <a:xfrm>
              <a:off x="5208588" y="3790951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7" name="Rectangle 12"/>
            <p:cNvSpPr>
              <a:spLocks noChangeArrowheads="1"/>
            </p:cNvSpPr>
            <p:nvPr/>
          </p:nvSpPr>
          <p:spPr bwMode="auto">
            <a:xfrm>
              <a:off x="6488113" y="3790951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8" name="Rectangle 13"/>
            <p:cNvSpPr>
              <a:spLocks noChangeArrowheads="1"/>
            </p:cNvSpPr>
            <p:nvPr/>
          </p:nvSpPr>
          <p:spPr bwMode="auto">
            <a:xfrm>
              <a:off x="5208588" y="3505201"/>
              <a:ext cx="427038" cy="142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9" name="Rectangle 14"/>
            <p:cNvSpPr>
              <a:spLocks noChangeArrowheads="1"/>
            </p:cNvSpPr>
            <p:nvPr/>
          </p:nvSpPr>
          <p:spPr bwMode="auto">
            <a:xfrm>
              <a:off x="6488113" y="3505201"/>
              <a:ext cx="427038" cy="142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0" name="Rectangle 59"/>
            <p:cNvSpPr>
              <a:spLocks noChangeArrowheads="1"/>
            </p:cNvSpPr>
            <p:nvPr/>
          </p:nvSpPr>
          <p:spPr bwMode="auto">
            <a:xfrm>
              <a:off x="5208588" y="3221038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1" name="Rectangle 60"/>
            <p:cNvSpPr>
              <a:spLocks noChangeArrowheads="1"/>
            </p:cNvSpPr>
            <p:nvPr/>
          </p:nvSpPr>
          <p:spPr bwMode="auto">
            <a:xfrm>
              <a:off x="6488113" y="3221038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2" name="Rectangle 61"/>
            <p:cNvSpPr>
              <a:spLocks noChangeArrowheads="1"/>
            </p:cNvSpPr>
            <p:nvPr/>
          </p:nvSpPr>
          <p:spPr bwMode="auto">
            <a:xfrm>
              <a:off x="4924426" y="4075113"/>
              <a:ext cx="711200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3" name="Rectangle 62"/>
            <p:cNvSpPr>
              <a:spLocks noChangeArrowheads="1"/>
            </p:cNvSpPr>
            <p:nvPr/>
          </p:nvSpPr>
          <p:spPr bwMode="auto">
            <a:xfrm>
              <a:off x="4924426" y="4359276"/>
              <a:ext cx="711200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4" name="Rectangle 19"/>
            <p:cNvSpPr>
              <a:spLocks noChangeArrowheads="1"/>
            </p:cNvSpPr>
            <p:nvPr userDrawn="1"/>
          </p:nvSpPr>
          <p:spPr bwMode="auto">
            <a:xfrm>
              <a:off x="3360743" y="3790954"/>
              <a:ext cx="427045" cy="141292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5" name="Rectangle 20"/>
            <p:cNvSpPr>
              <a:spLocks noChangeArrowheads="1"/>
            </p:cNvSpPr>
            <p:nvPr/>
          </p:nvSpPr>
          <p:spPr bwMode="auto">
            <a:xfrm>
              <a:off x="3360738" y="2936876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6" name="Rectangle 21"/>
            <p:cNvSpPr>
              <a:spLocks noChangeArrowheads="1"/>
            </p:cNvSpPr>
            <p:nvPr/>
          </p:nvSpPr>
          <p:spPr bwMode="auto">
            <a:xfrm>
              <a:off x="2222501" y="3790951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7" name="Rectangle 22"/>
            <p:cNvSpPr>
              <a:spLocks noChangeArrowheads="1"/>
            </p:cNvSpPr>
            <p:nvPr/>
          </p:nvSpPr>
          <p:spPr bwMode="auto">
            <a:xfrm>
              <a:off x="2222501" y="3505201"/>
              <a:ext cx="427038" cy="142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8" name="Rectangle 23"/>
            <p:cNvSpPr>
              <a:spLocks noChangeArrowheads="1"/>
            </p:cNvSpPr>
            <p:nvPr/>
          </p:nvSpPr>
          <p:spPr bwMode="auto">
            <a:xfrm>
              <a:off x="2222501" y="3221038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9" name="Rectangle 24"/>
            <p:cNvSpPr>
              <a:spLocks noChangeArrowheads="1"/>
            </p:cNvSpPr>
            <p:nvPr/>
          </p:nvSpPr>
          <p:spPr bwMode="auto">
            <a:xfrm>
              <a:off x="2222501" y="2936876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0" name="Rectangle 25"/>
            <p:cNvSpPr>
              <a:spLocks noChangeArrowheads="1"/>
            </p:cNvSpPr>
            <p:nvPr/>
          </p:nvSpPr>
          <p:spPr bwMode="auto">
            <a:xfrm>
              <a:off x="1938338" y="4075113"/>
              <a:ext cx="995363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1" name="Rectangle 26"/>
            <p:cNvSpPr>
              <a:spLocks noChangeArrowheads="1"/>
            </p:cNvSpPr>
            <p:nvPr/>
          </p:nvSpPr>
          <p:spPr bwMode="auto">
            <a:xfrm>
              <a:off x="1938338" y="4359276"/>
              <a:ext cx="995363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2" name="Rectangle 27"/>
            <p:cNvSpPr>
              <a:spLocks noChangeArrowheads="1"/>
            </p:cNvSpPr>
            <p:nvPr/>
          </p:nvSpPr>
          <p:spPr bwMode="auto">
            <a:xfrm>
              <a:off x="1938338" y="2368551"/>
              <a:ext cx="995363" cy="142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3" name="Rectangle 28"/>
            <p:cNvSpPr>
              <a:spLocks noChangeArrowheads="1"/>
            </p:cNvSpPr>
            <p:nvPr/>
          </p:nvSpPr>
          <p:spPr bwMode="auto">
            <a:xfrm>
              <a:off x="1938338" y="2652713"/>
              <a:ext cx="995363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4" name="Freeform 29"/>
            <p:cNvSpPr>
              <a:spLocks/>
            </p:cNvSpPr>
            <p:nvPr/>
          </p:nvSpPr>
          <p:spPr bwMode="auto">
            <a:xfrm>
              <a:off x="4924426" y="2368551"/>
              <a:ext cx="854075" cy="142875"/>
            </a:xfrm>
            <a:custGeom>
              <a:avLst/>
              <a:gdLst>
                <a:gd name="T0" fmla="*/ 0 w 538"/>
                <a:gd name="T1" fmla="*/ 0 h 90"/>
                <a:gd name="T2" fmla="*/ 508 w 538"/>
                <a:gd name="T3" fmla="*/ 0 h 90"/>
                <a:gd name="T4" fmla="*/ 514 w 538"/>
                <a:gd name="T5" fmla="*/ 17 h 90"/>
                <a:gd name="T6" fmla="*/ 519 w 538"/>
                <a:gd name="T7" fmla="*/ 33 h 90"/>
                <a:gd name="T8" fmla="*/ 524 w 538"/>
                <a:gd name="T9" fmla="*/ 49 h 90"/>
                <a:gd name="T10" fmla="*/ 530 w 538"/>
                <a:gd name="T11" fmla="*/ 68 h 90"/>
                <a:gd name="T12" fmla="*/ 538 w 538"/>
                <a:gd name="T13" fmla="*/ 90 h 90"/>
                <a:gd name="T14" fmla="*/ 0 w 538"/>
                <a:gd name="T15" fmla="*/ 90 h 90"/>
                <a:gd name="T16" fmla="*/ 0 w 538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8" h="90">
                  <a:moveTo>
                    <a:pt x="0" y="0"/>
                  </a:moveTo>
                  <a:lnTo>
                    <a:pt x="508" y="0"/>
                  </a:lnTo>
                  <a:lnTo>
                    <a:pt x="514" y="17"/>
                  </a:lnTo>
                  <a:lnTo>
                    <a:pt x="519" y="33"/>
                  </a:lnTo>
                  <a:lnTo>
                    <a:pt x="524" y="49"/>
                  </a:lnTo>
                  <a:lnTo>
                    <a:pt x="530" y="68"/>
                  </a:lnTo>
                  <a:lnTo>
                    <a:pt x="538" y="90"/>
                  </a:lnTo>
                  <a:lnTo>
                    <a:pt x="0" y="9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5" name="Freeform 30"/>
            <p:cNvSpPr>
              <a:spLocks/>
            </p:cNvSpPr>
            <p:nvPr/>
          </p:nvSpPr>
          <p:spPr bwMode="auto">
            <a:xfrm>
              <a:off x="4924426" y="2652713"/>
              <a:ext cx="947738" cy="141288"/>
            </a:xfrm>
            <a:custGeom>
              <a:avLst/>
              <a:gdLst>
                <a:gd name="T0" fmla="*/ 0 w 597"/>
                <a:gd name="T1" fmla="*/ 0 h 89"/>
                <a:gd name="T2" fmla="*/ 567 w 597"/>
                <a:gd name="T3" fmla="*/ 0 h 89"/>
                <a:gd name="T4" fmla="*/ 573 w 597"/>
                <a:gd name="T5" fmla="*/ 17 h 89"/>
                <a:gd name="T6" fmla="*/ 577 w 597"/>
                <a:gd name="T7" fmla="*/ 29 h 89"/>
                <a:gd name="T8" fmla="*/ 581 w 597"/>
                <a:gd name="T9" fmla="*/ 40 h 89"/>
                <a:gd name="T10" fmla="*/ 584 w 597"/>
                <a:gd name="T11" fmla="*/ 50 h 89"/>
                <a:gd name="T12" fmla="*/ 587 w 597"/>
                <a:gd name="T13" fmla="*/ 60 h 89"/>
                <a:gd name="T14" fmla="*/ 592 w 597"/>
                <a:gd name="T15" fmla="*/ 73 h 89"/>
                <a:gd name="T16" fmla="*/ 597 w 597"/>
                <a:gd name="T17" fmla="*/ 89 h 89"/>
                <a:gd name="T18" fmla="*/ 0 w 597"/>
                <a:gd name="T19" fmla="*/ 89 h 89"/>
                <a:gd name="T20" fmla="*/ 0 w 597"/>
                <a:gd name="T2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7" h="89">
                  <a:moveTo>
                    <a:pt x="0" y="0"/>
                  </a:moveTo>
                  <a:lnTo>
                    <a:pt x="567" y="0"/>
                  </a:lnTo>
                  <a:lnTo>
                    <a:pt x="573" y="17"/>
                  </a:lnTo>
                  <a:lnTo>
                    <a:pt x="577" y="29"/>
                  </a:lnTo>
                  <a:lnTo>
                    <a:pt x="581" y="40"/>
                  </a:lnTo>
                  <a:lnTo>
                    <a:pt x="584" y="50"/>
                  </a:lnTo>
                  <a:lnTo>
                    <a:pt x="587" y="60"/>
                  </a:lnTo>
                  <a:lnTo>
                    <a:pt x="592" y="73"/>
                  </a:lnTo>
                  <a:lnTo>
                    <a:pt x="597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6" name="Freeform 31"/>
            <p:cNvSpPr>
              <a:spLocks/>
            </p:cNvSpPr>
            <p:nvPr/>
          </p:nvSpPr>
          <p:spPr bwMode="auto">
            <a:xfrm>
              <a:off x="6346826" y="2368551"/>
              <a:ext cx="852488" cy="142875"/>
            </a:xfrm>
            <a:custGeom>
              <a:avLst/>
              <a:gdLst>
                <a:gd name="T0" fmla="*/ 30 w 537"/>
                <a:gd name="T1" fmla="*/ 0 h 90"/>
                <a:gd name="T2" fmla="*/ 537 w 537"/>
                <a:gd name="T3" fmla="*/ 0 h 90"/>
                <a:gd name="T4" fmla="*/ 537 w 537"/>
                <a:gd name="T5" fmla="*/ 90 h 90"/>
                <a:gd name="T6" fmla="*/ 0 w 537"/>
                <a:gd name="T7" fmla="*/ 90 h 90"/>
                <a:gd name="T8" fmla="*/ 30 w 537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90">
                  <a:moveTo>
                    <a:pt x="30" y="0"/>
                  </a:moveTo>
                  <a:lnTo>
                    <a:pt x="537" y="0"/>
                  </a:lnTo>
                  <a:lnTo>
                    <a:pt x="537" y="90"/>
                  </a:lnTo>
                  <a:lnTo>
                    <a:pt x="0" y="9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7" name="Freeform 32"/>
            <p:cNvSpPr>
              <a:spLocks/>
            </p:cNvSpPr>
            <p:nvPr/>
          </p:nvSpPr>
          <p:spPr bwMode="auto">
            <a:xfrm>
              <a:off x="6253163" y="2652713"/>
              <a:ext cx="946150" cy="141288"/>
            </a:xfrm>
            <a:custGeom>
              <a:avLst/>
              <a:gdLst>
                <a:gd name="T0" fmla="*/ 29 w 596"/>
                <a:gd name="T1" fmla="*/ 0 h 89"/>
                <a:gd name="T2" fmla="*/ 596 w 596"/>
                <a:gd name="T3" fmla="*/ 0 h 89"/>
                <a:gd name="T4" fmla="*/ 596 w 596"/>
                <a:gd name="T5" fmla="*/ 89 h 89"/>
                <a:gd name="T6" fmla="*/ 0 w 596"/>
                <a:gd name="T7" fmla="*/ 89 h 89"/>
                <a:gd name="T8" fmla="*/ 29 w 596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6" h="89">
                  <a:moveTo>
                    <a:pt x="29" y="0"/>
                  </a:moveTo>
                  <a:lnTo>
                    <a:pt x="596" y="0"/>
                  </a:lnTo>
                  <a:lnTo>
                    <a:pt x="596" y="89"/>
                  </a:lnTo>
                  <a:lnTo>
                    <a:pt x="0" y="89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8" name="Rectangle 33"/>
            <p:cNvSpPr>
              <a:spLocks noChangeArrowheads="1"/>
            </p:cNvSpPr>
            <p:nvPr/>
          </p:nvSpPr>
          <p:spPr bwMode="auto">
            <a:xfrm>
              <a:off x="6488113" y="4075113"/>
              <a:ext cx="711200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9" name="Rectangle 34"/>
            <p:cNvSpPr>
              <a:spLocks noChangeArrowheads="1"/>
            </p:cNvSpPr>
            <p:nvPr/>
          </p:nvSpPr>
          <p:spPr bwMode="auto">
            <a:xfrm>
              <a:off x="6488113" y="4359276"/>
              <a:ext cx="711200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0" name="Freeform 35"/>
            <p:cNvSpPr>
              <a:spLocks/>
            </p:cNvSpPr>
            <p:nvPr/>
          </p:nvSpPr>
          <p:spPr bwMode="auto">
            <a:xfrm>
              <a:off x="6015038" y="4359276"/>
              <a:ext cx="93663" cy="141288"/>
            </a:xfrm>
            <a:custGeom>
              <a:avLst/>
              <a:gdLst>
                <a:gd name="T0" fmla="*/ 0 w 59"/>
                <a:gd name="T1" fmla="*/ 0 h 89"/>
                <a:gd name="T2" fmla="*/ 59 w 59"/>
                <a:gd name="T3" fmla="*/ 0 h 89"/>
                <a:gd name="T4" fmla="*/ 30 w 59"/>
                <a:gd name="T5" fmla="*/ 89 h 89"/>
                <a:gd name="T6" fmla="*/ 29 w 59"/>
                <a:gd name="T7" fmla="*/ 86 h 89"/>
                <a:gd name="T8" fmla="*/ 27 w 59"/>
                <a:gd name="T9" fmla="*/ 80 h 89"/>
                <a:gd name="T10" fmla="*/ 23 w 59"/>
                <a:gd name="T11" fmla="*/ 70 h 89"/>
                <a:gd name="T12" fmla="*/ 19 w 59"/>
                <a:gd name="T13" fmla="*/ 58 h 89"/>
                <a:gd name="T14" fmla="*/ 15 w 59"/>
                <a:gd name="T15" fmla="*/ 44 h 89"/>
                <a:gd name="T16" fmla="*/ 10 w 59"/>
                <a:gd name="T17" fmla="*/ 31 h 89"/>
                <a:gd name="T18" fmla="*/ 6 w 59"/>
                <a:gd name="T19" fmla="*/ 18 h 89"/>
                <a:gd name="T20" fmla="*/ 3 w 59"/>
                <a:gd name="T21" fmla="*/ 8 h 89"/>
                <a:gd name="T22" fmla="*/ 0 w 59"/>
                <a:gd name="T2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89">
                  <a:moveTo>
                    <a:pt x="0" y="0"/>
                  </a:moveTo>
                  <a:lnTo>
                    <a:pt x="59" y="0"/>
                  </a:lnTo>
                  <a:lnTo>
                    <a:pt x="30" y="89"/>
                  </a:lnTo>
                  <a:lnTo>
                    <a:pt x="29" y="86"/>
                  </a:lnTo>
                  <a:lnTo>
                    <a:pt x="27" y="80"/>
                  </a:lnTo>
                  <a:lnTo>
                    <a:pt x="23" y="70"/>
                  </a:lnTo>
                  <a:lnTo>
                    <a:pt x="19" y="58"/>
                  </a:lnTo>
                  <a:lnTo>
                    <a:pt x="15" y="44"/>
                  </a:lnTo>
                  <a:lnTo>
                    <a:pt x="10" y="31"/>
                  </a:lnTo>
                  <a:lnTo>
                    <a:pt x="6" y="18"/>
                  </a:lnTo>
                  <a:lnTo>
                    <a:pt x="3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1" name="Freeform 36"/>
            <p:cNvSpPr>
              <a:spLocks/>
            </p:cNvSpPr>
            <p:nvPr/>
          </p:nvSpPr>
          <p:spPr bwMode="auto">
            <a:xfrm>
              <a:off x="5919788" y="4075113"/>
              <a:ext cx="284163" cy="141288"/>
            </a:xfrm>
            <a:custGeom>
              <a:avLst/>
              <a:gdLst>
                <a:gd name="T0" fmla="*/ 0 w 179"/>
                <a:gd name="T1" fmla="*/ 0 h 89"/>
                <a:gd name="T2" fmla="*/ 179 w 179"/>
                <a:gd name="T3" fmla="*/ 0 h 89"/>
                <a:gd name="T4" fmla="*/ 149 w 179"/>
                <a:gd name="T5" fmla="*/ 89 h 89"/>
                <a:gd name="T6" fmla="*/ 30 w 179"/>
                <a:gd name="T7" fmla="*/ 89 h 89"/>
                <a:gd name="T8" fmla="*/ 25 w 179"/>
                <a:gd name="T9" fmla="*/ 72 h 89"/>
                <a:gd name="T10" fmla="*/ 18 w 179"/>
                <a:gd name="T11" fmla="*/ 56 h 89"/>
                <a:gd name="T12" fmla="*/ 13 w 179"/>
                <a:gd name="T13" fmla="*/ 39 h 89"/>
                <a:gd name="T14" fmla="*/ 7 w 179"/>
                <a:gd name="T15" fmla="*/ 21 h 89"/>
                <a:gd name="T16" fmla="*/ 0 w 179"/>
                <a:gd name="T1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89">
                  <a:moveTo>
                    <a:pt x="0" y="0"/>
                  </a:moveTo>
                  <a:lnTo>
                    <a:pt x="179" y="0"/>
                  </a:lnTo>
                  <a:lnTo>
                    <a:pt x="149" y="89"/>
                  </a:lnTo>
                  <a:lnTo>
                    <a:pt x="30" y="89"/>
                  </a:lnTo>
                  <a:lnTo>
                    <a:pt x="25" y="72"/>
                  </a:lnTo>
                  <a:lnTo>
                    <a:pt x="18" y="56"/>
                  </a:lnTo>
                  <a:lnTo>
                    <a:pt x="13" y="39"/>
                  </a:lnTo>
                  <a:lnTo>
                    <a:pt x="7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2" name="Freeform 37"/>
            <p:cNvSpPr>
              <a:spLocks/>
            </p:cNvSpPr>
            <p:nvPr/>
          </p:nvSpPr>
          <p:spPr bwMode="auto">
            <a:xfrm>
              <a:off x="5824538" y="3790951"/>
              <a:ext cx="474663" cy="141288"/>
            </a:xfrm>
            <a:custGeom>
              <a:avLst/>
              <a:gdLst>
                <a:gd name="T0" fmla="*/ 0 w 299"/>
                <a:gd name="T1" fmla="*/ 0 h 89"/>
                <a:gd name="T2" fmla="*/ 299 w 299"/>
                <a:gd name="T3" fmla="*/ 0 h 89"/>
                <a:gd name="T4" fmla="*/ 270 w 299"/>
                <a:gd name="T5" fmla="*/ 89 h 89"/>
                <a:gd name="T6" fmla="*/ 30 w 299"/>
                <a:gd name="T7" fmla="*/ 89 h 89"/>
                <a:gd name="T8" fmla="*/ 25 w 299"/>
                <a:gd name="T9" fmla="*/ 72 h 89"/>
                <a:gd name="T10" fmla="*/ 20 w 299"/>
                <a:gd name="T11" fmla="*/ 59 h 89"/>
                <a:gd name="T12" fmla="*/ 17 w 299"/>
                <a:gd name="T13" fmla="*/ 49 h 89"/>
                <a:gd name="T14" fmla="*/ 14 w 299"/>
                <a:gd name="T15" fmla="*/ 39 h 89"/>
                <a:gd name="T16" fmla="*/ 10 w 299"/>
                <a:gd name="T17" fmla="*/ 29 h 89"/>
                <a:gd name="T18" fmla="*/ 6 w 299"/>
                <a:gd name="T19" fmla="*/ 16 h 89"/>
                <a:gd name="T20" fmla="*/ 0 w 299"/>
                <a:gd name="T2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9" h="89">
                  <a:moveTo>
                    <a:pt x="0" y="0"/>
                  </a:moveTo>
                  <a:lnTo>
                    <a:pt x="299" y="0"/>
                  </a:lnTo>
                  <a:lnTo>
                    <a:pt x="270" y="89"/>
                  </a:lnTo>
                  <a:lnTo>
                    <a:pt x="30" y="89"/>
                  </a:lnTo>
                  <a:lnTo>
                    <a:pt x="25" y="72"/>
                  </a:lnTo>
                  <a:lnTo>
                    <a:pt x="20" y="59"/>
                  </a:lnTo>
                  <a:lnTo>
                    <a:pt x="17" y="49"/>
                  </a:lnTo>
                  <a:lnTo>
                    <a:pt x="14" y="39"/>
                  </a:lnTo>
                  <a:lnTo>
                    <a:pt x="10" y="29"/>
                  </a:lnTo>
                  <a:lnTo>
                    <a:pt x="6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3" name="Freeform 38"/>
            <p:cNvSpPr>
              <a:spLocks/>
            </p:cNvSpPr>
            <p:nvPr/>
          </p:nvSpPr>
          <p:spPr bwMode="auto">
            <a:xfrm>
              <a:off x="3360738" y="3505201"/>
              <a:ext cx="1344613" cy="142875"/>
            </a:xfrm>
            <a:custGeom>
              <a:avLst/>
              <a:gdLst>
                <a:gd name="T0" fmla="*/ 0 w 847"/>
                <a:gd name="T1" fmla="*/ 0 h 90"/>
                <a:gd name="T2" fmla="*/ 774 w 847"/>
                <a:gd name="T3" fmla="*/ 0 h 90"/>
                <a:gd name="T4" fmla="*/ 802 w 847"/>
                <a:gd name="T5" fmla="*/ 27 h 90"/>
                <a:gd name="T6" fmla="*/ 826 w 847"/>
                <a:gd name="T7" fmla="*/ 57 h 90"/>
                <a:gd name="T8" fmla="*/ 847 w 847"/>
                <a:gd name="T9" fmla="*/ 90 h 90"/>
                <a:gd name="T10" fmla="*/ 0 w 847"/>
                <a:gd name="T11" fmla="*/ 90 h 90"/>
                <a:gd name="T12" fmla="*/ 0 w 847"/>
                <a:gd name="T13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7" h="90">
                  <a:moveTo>
                    <a:pt x="0" y="0"/>
                  </a:moveTo>
                  <a:lnTo>
                    <a:pt x="774" y="0"/>
                  </a:lnTo>
                  <a:lnTo>
                    <a:pt x="802" y="27"/>
                  </a:lnTo>
                  <a:lnTo>
                    <a:pt x="826" y="57"/>
                  </a:lnTo>
                  <a:lnTo>
                    <a:pt x="847" y="90"/>
                  </a:lnTo>
                  <a:lnTo>
                    <a:pt x="0" y="9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4" name="Freeform 39"/>
            <p:cNvSpPr>
              <a:spLocks/>
            </p:cNvSpPr>
            <p:nvPr/>
          </p:nvSpPr>
          <p:spPr bwMode="auto">
            <a:xfrm>
              <a:off x="4213226" y="3790951"/>
              <a:ext cx="568325" cy="141288"/>
            </a:xfrm>
            <a:custGeom>
              <a:avLst/>
              <a:gdLst>
                <a:gd name="T0" fmla="*/ 0 w 358"/>
                <a:gd name="T1" fmla="*/ 0 h 89"/>
                <a:gd name="T2" fmla="*/ 347 w 358"/>
                <a:gd name="T3" fmla="*/ 0 h 89"/>
                <a:gd name="T4" fmla="*/ 355 w 358"/>
                <a:gd name="T5" fmla="*/ 43 h 89"/>
                <a:gd name="T6" fmla="*/ 358 w 358"/>
                <a:gd name="T7" fmla="*/ 89 h 89"/>
                <a:gd name="T8" fmla="*/ 0 w 358"/>
                <a:gd name="T9" fmla="*/ 89 h 89"/>
                <a:gd name="T10" fmla="*/ 0 w 358"/>
                <a:gd name="T1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8" h="89">
                  <a:moveTo>
                    <a:pt x="0" y="0"/>
                  </a:moveTo>
                  <a:lnTo>
                    <a:pt x="347" y="0"/>
                  </a:lnTo>
                  <a:lnTo>
                    <a:pt x="355" y="43"/>
                  </a:lnTo>
                  <a:lnTo>
                    <a:pt x="358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5" name="Freeform 40"/>
            <p:cNvSpPr>
              <a:spLocks/>
            </p:cNvSpPr>
            <p:nvPr userDrawn="1"/>
          </p:nvSpPr>
          <p:spPr bwMode="auto">
            <a:xfrm>
              <a:off x="3074988" y="4075113"/>
              <a:ext cx="1689100" cy="141288"/>
            </a:xfrm>
            <a:custGeom>
              <a:avLst/>
              <a:gdLst>
                <a:gd name="T0" fmla="*/ 0 w 1064"/>
                <a:gd name="T1" fmla="*/ 0 h 89"/>
                <a:gd name="T2" fmla="*/ 1064 w 1064"/>
                <a:gd name="T3" fmla="*/ 0 h 89"/>
                <a:gd name="T4" fmla="*/ 1054 w 1064"/>
                <a:gd name="T5" fmla="*/ 31 h 89"/>
                <a:gd name="T6" fmla="*/ 1042 w 1064"/>
                <a:gd name="T7" fmla="*/ 60 h 89"/>
                <a:gd name="T8" fmla="*/ 1027 w 1064"/>
                <a:gd name="T9" fmla="*/ 89 h 89"/>
                <a:gd name="T10" fmla="*/ 0 w 1064"/>
                <a:gd name="T11" fmla="*/ 89 h 89"/>
                <a:gd name="T12" fmla="*/ 0 w 1064"/>
                <a:gd name="T1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4" h="89">
                  <a:moveTo>
                    <a:pt x="0" y="0"/>
                  </a:moveTo>
                  <a:lnTo>
                    <a:pt x="1064" y="0"/>
                  </a:lnTo>
                  <a:lnTo>
                    <a:pt x="1054" y="31"/>
                  </a:lnTo>
                  <a:lnTo>
                    <a:pt x="1042" y="60"/>
                  </a:lnTo>
                  <a:lnTo>
                    <a:pt x="1027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6" name="Freeform 41"/>
            <p:cNvSpPr>
              <a:spLocks/>
            </p:cNvSpPr>
            <p:nvPr/>
          </p:nvSpPr>
          <p:spPr bwMode="auto">
            <a:xfrm>
              <a:off x="3074988" y="4359276"/>
              <a:ext cx="1516063" cy="141288"/>
            </a:xfrm>
            <a:custGeom>
              <a:avLst/>
              <a:gdLst>
                <a:gd name="T0" fmla="*/ 0 w 955"/>
                <a:gd name="T1" fmla="*/ 0 h 89"/>
                <a:gd name="T2" fmla="*/ 955 w 955"/>
                <a:gd name="T3" fmla="*/ 0 h 89"/>
                <a:gd name="T4" fmla="*/ 921 w 955"/>
                <a:gd name="T5" fmla="*/ 26 h 89"/>
                <a:gd name="T6" fmla="*/ 885 w 955"/>
                <a:gd name="T7" fmla="*/ 48 h 89"/>
                <a:gd name="T8" fmla="*/ 846 w 955"/>
                <a:gd name="T9" fmla="*/ 65 h 89"/>
                <a:gd name="T10" fmla="*/ 805 w 955"/>
                <a:gd name="T11" fmla="*/ 78 h 89"/>
                <a:gd name="T12" fmla="*/ 761 w 955"/>
                <a:gd name="T13" fmla="*/ 86 h 89"/>
                <a:gd name="T14" fmla="*/ 717 w 955"/>
                <a:gd name="T15" fmla="*/ 89 h 89"/>
                <a:gd name="T16" fmla="*/ 0 w 955"/>
                <a:gd name="T17" fmla="*/ 89 h 89"/>
                <a:gd name="T18" fmla="*/ 0 w 955"/>
                <a:gd name="T1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5" h="89">
                  <a:moveTo>
                    <a:pt x="0" y="0"/>
                  </a:moveTo>
                  <a:lnTo>
                    <a:pt x="955" y="0"/>
                  </a:lnTo>
                  <a:lnTo>
                    <a:pt x="921" y="26"/>
                  </a:lnTo>
                  <a:lnTo>
                    <a:pt x="885" y="48"/>
                  </a:lnTo>
                  <a:lnTo>
                    <a:pt x="846" y="65"/>
                  </a:lnTo>
                  <a:lnTo>
                    <a:pt x="805" y="78"/>
                  </a:lnTo>
                  <a:lnTo>
                    <a:pt x="761" y="86"/>
                  </a:lnTo>
                  <a:lnTo>
                    <a:pt x="717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7" name="Freeform 42"/>
            <p:cNvSpPr>
              <a:spLocks/>
            </p:cNvSpPr>
            <p:nvPr/>
          </p:nvSpPr>
          <p:spPr bwMode="auto">
            <a:xfrm>
              <a:off x="3360738" y="3221038"/>
              <a:ext cx="1344613" cy="141288"/>
            </a:xfrm>
            <a:custGeom>
              <a:avLst/>
              <a:gdLst>
                <a:gd name="T0" fmla="*/ 0 w 847"/>
                <a:gd name="T1" fmla="*/ 0 h 89"/>
                <a:gd name="T2" fmla="*/ 847 w 847"/>
                <a:gd name="T3" fmla="*/ 0 h 89"/>
                <a:gd name="T4" fmla="*/ 826 w 847"/>
                <a:gd name="T5" fmla="*/ 33 h 89"/>
                <a:gd name="T6" fmla="*/ 802 w 847"/>
                <a:gd name="T7" fmla="*/ 62 h 89"/>
                <a:gd name="T8" fmla="*/ 775 w 847"/>
                <a:gd name="T9" fmla="*/ 89 h 89"/>
                <a:gd name="T10" fmla="*/ 0 w 847"/>
                <a:gd name="T11" fmla="*/ 89 h 89"/>
                <a:gd name="T12" fmla="*/ 0 w 847"/>
                <a:gd name="T1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7" h="89">
                  <a:moveTo>
                    <a:pt x="0" y="0"/>
                  </a:moveTo>
                  <a:lnTo>
                    <a:pt x="847" y="0"/>
                  </a:lnTo>
                  <a:lnTo>
                    <a:pt x="826" y="33"/>
                  </a:lnTo>
                  <a:lnTo>
                    <a:pt x="802" y="62"/>
                  </a:lnTo>
                  <a:lnTo>
                    <a:pt x="775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8" name="Freeform 43"/>
            <p:cNvSpPr>
              <a:spLocks/>
            </p:cNvSpPr>
            <p:nvPr/>
          </p:nvSpPr>
          <p:spPr bwMode="auto">
            <a:xfrm>
              <a:off x="4213226" y="2936876"/>
              <a:ext cx="568325" cy="141288"/>
            </a:xfrm>
            <a:custGeom>
              <a:avLst/>
              <a:gdLst>
                <a:gd name="T0" fmla="*/ 0 w 358"/>
                <a:gd name="T1" fmla="*/ 0 h 89"/>
                <a:gd name="T2" fmla="*/ 358 w 358"/>
                <a:gd name="T3" fmla="*/ 0 h 89"/>
                <a:gd name="T4" fmla="*/ 355 w 358"/>
                <a:gd name="T5" fmla="*/ 46 h 89"/>
                <a:gd name="T6" fmla="*/ 347 w 358"/>
                <a:gd name="T7" fmla="*/ 89 h 89"/>
                <a:gd name="T8" fmla="*/ 0 w 358"/>
                <a:gd name="T9" fmla="*/ 89 h 89"/>
                <a:gd name="T10" fmla="*/ 0 w 358"/>
                <a:gd name="T1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8" h="89">
                  <a:moveTo>
                    <a:pt x="0" y="0"/>
                  </a:moveTo>
                  <a:lnTo>
                    <a:pt x="358" y="0"/>
                  </a:lnTo>
                  <a:lnTo>
                    <a:pt x="355" y="46"/>
                  </a:lnTo>
                  <a:lnTo>
                    <a:pt x="347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9" name="Freeform 44"/>
            <p:cNvSpPr>
              <a:spLocks/>
            </p:cNvSpPr>
            <p:nvPr/>
          </p:nvSpPr>
          <p:spPr bwMode="auto">
            <a:xfrm>
              <a:off x="3074988" y="2368551"/>
              <a:ext cx="1516063" cy="142875"/>
            </a:xfrm>
            <a:custGeom>
              <a:avLst/>
              <a:gdLst>
                <a:gd name="T0" fmla="*/ 0 w 955"/>
                <a:gd name="T1" fmla="*/ 0 h 90"/>
                <a:gd name="T2" fmla="*/ 717 w 955"/>
                <a:gd name="T3" fmla="*/ 0 h 90"/>
                <a:gd name="T4" fmla="*/ 761 w 955"/>
                <a:gd name="T5" fmla="*/ 3 h 90"/>
                <a:gd name="T6" fmla="*/ 805 w 955"/>
                <a:gd name="T7" fmla="*/ 11 h 90"/>
                <a:gd name="T8" fmla="*/ 846 w 955"/>
                <a:gd name="T9" fmla="*/ 24 h 90"/>
                <a:gd name="T10" fmla="*/ 885 w 955"/>
                <a:gd name="T11" fmla="*/ 41 h 90"/>
                <a:gd name="T12" fmla="*/ 921 w 955"/>
                <a:gd name="T13" fmla="*/ 63 h 90"/>
                <a:gd name="T14" fmla="*/ 955 w 955"/>
                <a:gd name="T15" fmla="*/ 90 h 90"/>
                <a:gd name="T16" fmla="*/ 0 w 955"/>
                <a:gd name="T17" fmla="*/ 90 h 90"/>
                <a:gd name="T18" fmla="*/ 0 w 955"/>
                <a:gd name="T1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5" h="90">
                  <a:moveTo>
                    <a:pt x="0" y="0"/>
                  </a:moveTo>
                  <a:lnTo>
                    <a:pt x="717" y="0"/>
                  </a:lnTo>
                  <a:lnTo>
                    <a:pt x="761" y="3"/>
                  </a:lnTo>
                  <a:lnTo>
                    <a:pt x="805" y="11"/>
                  </a:lnTo>
                  <a:lnTo>
                    <a:pt x="846" y="24"/>
                  </a:lnTo>
                  <a:lnTo>
                    <a:pt x="885" y="41"/>
                  </a:lnTo>
                  <a:lnTo>
                    <a:pt x="921" y="63"/>
                  </a:lnTo>
                  <a:lnTo>
                    <a:pt x="955" y="90"/>
                  </a:lnTo>
                  <a:lnTo>
                    <a:pt x="0" y="9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90" name="Freeform 45"/>
            <p:cNvSpPr>
              <a:spLocks/>
            </p:cNvSpPr>
            <p:nvPr/>
          </p:nvSpPr>
          <p:spPr bwMode="auto">
            <a:xfrm>
              <a:off x="3074988" y="2652713"/>
              <a:ext cx="1689100" cy="141288"/>
            </a:xfrm>
            <a:custGeom>
              <a:avLst/>
              <a:gdLst>
                <a:gd name="T0" fmla="*/ 0 w 1064"/>
                <a:gd name="T1" fmla="*/ 0 h 89"/>
                <a:gd name="T2" fmla="*/ 1027 w 1064"/>
                <a:gd name="T3" fmla="*/ 0 h 89"/>
                <a:gd name="T4" fmla="*/ 1042 w 1064"/>
                <a:gd name="T5" fmla="*/ 28 h 89"/>
                <a:gd name="T6" fmla="*/ 1054 w 1064"/>
                <a:gd name="T7" fmla="*/ 58 h 89"/>
                <a:gd name="T8" fmla="*/ 1064 w 1064"/>
                <a:gd name="T9" fmla="*/ 89 h 89"/>
                <a:gd name="T10" fmla="*/ 0 w 1064"/>
                <a:gd name="T11" fmla="*/ 89 h 89"/>
                <a:gd name="T12" fmla="*/ 0 w 1064"/>
                <a:gd name="T1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4" h="89">
                  <a:moveTo>
                    <a:pt x="0" y="0"/>
                  </a:moveTo>
                  <a:lnTo>
                    <a:pt x="1027" y="0"/>
                  </a:lnTo>
                  <a:lnTo>
                    <a:pt x="1042" y="28"/>
                  </a:lnTo>
                  <a:lnTo>
                    <a:pt x="1054" y="58"/>
                  </a:lnTo>
                  <a:lnTo>
                    <a:pt x="1064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</p:grp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1600200"/>
          </a:xfrm>
        </p:spPr>
        <p:txBody>
          <a:bodyPr/>
          <a:lstStyle>
            <a:lvl1pPr>
              <a:defRPr b="0" i="0">
                <a:latin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019743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4297680" cy="2286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86848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above) +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5310"/>
            <a:ext cx="8541385" cy="3241992"/>
          </a:xfrm>
        </p:spPr>
        <p:txBody>
          <a:bodyPr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2306193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above) + content (2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7280"/>
            <a:ext cx="425196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568793" y="1097280"/>
            <a:ext cx="425196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958929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above) + content (3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7280"/>
            <a:ext cx="283464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6019152" y="1097280"/>
            <a:ext cx="283464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3126701" y="1097280"/>
            <a:ext cx="283464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0456938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above) + content (4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7280"/>
            <a:ext cx="210312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63700" y="1097280"/>
            <a:ext cx="210312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2412942" y="1097280"/>
            <a:ext cx="210312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729056" y="1097280"/>
            <a:ext cx="210312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9498761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above) +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0475271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(1/4) +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4016" y="173736"/>
            <a:ext cx="6376911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05683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1/4) + content (2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4016" y="173736"/>
            <a:ext cx="3154680" cy="4343400"/>
          </a:xfrm>
        </p:spPr>
        <p:txBody>
          <a:bodyPr r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5664200" y="173736"/>
            <a:ext cx="3154680" cy="4343400"/>
          </a:xfrm>
        </p:spPr>
        <p:txBody>
          <a:bodyPr r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3756671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1/4) + content (3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4016" y="182880"/>
            <a:ext cx="2103120" cy="4325644"/>
          </a:xfrm>
        </p:spPr>
        <p:txBody>
          <a:bodyPr r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4574197" y="182880"/>
            <a:ext cx="2103120" cy="4325644"/>
          </a:xfrm>
        </p:spPr>
        <p:txBody>
          <a:bodyPr r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5"/>
          </p:nvPr>
        </p:nvSpPr>
        <p:spPr>
          <a:xfrm>
            <a:off x="6739864" y="182880"/>
            <a:ext cx="2103120" cy="4325644"/>
          </a:xfrm>
        </p:spPr>
        <p:txBody>
          <a:bodyPr r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922256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1/4) + content (8-graph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4016" y="18356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572000" y="18356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6739128" y="18356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6"/>
          </p:nvPr>
        </p:nvSpPr>
        <p:spPr>
          <a:xfrm>
            <a:off x="2414016" y="238049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Text Placeholder 25"/>
          <p:cNvSpPr>
            <a:spLocks noGrp="1"/>
          </p:cNvSpPr>
          <p:nvPr>
            <p:ph type="body" sz="quarter" idx="21"/>
          </p:nvPr>
        </p:nvSpPr>
        <p:spPr>
          <a:xfrm>
            <a:off x="4572000" y="1965960"/>
            <a:ext cx="2103120" cy="457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8" name="Text Placeholder 25"/>
          <p:cNvSpPr>
            <a:spLocks noGrp="1"/>
          </p:cNvSpPr>
          <p:nvPr>
            <p:ph type="body" sz="quarter" idx="22"/>
          </p:nvPr>
        </p:nvSpPr>
        <p:spPr>
          <a:xfrm>
            <a:off x="6739128" y="1965960"/>
            <a:ext cx="2103120" cy="457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7"/>
          </p:nvPr>
        </p:nvSpPr>
        <p:spPr>
          <a:xfrm>
            <a:off x="4572000" y="238049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/>
          </p:nvPr>
        </p:nvSpPr>
        <p:spPr>
          <a:xfrm>
            <a:off x="6739128" y="238049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20"/>
          </p:nvPr>
        </p:nvSpPr>
        <p:spPr>
          <a:xfrm>
            <a:off x="2414016" y="1965960"/>
            <a:ext cx="2103120" cy="457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24"/>
          </p:nvPr>
        </p:nvSpPr>
        <p:spPr>
          <a:xfrm>
            <a:off x="2414016" y="4162524"/>
            <a:ext cx="2103120" cy="457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Text Placeholder 25"/>
          <p:cNvSpPr>
            <a:spLocks noGrp="1"/>
          </p:cNvSpPr>
          <p:nvPr>
            <p:ph type="body" sz="quarter" idx="25"/>
          </p:nvPr>
        </p:nvSpPr>
        <p:spPr>
          <a:xfrm>
            <a:off x="4572000" y="4162524"/>
            <a:ext cx="2103120" cy="457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5"/>
          <p:cNvSpPr>
            <a:spLocks noGrp="1"/>
          </p:cNvSpPr>
          <p:nvPr>
            <p:ph type="body" sz="quarter" idx="26"/>
          </p:nvPr>
        </p:nvSpPr>
        <p:spPr>
          <a:xfrm>
            <a:off x="6739128" y="4162524"/>
            <a:ext cx="2103120" cy="457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</a:t>
            </a:r>
            <a:r>
              <a:rPr lang="en-US" dirty="0" err="1"/>
              <a:t>leel</a:t>
            </a:r>
            <a:endParaRPr lang="en-US" dirty="0"/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6881023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1/4) +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75848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(1/3) +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9776" y="173736"/>
            <a:ext cx="5659806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36842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1/3) + content (2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4343400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7248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6016752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457483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1/3) +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11173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none) + content (1/3 + 2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7248" y="173736"/>
            <a:ext cx="5658304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28600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6512991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none) + content (3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4800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6016752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228600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105160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(1/2) +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425196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73736"/>
            <a:ext cx="425196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31855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(1/2) + content (1-column, full-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425196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80105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1/2, medium text, 30 pt) and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73736"/>
            <a:ext cx="425196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28600" y="137160"/>
            <a:ext cx="4251960" cy="4343400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4366763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(1/2, medium text, 30 pt) and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73736"/>
            <a:ext cx="425196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37160" y="137160"/>
            <a:ext cx="4251960" cy="4343400"/>
          </a:xfrm>
        </p:spPr>
        <p:txBody>
          <a:bodyPr/>
          <a:lstStyle>
            <a:lvl1pPr marL="0" indent="0"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4234628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ext only (48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133098"/>
            <a:ext cx="8515984" cy="4343400"/>
          </a:xfrm>
        </p:spPr>
        <p:txBody>
          <a:bodyPr/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8717268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um text only (30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" y="137160"/>
            <a:ext cx="5706166" cy="4343400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1617263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335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26" Type="http://schemas.openxmlformats.org/officeDocument/2006/relationships/slideLayout" Target="../slideLayouts/slideLayout50.xml"/><Relationship Id="rId3" Type="http://schemas.openxmlformats.org/officeDocument/2006/relationships/slideLayout" Target="../slideLayouts/slideLayout27.xml"/><Relationship Id="rId21" Type="http://schemas.openxmlformats.org/officeDocument/2006/relationships/slideLayout" Target="../slideLayouts/slideLayout45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5" Type="http://schemas.openxmlformats.org/officeDocument/2006/relationships/slideLayout" Target="../slideLayouts/slideLayout49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2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23" Type="http://schemas.openxmlformats.org/officeDocument/2006/relationships/slideLayout" Target="../slideLayouts/slideLayout47.xml"/><Relationship Id="rId28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slideLayout" Target="../slideLayouts/slideLayout46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71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2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23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9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Relationship Id="rId22" Type="http://schemas.openxmlformats.org/officeDocument/2006/relationships/slideLayout" Target="../slideLayouts/slideLayout7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26" Type="http://schemas.openxmlformats.org/officeDocument/2006/relationships/theme" Target="../theme/theme4.xml"/><Relationship Id="rId3" Type="http://schemas.openxmlformats.org/officeDocument/2006/relationships/slideLayout" Target="../slideLayouts/slideLayout77.xml"/><Relationship Id="rId21" Type="http://schemas.openxmlformats.org/officeDocument/2006/relationships/slideLayout" Target="../slideLayouts/slideLayout95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72251"/>
            <a:ext cx="2103120" cy="4343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08195" y="172251"/>
            <a:ext cx="2105840" cy="4343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3504" y="4718304"/>
            <a:ext cx="2895600" cy="20116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500" b="0" i="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US" dirty="0"/>
              <a:t>Presentation Title / Date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0188" y="4718304"/>
            <a:ext cx="210312" cy="20116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500" b="0" i="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fld id="{E4DBDE34-E9B5-E04F-B662-69720E4BCB5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WatsonTalentandIBMKenexa_white.png"/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312" y="4673152"/>
            <a:ext cx="3189687" cy="38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807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857" r:id="rId2"/>
    <p:sldLayoutId id="2147483766" r:id="rId3"/>
    <p:sldLayoutId id="2147483784" r:id="rId4"/>
    <p:sldLayoutId id="2147483783" r:id="rId5"/>
    <p:sldLayoutId id="2147483785" r:id="rId6"/>
    <p:sldLayoutId id="2147483854" r:id="rId7"/>
    <p:sldLayoutId id="2147483765" r:id="rId8"/>
    <p:sldLayoutId id="2147483768" r:id="rId9"/>
    <p:sldLayoutId id="2147483789" r:id="rId10"/>
    <p:sldLayoutId id="2147483767" r:id="rId11"/>
    <p:sldLayoutId id="2147483855" r:id="rId12"/>
    <p:sldLayoutId id="2147483853" r:id="rId13"/>
    <p:sldLayoutId id="2147483782" r:id="rId14"/>
    <p:sldLayoutId id="2147483856" r:id="rId15"/>
    <p:sldLayoutId id="2147483787" r:id="rId16"/>
    <p:sldLayoutId id="2147483788" r:id="rId17"/>
    <p:sldLayoutId id="2147483786" r:id="rId18"/>
    <p:sldLayoutId id="2147484006" r:id="rId19"/>
    <p:sldLayoutId id="2147483769" r:id="rId20"/>
    <p:sldLayoutId id="2147483858" r:id="rId21"/>
    <p:sldLayoutId id="2147483770" r:id="rId22"/>
    <p:sldLayoutId id="2147483771" r:id="rId23"/>
    <p:sldLayoutId id="2147483773" r:id="rId24"/>
  </p:sldLayoutIdLst>
  <p:hf hd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000" b="0" i="0" kern="1200">
          <a:solidFill>
            <a:schemeClr val="bg1"/>
          </a:solidFill>
          <a:latin typeface="Arial" charset="0"/>
          <a:ea typeface="+mj-ea"/>
          <a:cs typeface="Arial" charset="0"/>
        </a:defRPr>
      </a:lvl1pPr>
    </p:titleStyle>
    <p:bodyStyle>
      <a:lvl1pPr marL="0" indent="0" algn="l" defTabSz="457200" rtl="0" eaLnBrk="1" latinLnBrk="0" hangingPunct="1">
        <a:spcBef>
          <a:spcPts val="1500"/>
        </a:spcBef>
        <a:buFont typeface="Arial"/>
        <a:buNone/>
        <a:defRPr sz="2000" b="0" i="0" kern="1200">
          <a:solidFill>
            <a:schemeClr val="bg1"/>
          </a:solidFill>
          <a:latin typeface="Arial" charset="0"/>
          <a:ea typeface="+mn-ea"/>
          <a:cs typeface="Arial" charset="0"/>
        </a:defRPr>
      </a:lvl1pPr>
      <a:lvl2pPr marL="173038" indent="-173038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bg1"/>
          </a:solidFill>
          <a:latin typeface="Arial" charset="0"/>
          <a:ea typeface="+mn-ea"/>
          <a:cs typeface="Arial" charset="0"/>
        </a:defRPr>
      </a:lvl2pPr>
      <a:lvl3pPr marL="396875" indent="-173038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bg1"/>
          </a:solidFill>
          <a:latin typeface="Arial" charset="0"/>
          <a:ea typeface="+mn-ea"/>
          <a:cs typeface="Arial" charset="0"/>
        </a:defRPr>
      </a:lvl3pPr>
      <a:lvl4pPr marL="625475" indent="-168275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bg1"/>
          </a:solidFill>
          <a:latin typeface="Arial" charset="0"/>
          <a:ea typeface="+mn-ea"/>
          <a:cs typeface="Arial" charset="0"/>
        </a:defRPr>
      </a:lvl4pPr>
      <a:lvl5pPr marL="803275" indent="-173038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chemeClr val="bg1"/>
          </a:solidFill>
          <a:latin typeface="Arial" charset="0"/>
          <a:ea typeface="+mn-ea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72251"/>
            <a:ext cx="2103120" cy="4343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08195" y="172251"/>
            <a:ext cx="2105840" cy="4343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0188" y="4718304"/>
            <a:ext cx="210312" cy="20116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500" b="0" i="0">
                <a:solidFill>
                  <a:schemeClr val="bg1"/>
                </a:solidFill>
                <a:latin typeface="Arial" charset="0"/>
                <a:cs typeface="Arial" charset="0"/>
              </a:defRPr>
            </a:lvl1pPr>
          </a:lstStyle>
          <a:p>
            <a:fld id="{E4DBDE34-E9B5-E04F-B662-69720E4BCB5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WatsonTalentandIBMKenexa_black.png"/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590" y="4681279"/>
            <a:ext cx="3106410" cy="37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881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4011" r:id="rId2"/>
    <p:sldLayoutId id="2147484012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  <p:sldLayoutId id="2147483944" r:id="rId12"/>
    <p:sldLayoutId id="2147483945" r:id="rId13"/>
    <p:sldLayoutId id="2147483946" r:id="rId14"/>
    <p:sldLayoutId id="2147483947" r:id="rId15"/>
    <p:sldLayoutId id="2147483948" r:id="rId16"/>
    <p:sldLayoutId id="2147483949" r:id="rId17"/>
    <p:sldLayoutId id="2147483950" r:id="rId18"/>
    <p:sldLayoutId id="2147483951" r:id="rId19"/>
    <p:sldLayoutId id="2147483952" r:id="rId20"/>
    <p:sldLayoutId id="2147484007" r:id="rId21"/>
    <p:sldLayoutId id="2147483953" r:id="rId22"/>
    <p:sldLayoutId id="2147483954" r:id="rId23"/>
    <p:sldLayoutId id="2147483955" r:id="rId24"/>
    <p:sldLayoutId id="2147483956" r:id="rId25"/>
    <p:sldLayoutId id="2147483957" r:id="rId26"/>
  </p:sldLayoutIdLst>
  <p:hf hd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000" b="0" i="0" kern="1200">
          <a:solidFill>
            <a:schemeClr val="bg1"/>
          </a:solidFill>
          <a:latin typeface="Arial" charset="0"/>
          <a:ea typeface="+mj-ea"/>
          <a:cs typeface="Arial" charset="0"/>
        </a:defRPr>
      </a:lvl1pPr>
    </p:titleStyle>
    <p:bodyStyle>
      <a:lvl1pPr marL="0" indent="0" algn="l" defTabSz="457200" rtl="0" eaLnBrk="1" latinLnBrk="0" hangingPunct="1">
        <a:spcBef>
          <a:spcPts val="1500"/>
        </a:spcBef>
        <a:buFont typeface="Arial"/>
        <a:buNone/>
        <a:defRPr sz="2000" b="0" i="0" kern="1200">
          <a:solidFill>
            <a:schemeClr val="bg1"/>
          </a:solidFill>
          <a:latin typeface="Arial" charset="0"/>
          <a:ea typeface="+mn-ea"/>
          <a:cs typeface="Arial" charset="0"/>
        </a:defRPr>
      </a:lvl1pPr>
      <a:lvl2pPr marL="173038" indent="-173038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bg1"/>
          </a:solidFill>
          <a:latin typeface="Arial" charset="0"/>
          <a:ea typeface="+mn-ea"/>
          <a:cs typeface="Arial" charset="0"/>
        </a:defRPr>
      </a:lvl2pPr>
      <a:lvl3pPr marL="396875" indent="-173038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bg1"/>
          </a:solidFill>
          <a:latin typeface="Arial" charset="0"/>
          <a:ea typeface="+mn-ea"/>
          <a:cs typeface="Arial" charset="0"/>
        </a:defRPr>
      </a:lvl3pPr>
      <a:lvl4pPr marL="625475" indent="-168275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bg1"/>
          </a:solidFill>
          <a:latin typeface="Arial" charset="0"/>
          <a:ea typeface="+mn-ea"/>
          <a:cs typeface="Arial" charset="0"/>
        </a:defRPr>
      </a:lvl4pPr>
      <a:lvl5pPr marL="803275" indent="-173038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chemeClr val="bg1"/>
          </a:solidFill>
          <a:latin typeface="Arial" charset="0"/>
          <a:ea typeface="+mn-ea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72251"/>
            <a:ext cx="2103120" cy="4343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08195" y="172251"/>
            <a:ext cx="2105840" cy="4343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0188" y="4718304"/>
            <a:ext cx="210312" cy="20116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500" b="0" i="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fld id="{E4DBDE34-E9B5-E04F-B662-69720E4BCB5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WatsonTalentandIBMKenexa_white.png"/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312" y="4673152"/>
            <a:ext cx="3189687" cy="38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059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4" r:id="rId12"/>
    <p:sldLayoutId id="2147483995" r:id="rId13"/>
    <p:sldLayoutId id="2147483996" r:id="rId14"/>
    <p:sldLayoutId id="2147483997" r:id="rId15"/>
    <p:sldLayoutId id="2147483998" r:id="rId16"/>
    <p:sldLayoutId id="2147483999" r:id="rId17"/>
    <p:sldLayoutId id="2147484000" r:id="rId18"/>
    <p:sldLayoutId id="2147484008" r:id="rId19"/>
    <p:sldLayoutId id="2147484001" r:id="rId20"/>
    <p:sldLayoutId id="2147484002" r:id="rId21"/>
    <p:sldLayoutId id="2147484003" r:id="rId22"/>
    <p:sldLayoutId id="2147484004" r:id="rId23"/>
    <p:sldLayoutId id="2147484005" r:id="rId24"/>
  </p:sldLayoutIdLst>
  <p:hf hd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000" b="0" i="0" kern="1200">
          <a:solidFill>
            <a:srgbClr val="FFFFFF"/>
          </a:solidFill>
          <a:latin typeface="Arial" charset="0"/>
          <a:ea typeface="+mj-ea"/>
          <a:cs typeface="Arial" charset="0"/>
        </a:defRPr>
      </a:lvl1pPr>
    </p:titleStyle>
    <p:bodyStyle>
      <a:lvl1pPr marL="0" indent="0" algn="l" defTabSz="457200" rtl="0" eaLnBrk="1" latinLnBrk="0" hangingPunct="1">
        <a:spcBef>
          <a:spcPts val="1500"/>
        </a:spcBef>
        <a:buFont typeface="Arial"/>
        <a:buNone/>
        <a:defRPr sz="2000" b="0" i="0" kern="1200">
          <a:solidFill>
            <a:srgbClr val="FFFFFF"/>
          </a:solidFill>
          <a:latin typeface="Arial" charset="0"/>
          <a:ea typeface="+mn-ea"/>
          <a:cs typeface="Arial" charset="0"/>
        </a:defRPr>
      </a:lvl1pPr>
      <a:lvl2pPr marL="173038" indent="-173038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rgbClr val="FFFFFF"/>
          </a:solidFill>
          <a:latin typeface="Arial" charset="0"/>
          <a:ea typeface="+mn-ea"/>
          <a:cs typeface="Arial" charset="0"/>
        </a:defRPr>
      </a:lvl2pPr>
      <a:lvl3pPr marL="396875" indent="-173038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rgbClr val="FFFFFF"/>
          </a:solidFill>
          <a:latin typeface="Arial" charset="0"/>
          <a:ea typeface="+mn-ea"/>
          <a:cs typeface="Arial" charset="0"/>
        </a:defRPr>
      </a:lvl3pPr>
      <a:lvl4pPr marL="625475" indent="-168275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rgbClr val="FFFFFF"/>
          </a:solidFill>
          <a:latin typeface="Arial" charset="0"/>
          <a:ea typeface="+mn-ea"/>
          <a:cs typeface="Arial" charset="0"/>
        </a:defRPr>
      </a:lvl4pPr>
      <a:lvl5pPr marL="803275" indent="-173038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rgbClr val="FFFFFF"/>
          </a:solidFill>
          <a:latin typeface="Arial" charset="0"/>
          <a:ea typeface="+mn-ea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72251"/>
            <a:ext cx="2103120" cy="4343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08195" y="172251"/>
            <a:ext cx="2105840" cy="4343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0188" y="4718304"/>
            <a:ext cx="210312" cy="20116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500" b="0" i="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fld id="{E4DBDE34-E9B5-E04F-B662-69720E4BCB5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WatsonTalentandIBMKenexa_white.png"/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312" y="4673152"/>
            <a:ext cx="3189687" cy="38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299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  <p:sldLayoutId id="2147484010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  <p:sldLayoutId id="2147483969" r:id="rId12"/>
    <p:sldLayoutId id="2147483970" r:id="rId13"/>
    <p:sldLayoutId id="2147483971" r:id="rId14"/>
    <p:sldLayoutId id="2147483972" r:id="rId15"/>
    <p:sldLayoutId id="2147483973" r:id="rId16"/>
    <p:sldLayoutId id="2147483974" r:id="rId17"/>
    <p:sldLayoutId id="2147483975" r:id="rId18"/>
    <p:sldLayoutId id="2147483976" r:id="rId19"/>
    <p:sldLayoutId id="2147484009" r:id="rId20"/>
    <p:sldLayoutId id="2147483977" r:id="rId21"/>
    <p:sldLayoutId id="2147483978" r:id="rId22"/>
    <p:sldLayoutId id="2147483979" r:id="rId23"/>
    <p:sldLayoutId id="2147483980" r:id="rId24"/>
    <p:sldLayoutId id="2147483981" r:id="rId25"/>
  </p:sldLayoutIdLst>
  <p:hf hd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000" b="0" i="0" kern="1200">
          <a:solidFill>
            <a:srgbClr val="FFFFFF"/>
          </a:solidFill>
          <a:latin typeface="Arial" charset="0"/>
          <a:ea typeface="+mj-ea"/>
          <a:cs typeface="Arial" charset="0"/>
        </a:defRPr>
      </a:lvl1pPr>
    </p:titleStyle>
    <p:bodyStyle>
      <a:lvl1pPr marL="0" indent="0" algn="l" defTabSz="457200" rtl="0" eaLnBrk="1" latinLnBrk="0" hangingPunct="1">
        <a:spcBef>
          <a:spcPts val="1500"/>
        </a:spcBef>
        <a:buFont typeface="Arial"/>
        <a:buNone/>
        <a:defRPr sz="2000" b="0" i="0" kern="1200">
          <a:solidFill>
            <a:srgbClr val="FFFFFF"/>
          </a:solidFill>
          <a:latin typeface="Arial" charset="0"/>
          <a:ea typeface="+mn-ea"/>
          <a:cs typeface="Arial" charset="0"/>
        </a:defRPr>
      </a:lvl1pPr>
      <a:lvl2pPr marL="173038" indent="-173038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rgbClr val="FFFFFF"/>
          </a:solidFill>
          <a:latin typeface="Arial" charset="0"/>
          <a:ea typeface="+mn-ea"/>
          <a:cs typeface="Arial" charset="0"/>
        </a:defRPr>
      </a:lvl2pPr>
      <a:lvl3pPr marL="396875" indent="-173038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rgbClr val="FFFFFF"/>
          </a:solidFill>
          <a:latin typeface="Arial" charset="0"/>
          <a:ea typeface="+mn-ea"/>
          <a:cs typeface="Arial" charset="0"/>
        </a:defRPr>
      </a:lvl3pPr>
      <a:lvl4pPr marL="625475" indent="-168275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rgbClr val="FFFFFF"/>
          </a:solidFill>
          <a:latin typeface="Arial" charset="0"/>
          <a:ea typeface="+mn-ea"/>
          <a:cs typeface="Arial" charset="0"/>
        </a:defRPr>
      </a:lvl4pPr>
      <a:lvl5pPr marL="803275" indent="-173038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rgbClr val="FFFFFF"/>
          </a:solidFill>
          <a:latin typeface="Arial" charset="0"/>
          <a:ea typeface="+mn-ea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75547" y="358112"/>
            <a:ext cx="5781257" cy="1084856"/>
          </a:xfrm>
        </p:spPr>
        <p:txBody>
          <a:bodyPr/>
          <a:lstStyle/>
          <a:p>
            <a:pPr algn="r"/>
            <a:r>
              <a:rPr lang="en-US" dirty="0"/>
              <a:t>IBM Kenexa BrassRing on Cloud</a:t>
            </a:r>
            <a:br>
              <a:rPr lang="en-US" dirty="0"/>
            </a:br>
            <a:r>
              <a:rPr lang="en-US" dirty="0"/>
              <a:t>Responsive Apply: Talent Gateway Configuration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4294967295"/>
          </p:nvPr>
        </p:nvSpPr>
        <p:spPr>
          <a:xfrm>
            <a:off x="5821529" y="1442968"/>
            <a:ext cx="2835275" cy="1600200"/>
          </a:xfrm>
        </p:spPr>
        <p:txBody>
          <a:bodyPr/>
          <a:lstStyle/>
          <a:p>
            <a:pPr algn="r">
              <a:spcBef>
                <a:spcPts val="0"/>
              </a:spcBef>
            </a:pPr>
            <a:r>
              <a:rPr lang="en-US"/>
              <a:t>October </a:t>
            </a:r>
            <a:r>
              <a:rPr lang="en-US" dirty="0"/>
              <a:t>2017</a:t>
            </a:r>
          </a:p>
        </p:txBody>
      </p:sp>
      <p:pic>
        <p:nvPicPr>
          <p:cNvPr id="2" name="Picture 1" descr="IBM_8bar_white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123" y="4722412"/>
            <a:ext cx="514069" cy="190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373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776655"/>
            <a:ext cx="8541385" cy="3241992"/>
          </a:xfrm>
        </p:spPr>
        <p:txBody>
          <a:bodyPr/>
          <a:lstStyle/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Configuration Overview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Steps to Configure the Responsive Talent Gateway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Responsive Layout Configuration Demo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noProof="0" smtClean="0"/>
              <a:t>2</a:t>
            </a:fld>
            <a:endParaRPr lang="en-US" noProof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46357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650490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776655"/>
            <a:ext cx="8541385" cy="3241992"/>
          </a:xfrm>
        </p:spPr>
        <p:txBody>
          <a:bodyPr/>
          <a:lstStyle/>
          <a:p>
            <a:r>
              <a:rPr lang="en-US" sz="1800" dirty="0"/>
              <a:t>Responsive job search and apply can be enabled in Workbench for Full and Global Talent Gateways that are WCAG compliant. Basic Talent Gateways cannot be converted to responsive.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noProof="0" smtClean="0"/>
              <a:t>3</a:t>
            </a:fld>
            <a:endParaRPr lang="en-US" noProof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173736"/>
            <a:ext cx="5233737" cy="46357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Configuration of the Responsive Apply TG</a:t>
            </a:r>
          </a:p>
        </p:txBody>
      </p:sp>
      <p:sp>
        <p:nvSpPr>
          <p:cNvPr id="3" name="Rectangle 2"/>
          <p:cNvSpPr/>
          <p:nvPr/>
        </p:nvSpPr>
        <p:spPr>
          <a:xfrm>
            <a:off x="5462337" y="1448090"/>
            <a:ext cx="3645568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ClrTx/>
              <a:buFont typeface="Arial" panose="020B0604020202020204" pitchFamily="34" charset="0"/>
              <a:buNone/>
            </a:pPr>
            <a:r>
              <a:rPr lang="en-US" altLang="en-US" sz="1600" u="sng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Visual Branding Tool</a:t>
            </a:r>
            <a:r>
              <a:rPr lang="en-US" altLang="en-US" sz="16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</a:t>
            </a:r>
          </a:p>
          <a:p>
            <a:pPr>
              <a:spcBef>
                <a:spcPct val="0"/>
              </a:spcBef>
              <a:buClrTx/>
              <a:buFont typeface="Arial" panose="020B0604020202020204" pitchFamily="34" charset="0"/>
              <a:buNone/>
            </a:pPr>
            <a:r>
              <a:rPr lang="en-US" altLang="en-US" sz="16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Screen fonts, colors, images, and Advanced CSS are controlled via the Visual Branding Tool launched from within Workbench. The Visual Branding Tool will be covered in a subsequent webinar.</a:t>
            </a:r>
          </a:p>
          <a:p>
            <a:pPr>
              <a:spcBef>
                <a:spcPct val="0"/>
              </a:spcBef>
              <a:buClrTx/>
              <a:buFont typeface="Arial" panose="020B0604020202020204" pitchFamily="34" charset="0"/>
              <a:buNone/>
            </a:pPr>
            <a:endParaRPr lang="en-US" altLang="en-US" sz="16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spcBef>
                <a:spcPct val="0"/>
              </a:spcBef>
              <a:buClrTx/>
              <a:buFont typeface="Arial" panose="020B0604020202020204" pitchFamily="34" charset="0"/>
              <a:buNone/>
            </a:pPr>
            <a:r>
              <a:rPr lang="en-US" altLang="en-US" sz="1600" u="sng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“Responsive Layout”:</a:t>
            </a:r>
          </a:p>
          <a:p>
            <a:pPr>
              <a:spcBef>
                <a:spcPct val="0"/>
              </a:spcBef>
              <a:buClrTx/>
              <a:buFont typeface="Arial" panose="020B0604020202020204" pitchFamily="34" charset="0"/>
              <a:buNone/>
            </a:pPr>
            <a:r>
              <a:rPr lang="en-US" altLang="en-US" sz="16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Configured per Talent Gateway with sections that allow you to edit the header, footer, links, verbiage of the site, filters, and fields.</a:t>
            </a:r>
          </a:p>
        </p:txBody>
      </p:sp>
      <p:pic>
        <p:nvPicPr>
          <p:cNvPr id="1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113" y="1758420"/>
            <a:ext cx="2049744" cy="3161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Straight Arrow Connector 16"/>
          <p:cNvCxnSpPr>
            <a:cxnSpLocks/>
          </p:cNvCxnSpPr>
          <p:nvPr/>
        </p:nvCxnSpPr>
        <p:spPr>
          <a:xfrm flipH="1">
            <a:off x="2760545" y="1690255"/>
            <a:ext cx="2760491" cy="23173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cxnSpLocks/>
          </p:cNvCxnSpPr>
          <p:nvPr/>
        </p:nvCxnSpPr>
        <p:spPr>
          <a:xfrm flipH="1">
            <a:off x="3551347" y="3621505"/>
            <a:ext cx="1910990" cy="4481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7402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776655"/>
            <a:ext cx="8541385" cy="3241992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400" dirty="0"/>
              <a:t>The following high-level steps cover how you enable the Responsive settings for the Talent Gateway. Additional webinars are available for the configuration of the Gateway Questionnaires and Visual Branding Tool.</a:t>
            </a:r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r>
              <a:rPr lang="en-US" sz="1400" dirty="0"/>
              <a:t>(1) Fill out the initial required settings in the Talent Gateway “Responsive Layout” section by clicking the             </a:t>
            </a:r>
          </a:p>
          <a:p>
            <a:pPr>
              <a:spcBef>
                <a:spcPts val="0"/>
              </a:spcBef>
            </a:pPr>
            <a:r>
              <a:rPr lang="en-US" sz="1400" dirty="0"/>
              <a:t>             icon. (On the Talent Gateways page in Workbench.)</a:t>
            </a:r>
          </a:p>
          <a:p>
            <a:pPr marL="566737" lvl="2" indent="-342900">
              <a:spcBef>
                <a:spcPts val="0"/>
              </a:spcBef>
              <a:buFont typeface="+mj-lt"/>
              <a:buAutoNum type="alphaLcPeriod"/>
            </a:pPr>
            <a:r>
              <a:rPr lang="en-US" sz="1400" dirty="0"/>
              <a:t>Once saved, the icon will change to       . This icon means that the  Responsive layout settings are saved but not yet active.</a:t>
            </a:r>
          </a:p>
          <a:p>
            <a:pPr marL="566737" lvl="2" indent="-342900">
              <a:spcBef>
                <a:spcPts val="0"/>
              </a:spcBef>
              <a:buFont typeface="+mj-lt"/>
              <a:buAutoNum type="alphaLcPeriod"/>
            </a:pPr>
            <a:r>
              <a:rPr lang="en-US" sz="1400" dirty="0"/>
              <a:t>Once you complete step 2 the icon will change to      . This icon means that the Responsive search functionality is now enabled. Additional configuration will be required.</a:t>
            </a:r>
          </a:p>
          <a:p>
            <a:pPr>
              <a:spcBef>
                <a:spcPts val="0"/>
              </a:spcBef>
            </a:pPr>
            <a:r>
              <a:rPr lang="en-US" sz="1400" dirty="0"/>
              <a:t>(2) Enable the Talent Gateway setting called “Talent Gateway Search Layout”</a:t>
            </a:r>
          </a:p>
          <a:p>
            <a:pPr>
              <a:spcBef>
                <a:spcPts val="0"/>
              </a:spcBef>
            </a:pPr>
            <a:r>
              <a:rPr lang="en-US" sz="1400" dirty="0"/>
              <a:t> </a:t>
            </a:r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r>
              <a:rPr lang="en-US" sz="1400" dirty="0"/>
              <a:t>(3) Synchronize Talent Gateways</a:t>
            </a:r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r>
              <a:rPr lang="en-US" sz="1400" dirty="0"/>
              <a:t>(4) Brand the Talent Gateway via the Visual Branding Tool</a:t>
            </a:r>
          </a:p>
          <a:p>
            <a:pPr>
              <a:spcBef>
                <a:spcPts val="0"/>
              </a:spcBef>
            </a:pPr>
            <a:r>
              <a:rPr lang="en-US" sz="1400" dirty="0"/>
              <a:t>(5) Configure the Responsive Gateway Questionnaire (covered in another webinar session).</a:t>
            </a:r>
          </a:p>
          <a:p>
            <a:pPr>
              <a:spcBef>
                <a:spcPts val="0"/>
              </a:spcBef>
            </a:pP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noProof="0" smtClean="0"/>
              <a:t>4</a:t>
            </a:fld>
            <a:endParaRPr lang="en-US" noProof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173736"/>
            <a:ext cx="6206836" cy="46357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Steps to Configure the Responsive Talent Gateway</a:t>
            </a:r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31" y="1875325"/>
            <a:ext cx="245030" cy="185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563" y="2061210"/>
            <a:ext cx="276578" cy="200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289" y="2488279"/>
            <a:ext cx="233928" cy="17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31" y="3159880"/>
            <a:ext cx="2732191" cy="285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31" y="3761141"/>
            <a:ext cx="1162005" cy="36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253" y="4144968"/>
            <a:ext cx="277092" cy="236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4066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173736"/>
            <a:ext cx="4738255" cy="2286000"/>
          </a:xfrm>
        </p:spPr>
        <p:txBody>
          <a:bodyPr/>
          <a:lstStyle/>
          <a:p>
            <a:r>
              <a:rPr lang="en-US" dirty="0"/>
              <a:t>Responsive Layout Configuration Demo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</a:t>
            </a:r>
            <a:r>
              <a:rPr lang="de-DE"/>
              <a:t> Title / Date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064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776655"/>
            <a:ext cx="8541385" cy="3996236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400" dirty="0"/>
              <a:t>Please note that starting July 28</a:t>
            </a:r>
            <a:r>
              <a:rPr lang="en-US" sz="1400" baseline="30000" dirty="0"/>
              <a:t>th</a:t>
            </a:r>
            <a:r>
              <a:rPr lang="en-US" sz="1400" dirty="0"/>
              <a:t>, 2016 (Release 14 Build 20), candidates applying through the Responsive Apply Talent Gateways will be limited to </a:t>
            </a:r>
            <a:r>
              <a:rPr lang="en-US" sz="1400" b="1" dirty="0"/>
              <a:t>100 job submissions </a:t>
            </a:r>
            <a:r>
              <a:rPr lang="en-US" sz="1400" dirty="0"/>
              <a:t>when the period for maximum submissions setting is set to </a:t>
            </a:r>
            <a:r>
              <a:rPr lang="en-US" sz="1400" b="1" dirty="0"/>
              <a:t>Forever</a:t>
            </a:r>
            <a:r>
              <a:rPr lang="en-US" sz="1400" dirty="0"/>
              <a:t>. (Setting shown below.)</a:t>
            </a:r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r>
              <a:rPr lang="en-US" sz="1400" dirty="0"/>
              <a:t>If your Responsive Talent Gateway has this configuration, candidates may receive the error “</a:t>
            </a:r>
            <a:r>
              <a:rPr lang="en-US" sz="1400" b="1" dirty="0"/>
              <a:t>Application limit reached. Sorry, we only allow 100 applications.</a:t>
            </a:r>
            <a:r>
              <a:rPr lang="en-US" sz="1400" dirty="0"/>
              <a:t>” when applying to over 100 jobs. </a:t>
            </a:r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r>
              <a:rPr lang="en-US" sz="1400" dirty="0"/>
              <a:t>This limit was put in place </a:t>
            </a:r>
            <a:r>
              <a:rPr lang="en-US" sz="1400"/>
              <a:t>to identify and </a:t>
            </a:r>
            <a:r>
              <a:rPr lang="en-US" sz="1400" dirty="0"/>
              <a:t>stop serial appliers, and improve overall system performance. </a:t>
            </a:r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noProof="0" smtClean="0"/>
              <a:t>6</a:t>
            </a:fld>
            <a:endParaRPr lang="en-US" noProof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173736"/>
            <a:ext cx="6206836" cy="46357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Important Note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3BF7950-03FB-4B77-B0E6-DE844CAB5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424" y="1501087"/>
            <a:ext cx="3589331" cy="122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007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776655"/>
            <a:ext cx="8541385" cy="3996236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400" dirty="0"/>
              <a:t>You can still change the </a:t>
            </a:r>
            <a:r>
              <a:rPr lang="en-US" sz="1400" b="1" dirty="0"/>
              <a:t>Maximum total </a:t>
            </a:r>
            <a:r>
              <a:rPr lang="en-US" sz="1400" b="1" dirty="0" err="1"/>
              <a:t>req</a:t>
            </a:r>
            <a:r>
              <a:rPr lang="en-US" sz="1400" b="1" dirty="0"/>
              <a:t> submissions per period </a:t>
            </a:r>
            <a:r>
              <a:rPr lang="en-US" sz="1400" dirty="0"/>
              <a:t>or </a:t>
            </a:r>
            <a:r>
              <a:rPr lang="en-US" sz="1400" b="1" dirty="0"/>
              <a:t>Period for maximum submissions </a:t>
            </a:r>
            <a:r>
              <a:rPr lang="en-US" sz="1400" dirty="0"/>
              <a:t>settings for your Responsive Talent Gateways. </a:t>
            </a:r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r>
              <a:rPr lang="en-US" sz="1400" dirty="0"/>
              <a:t>For example, to allow 50 applications per month, your Responsive Talent Gateway settings should look like the below:</a:t>
            </a:r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noProof="0" smtClean="0"/>
              <a:t>7</a:t>
            </a:fld>
            <a:endParaRPr lang="en-US" noProof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173736"/>
            <a:ext cx="6206836" cy="46357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Important Note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57664A-7580-4C43-869F-6728D5E1BD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895248"/>
            <a:ext cx="3589331" cy="124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222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8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4"/>
          </p:nvPr>
        </p:nvSpPr>
        <p:spPr>
          <a:xfrm>
            <a:off x="228599" y="1731818"/>
            <a:ext cx="8672945" cy="505691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Thanks for watching!</a:t>
            </a:r>
            <a:endParaRPr lang="en-US" baseline="30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223232"/>
      </p:ext>
    </p:extLst>
  </p:cSld>
  <p:clrMapOvr>
    <a:masterClrMapping/>
  </p:clrMapOvr>
</p:sld>
</file>

<file path=ppt/theme/theme1.xml><?xml version="1.0" encoding="utf-8"?>
<a:theme xmlns:a="http://schemas.openxmlformats.org/drawingml/2006/main" name="Watson_BlueTeal_16x9_Arial_Mac-PC (1)">
  <a:themeElements>
    <a:clrScheme name="Group 1, Grey 70 1">
      <a:dk1>
        <a:srgbClr val="AEAEAE"/>
      </a:dk1>
      <a:lt1>
        <a:srgbClr val="E0E0E0"/>
      </a:lt1>
      <a:dk2>
        <a:srgbClr val="1E1E1E"/>
      </a:dk2>
      <a:lt2>
        <a:srgbClr val="464646"/>
      </a:lt2>
      <a:accent1>
        <a:srgbClr val="5596E6"/>
      </a:accent1>
      <a:accent2>
        <a:srgbClr val="5AAAFA"/>
      </a:accent2>
      <a:accent3>
        <a:srgbClr val="7CC7FF"/>
      </a:accent3>
      <a:accent4>
        <a:srgbClr val="00B4A0"/>
      </a:accent4>
      <a:accent5>
        <a:srgbClr val="41D6C3"/>
      </a:accent5>
      <a:accent6>
        <a:srgbClr val="6EEDD8"/>
      </a:accent6>
      <a:hlink>
        <a:srgbClr val="AEAEAE"/>
      </a:hlink>
      <a:folHlink>
        <a:srgbClr val="E0E0E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BlueTeal_16x9_Arial_Mac-PC_010617" id="{736AB9C3-8B0F-C140-96E2-A4DE44FF1FF0}" vid="{8EDBC45B-1B23-5F4C-8D6C-B8EEAB59C6E0}"/>
    </a:ext>
  </a:extLst>
</a:theme>
</file>

<file path=ppt/theme/theme2.xml><?xml version="1.0" encoding="utf-8"?>
<a:theme xmlns:a="http://schemas.openxmlformats.org/drawingml/2006/main" name="Watson: Group 1, White 4">
  <a:themeElements>
    <a:clrScheme name="Group 1, White 4">
      <a:dk1>
        <a:srgbClr val="1E1E1E"/>
      </a:dk1>
      <a:lt1>
        <a:srgbClr val="5A5A5A"/>
      </a:lt1>
      <a:dk2>
        <a:srgbClr val="C7C7C7"/>
      </a:dk2>
      <a:lt2>
        <a:srgbClr val="ECECEC"/>
      </a:lt2>
      <a:accent1>
        <a:srgbClr val="5596E6"/>
      </a:accent1>
      <a:accent2>
        <a:srgbClr val="5AAAFA"/>
      </a:accent2>
      <a:accent3>
        <a:srgbClr val="7CC7FF"/>
      </a:accent3>
      <a:accent4>
        <a:srgbClr val="00B4A0"/>
      </a:accent4>
      <a:accent5>
        <a:srgbClr val="41D6C3"/>
      </a:accent5>
      <a:accent6>
        <a:srgbClr val="6EEDD8"/>
      </a:accent6>
      <a:hlink>
        <a:srgbClr val="B3B3B3"/>
      </a:hlink>
      <a:folHlink>
        <a:srgbClr val="E0E0E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BlueTeal_16x9_Arial_Mac-PC_010617" id="{736AB9C3-8B0F-C140-96E2-A4DE44FF1FF0}" vid="{D56E163A-D4C5-7746-9223-AC05648365C3}"/>
    </a:ext>
  </a:extLst>
</a:theme>
</file>

<file path=ppt/theme/theme3.xml><?xml version="1.0" encoding="utf-8"?>
<a:theme xmlns:a="http://schemas.openxmlformats.org/drawingml/2006/main" name="Watson: Group 1, Teal 70">
  <a:themeElements>
    <a:clrScheme name="Group 1, Teal 70">
      <a:dk1>
        <a:srgbClr val="C0E6FF"/>
      </a:dk1>
      <a:lt1>
        <a:srgbClr val="A7FAE6"/>
      </a:lt1>
      <a:dk2>
        <a:srgbClr val="012B22"/>
      </a:dk2>
      <a:lt2>
        <a:srgbClr val="005448"/>
      </a:lt2>
      <a:accent1>
        <a:srgbClr val="5596E6"/>
      </a:accent1>
      <a:accent2>
        <a:srgbClr val="5AAAFA"/>
      </a:accent2>
      <a:accent3>
        <a:srgbClr val="7CC7FF"/>
      </a:accent3>
      <a:accent4>
        <a:srgbClr val="00B4A0"/>
      </a:accent4>
      <a:accent5>
        <a:srgbClr val="41D6C3"/>
      </a:accent5>
      <a:accent6>
        <a:srgbClr val="6EEDD8"/>
      </a:accent6>
      <a:hlink>
        <a:srgbClr val="AEAEAE"/>
      </a:hlink>
      <a:folHlink>
        <a:srgbClr val="E0E0E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BlueTeal_16x9_Arial_Mac-PC_010617" id="{736AB9C3-8B0F-C140-96E2-A4DE44FF1FF0}" vid="{8C6DAD2B-E9AC-9F44-93C9-A0247EFB2E0E}"/>
    </a:ext>
  </a:extLst>
</a:theme>
</file>

<file path=ppt/theme/theme4.xml><?xml version="1.0" encoding="utf-8"?>
<a:theme xmlns:a="http://schemas.openxmlformats.org/drawingml/2006/main" name="Watson: Group 1, Blue 70">
  <a:themeElements>
    <a:clrScheme name="Group 1, Blue 70">
      <a:dk1>
        <a:srgbClr val="C0E6FF"/>
      </a:dk1>
      <a:lt1>
        <a:srgbClr val="A7FAE6"/>
      </a:lt1>
      <a:dk2>
        <a:srgbClr val="152935"/>
      </a:dk2>
      <a:lt2>
        <a:srgbClr val="264A60"/>
      </a:lt2>
      <a:accent1>
        <a:srgbClr val="5596E6"/>
      </a:accent1>
      <a:accent2>
        <a:srgbClr val="5AAAFA"/>
      </a:accent2>
      <a:accent3>
        <a:srgbClr val="7CC7FF"/>
      </a:accent3>
      <a:accent4>
        <a:srgbClr val="00B4A0"/>
      </a:accent4>
      <a:accent5>
        <a:srgbClr val="41D6C3"/>
      </a:accent5>
      <a:accent6>
        <a:srgbClr val="6EEDD8"/>
      </a:accent6>
      <a:hlink>
        <a:srgbClr val="AEAEAE"/>
      </a:hlink>
      <a:folHlink>
        <a:srgbClr val="E0E0E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BlueTeal_16x9_Arial_Mac-PC_010617" id="{736AB9C3-8B0F-C140-96E2-A4DE44FF1FF0}" vid="{FB85549E-812D-1F40-AB9C-9CCC29B3E6E8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IBM Kenexa and Watson Talent_widescreen</Template>
  <TotalTime>77</TotalTime>
  <Words>468</Words>
  <Application>Microsoft Office PowerPoint</Application>
  <PresentationFormat>On-screen Show (16:9)</PresentationFormat>
  <Paragraphs>57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Helvetica</vt:lpstr>
      <vt:lpstr>Watson_BlueTeal_16x9_Arial_Mac-PC (1)</vt:lpstr>
      <vt:lpstr>Watson: Group 1, White 4</vt:lpstr>
      <vt:lpstr>Watson: Group 1, Teal 70</vt:lpstr>
      <vt:lpstr>Watson: Group 1, Blue 70</vt:lpstr>
      <vt:lpstr>IBM Kenexa BrassRing on Cloud Responsive Apply: Talent Gateway Configuration</vt:lpstr>
      <vt:lpstr>Agenda</vt:lpstr>
      <vt:lpstr>Configuration of the Responsive Apply TG</vt:lpstr>
      <vt:lpstr>Steps to Configure the Responsive Talent Gateway</vt:lpstr>
      <vt:lpstr>Responsive Layout Configuration Demo</vt:lpstr>
      <vt:lpstr>Important Note</vt:lpstr>
      <vt:lpstr>Important Note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 Goes Here</dc:title>
  <dc:subject/>
  <dc:creator>Niki'Dee Trumble</dc:creator>
  <cp:keywords/>
  <dc:description/>
  <cp:lastModifiedBy>Niki Trumble</cp:lastModifiedBy>
  <cp:revision>18</cp:revision>
  <cp:lastPrinted>2016-09-20T15:33:08Z</cp:lastPrinted>
  <dcterms:created xsi:type="dcterms:W3CDTF">2017-02-22T14:25:02Z</dcterms:created>
  <dcterms:modified xsi:type="dcterms:W3CDTF">2017-10-09T22:48:04Z</dcterms:modified>
  <cp:category/>
</cp:coreProperties>
</file>