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19" r:id="rId4"/>
    <p:sldMasterId id="2147484764" r:id="rId5"/>
    <p:sldMasterId id="2147484773" r:id="rId6"/>
  </p:sldMasterIdLst>
  <p:notesMasterIdLst>
    <p:notesMasterId r:id="rId16"/>
  </p:notesMasterIdLst>
  <p:handoutMasterIdLst>
    <p:handoutMasterId r:id="rId17"/>
  </p:handoutMasterIdLst>
  <p:sldIdLst>
    <p:sldId id="2146848322" r:id="rId7"/>
    <p:sldId id="2146848323" r:id="rId8"/>
    <p:sldId id="1156" r:id="rId9"/>
    <p:sldId id="1162" r:id="rId10"/>
    <p:sldId id="1161" r:id="rId11"/>
    <p:sldId id="1163" r:id="rId12"/>
    <p:sldId id="1164" r:id="rId13"/>
    <p:sldId id="2146848324" r:id="rId14"/>
    <p:sldId id="2146848325" r:id="rId15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3024" userDrawn="1">
          <p15:clr>
            <a:srgbClr val="A4A3A4"/>
          </p15:clr>
        </p15:guide>
        <p15:guide id="5" orient="horz" pos="468" userDrawn="1">
          <p15:clr>
            <a:srgbClr val="A4A3A4"/>
          </p15:clr>
        </p15:guide>
        <p15:guide id="6" orient="horz" pos="276" userDrawn="1">
          <p15:clr>
            <a:srgbClr val="A4A3A4"/>
          </p15:clr>
        </p15:guide>
        <p15:guide id="7" orient="horz" pos="9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ane Gabriel" initials="MG" lastIdx="1" clrIdx="0">
    <p:extLst>
      <p:ext uri="{19B8F6BF-5375-455C-9EA6-DF929625EA0E}">
        <p15:presenceInfo xmlns:p15="http://schemas.microsoft.com/office/powerpoint/2012/main" userId="Morgane Gabriel" providerId="None"/>
      </p:ext>
    </p:extLst>
  </p:cmAuthor>
  <p:cmAuthor id="2" name="Dave Needham" initials="DN" lastIdx="1" clrIdx="1">
    <p:extLst>
      <p:ext uri="{19B8F6BF-5375-455C-9EA6-DF929625EA0E}">
        <p15:presenceInfo xmlns:p15="http://schemas.microsoft.com/office/powerpoint/2012/main" userId="S::dave.needham@nvoq.com::76118d86-7f57-4576-979b-80730d3b6d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40C"/>
    <a:srgbClr val="000000"/>
    <a:srgbClr val="69BE28"/>
    <a:srgbClr val="00ADD0"/>
    <a:srgbClr val="606060"/>
    <a:srgbClr val="F1F1F1"/>
    <a:srgbClr val="0B71DA"/>
    <a:srgbClr val="FFC000"/>
    <a:srgbClr val="54940A"/>
    <a:srgbClr val="699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9" autoAdjust="0"/>
    <p:restoredTop sz="92926" autoAdjust="0"/>
  </p:normalViewPr>
  <p:slideViewPr>
    <p:cSldViewPr>
      <p:cViewPr varScale="1">
        <p:scale>
          <a:sx n="131" d="100"/>
          <a:sy n="131" d="100"/>
        </p:scale>
        <p:origin x="1224" y="114"/>
      </p:cViewPr>
      <p:guideLst>
        <p:guide orient="horz" pos="1620"/>
        <p:guide pos="2880"/>
        <p:guide pos="720"/>
        <p:guide pos="3024"/>
        <p:guide orient="horz" pos="468"/>
        <p:guide orient="horz" pos="276"/>
        <p:guide orient="horz" pos="9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0B093E-781F-411B-997F-280E7E8A2F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CBC64-95A8-48CF-A44A-DF43168B17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68EAFB-7650-4B39-B3D2-778DA71943C4}" type="datetimeFigureOut">
              <a:rPr lang="en-US"/>
              <a:pPr>
                <a:defRPr/>
              </a:pPr>
              <a:t>4/30/2026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2819E-8B3D-4751-A565-0B4B04D483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3F09B-FAB5-4066-9551-EC495A06AC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14466F-18C9-4CCF-BCE5-AA16B5DF92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29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28AEA-9F30-44ED-9128-28B4EA6A25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2887C-CB31-4C1C-B1F1-67466C495F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39AFCB-4D96-41A5-8DB1-578375E25C15}" type="datetimeFigureOut">
              <a:rPr lang="en-JM"/>
              <a:pPr>
                <a:defRPr/>
              </a:pPr>
              <a:t>30/4/2026</a:t>
            </a:fld>
            <a:endParaRPr lang="en-JM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478796-0943-4012-AF2A-5609D07865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pPr lvl="0"/>
            <a:endParaRPr lang="en-JM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08AB3B-BE9B-452E-A0CF-869022B48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12219-AEDC-4B85-83CD-EFA3DFF9BF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CB711-F03B-4510-8591-B09D6EA21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B5EC8C-AD1E-43DB-9588-6ED28D045C2E}" type="slidenum">
              <a:rPr lang="en-JM" altLang="en-US"/>
              <a:pPr>
                <a:defRPr/>
              </a:pPr>
              <a:t>‹#›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315898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3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60535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6A024-0581-D846-8112-7367720DE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A178B-FDAD-D6F9-136F-5C1AEA1AC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BFA5D-AD02-AB83-4FEE-7D564C4E4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6FF7A-5F5E-3161-171D-87DF3AFB1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4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82476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20A08-FA61-676C-9562-68F2E128F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45C654-C79B-DD7E-A2C8-B009DF2CF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BEC17A-452C-31D5-F07C-979C64B21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0C8C7-9014-7D7C-CBC4-8EB7A5D2A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5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00053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A1055-B423-6FC8-94EA-C31B0E78C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DBA1B-37E8-6CCC-D5C5-1A3869FDE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886FF-0F2D-8B05-DE93-92B27C1F7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73A19-3D93-AF83-E7BD-CC58A26CC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6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11674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13A33-0DA4-0D51-9921-8E6DA2260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503AF-E1C1-132B-44CD-1A08A14E3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0F66C-6157-17DC-C376-A546AA6D5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16815-904E-DA2F-A568-2D8DE397D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7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24512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D3055-C3C6-DAE6-128C-A9EAEF272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3F5EF-7B3A-C400-F442-67C5444FE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3D2E5-5E62-FC9A-58A2-87B53CF55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08DA5-DB0E-8AF9-2428-FDBEC535D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8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65566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4027F-FD0D-4833-BE09-6510CF176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85EF4-A2DB-33D2-5EDE-7C0845534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524ED-E0CC-F07D-33AF-B686EDA18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AD5A9-F0D1-9CAE-7DEC-A95AB893C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9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289255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EFA6-CC12-4742-ABFE-2C129681E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04997"/>
            <a:ext cx="6858000" cy="620555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4E3F6-B8BD-0A45-9E8D-320A1B97F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428750"/>
            <a:ext cx="7498080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latin typeface="Gotham Narrow Book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6F76E3-A711-294E-ABCD-F9682BAB1FB5}"/>
              </a:ext>
            </a:extLst>
          </p:cNvPr>
          <p:cNvGrpSpPr/>
          <p:nvPr userDrawn="1"/>
        </p:nvGrpSpPr>
        <p:grpSpPr>
          <a:xfrm>
            <a:off x="8534400" y="209550"/>
            <a:ext cx="445309" cy="445298"/>
            <a:chOff x="6312024" y="4007768"/>
            <a:chExt cx="2997159" cy="2997079"/>
          </a:xfrm>
        </p:grpSpPr>
        <p:sp>
          <p:nvSpPr>
            <p:cNvPr id="8" name="Free Form 3">
              <a:extLst>
                <a:ext uri="{FF2B5EF4-FFF2-40B4-BE49-F238E27FC236}">
                  <a16:creationId xmlns:a16="http://schemas.microsoft.com/office/drawing/2014/main" id="{F22EBBF4-5B73-E041-82B6-3442BFC4C350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Free Form 4">
              <a:extLst>
                <a:ext uri="{FF2B5EF4-FFF2-40B4-BE49-F238E27FC236}">
                  <a16:creationId xmlns:a16="http://schemas.microsoft.com/office/drawing/2014/main" id="{B150078C-B501-AC4A-AA99-6C99E59F8F6D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Free Form 5">
              <a:extLst>
                <a:ext uri="{FF2B5EF4-FFF2-40B4-BE49-F238E27FC236}">
                  <a16:creationId xmlns:a16="http://schemas.microsoft.com/office/drawing/2014/main" id="{998CAA4F-CF5B-DE46-A17E-210F1F716C79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Free Form 6">
              <a:extLst>
                <a:ext uri="{FF2B5EF4-FFF2-40B4-BE49-F238E27FC236}">
                  <a16:creationId xmlns:a16="http://schemas.microsoft.com/office/drawing/2014/main" id="{34B78508-A3B3-A146-92BB-5205CBBCEDCC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7">
              <a:extLst>
                <a:ext uri="{FF2B5EF4-FFF2-40B4-BE49-F238E27FC236}">
                  <a16:creationId xmlns:a16="http://schemas.microsoft.com/office/drawing/2014/main" id="{B6759874-5E9D-4047-9A64-233BF7503A03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8">
              <a:extLst>
                <a:ext uri="{FF2B5EF4-FFF2-40B4-BE49-F238E27FC236}">
                  <a16:creationId xmlns:a16="http://schemas.microsoft.com/office/drawing/2014/main" id="{8705C45A-1B72-2E49-8DAE-453D2CDE64AC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9">
              <a:extLst>
                <a:ext uri="{FF2B5EF4-FFF2-40B4-BE49-F238E27FC236}">
                  <a16:creationId xmlns:a16="http://schemas.microsoft.com/office/drawing/2014/main" id="{6D5523F9-32C9-4C4F-8BB8-44E1994D511A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10">
              <a:extLst>
                <a:ext uri="{FF2B5EF4-FFF2-40B4-BE49-F238E27FC236}">
                  <a16:creationId xmlns:a16="http://schemas.microsoft.com/office/drawing/2014/main" id="{A0EB65C7-4DAA-8F47-A985-1BC7DF0EED89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CEC0E2C-8496-DE47-B458-D7EFBBDF7E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39290"/>
            <a:ext cx="9144000" cy="3200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3637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44" userDrawn="1">
          <p15:clr>
            <a:srgbClr val="FBAE40"/>
          </p15:clr>
        </p15:guide>
        <p15:guide id="4" pos="336">
          <p15:clr>
            <a:srgbClr val="FBAE40"/>
          </p15:clr>
        </p15:guide>
        <p15:guide id="5" pos="720" userDrawn="1">
          <p15:clr>
            <a:srgbClr val="FBAE40"/>
          </p15:clr>
        </p15:guide>
        <p15:guide id="6" orient="horz" pos="4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58201" y="4867477"/>
            <a:ext cx="576066" cy="27602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87BAD1-116C-AB4F-B55F-79F492D31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73743"/>
            <a:ext cx="9621615" cy="5477451"/>
          </a:xfrm>
          <a:custGeom>
            <a:avLst/>
            <a:gdLst>
              <a:gd name="connsiteX0" fmla="*/ 290 w 9570535"/>
              <a:gd name="connsiteY0" fmla="*/ -227 h 5448371"/>
              <a:gd name="connsiteX1" fmla="*/ 9570825 w 9570535"/>
              <a:gd name="connsiteY1" fmla="*/ -227 h 5448371"/>
              <a:gd name="connsiteX2" fmla="*/ 9570825 w 9570535"/>
              <a:gd name="connsiteY2" fmla="*/ 5448145 h 5448371"/>
              <a:gd name="connsiteX3" fmla="*/ 290 w 9570535"/>
              <a:gd name="connsiteY3" fmla="*/ 5448145 h 54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0535" h="5448371">
                <a:moveTo>
                  <a:pt x="290" y="-227"/>
                </a:moveTo>
                <a:lnTo>
                  <a:pt x="9570825" y="-227"/>
                </a:lnTo>
                <a:lnTo>
                  <a:pt x="9570825" y="5448145"/>
                </a:lnTo>
                <a:lnTo>
                  <a:pt x="290" y="5448145"/>
                </a:lnTo>
                <a:close/>
              </a:path>
            </a:pathLst>
          </a:cu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DA786E11-75F7-2841-B7E4-E9BCE021005E}"/>
              </a:ext>
            </a:extLst>
          </p:cNvPr>
          <p:cNvSpPr/>
          <p:nvPr/>
        </p:nvSpPr>
        <p:spPr>
          <a:xfrm>
            <a:off x="-7455248" y="50415"/>
            <a:ext cx="18344177" cy="3866942"/>
          </a:xfrm>
          <a:custGeom>
            <a:avLst/>
            <a:gdLst>
              <a:gd name="connsiteX0" fmla="*/ 0 w 18344177"/>
              <a:gd name="connsiteY0" fmla="*/ 0 h 3866942"/>
              <a:gd name="connsiteX1" fmla="*/ 18344178 w 18344177"/>
              <a:gd name="connsiteY1" fmla="*/ 0 h 3866942"/>
              <a:gd name="connsiteX2" fmla="*/ 18344178 w 18344177"/>
              <a:gd name="connsiteY2" fmla="*/ 3866943 h 3866942"/>
              <a:gd name="connsiteX3" fmla="*/ 0 w 18344177"/>
              <a:gd name="connsiteY3" fmla="*/ 3866943 h 38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4177" h="3866942">
                <a:moveTo>
                  <a:pt x="0" y="0"/>
                </a:moveTo>
                <a:lnTo>
                  <a:pt x="18344178" y="0"/>
                </a:lnTo>
                <a:lnTo>
                  <a:pt x="18344178" y="3866943"/>
                </a:lnTo>
                <a:lnTo>
                  <a:pt x="0" y="3866943"/>
                </a:lnTo>
                <a:close/>
              </a:path>
            </a:pathLst>
          </a:custGeom>
          <a:noFill/>
          <a:ln w="130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aphic 15">
            <a:extLst>
              <a:ext uri="{FF2B5EF4-FFF2-40B4-BE49-F238E27FC236}">
                <a16:creationId xmlns:a16="http://schemas.microsoft.com/office/drawing/2014/main" id="{37CAAB29-CA18-C748-AB03-53F971BB188C}"/>
              </a:ext>
            </a:extLst>
          </p:cNvPr>
          <p:cNvGrpSpPr/>
          <p:nvPr/>
        </p:nvGrpSpPr>
        <p:grpSpPr>
          <a:xfrm>
            <a:off x="-9753600" y="969255"/>
            <a:ext cx="21021944" cy="6290550"/>
            <a:chOff x="-9065845" y="991942"/>
            <a:chExt cx="21021944" cy="6290550"/>
          </a:xfrm>
          <a:noFill/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18E19A3-E6BB-CA45-B5E3-DEF9EAD42644}"/>
                </a:ext>
              </a:extLst>
            </p:cNvPr>
            <p:cNvSpPr/>
            <p:nvPr/>
          </p:nvSpPr>
          <p:spPr>
            <a:xfrm>
              <a:off x="-9065845" y="991942"/>
              <a:ext cx="21021944" cy="2645070"/>
            </a:xfrm>
            <a:custGeom>
              <a:avLst/>
              <a:gdLst>
                <a:gd name="connsiteX0" fmla="*/ 21015800 w 21021944"/>
                <a:gd name="connsiteY0" fmla="*/ 510808 h 2645070"/>
                <a:gd name="connsiteX1" fmla="*/ 18580296 w 21021944"/>
                <a:gd name="connsiteY1" fmla="*/ 12516 h 2645070"/>
                <a:gd name="connsiteX2" fmla="*/ 16238356 w 21021944"/>
                <a:gd name="connsiteY2" fmla="*/ 1092923 h 2645070"/>
                <a:gd name="connsiteX3" fmla="*/ 15471040 w 21021944"/>
                <a:gd name="connsiteY3" fmla="*/ 1582882 h 2645070"/>
                <a:gd name="connsiteX4" fmla="*/ 14910674 w 21021944"/>
                <a:gd name="connsiteY4" fmla="*/ 1525736 h 2645070"/>
                <a:gd name="connsiteX5" fmla="*/ 12630114 w 21021944"/>
                <a:gd name="connsiteY5" fmla="*/ 1364327 h 2645070"/>
                <a:gd name="connsiteX6" fmla="*/ 10668704 w 21021944"/>
                <a:gd name="connsiteY6" fmla="*/ 2424560 h 2645070"/>
                <a:gd name="connsiteX7" fmla="*/ 10598595 w 21021944"/>
                <a:gd name="connsiteY7" fmla="*/ 2483657 h 2645070"/>
                <a:gd name="connsiteX8" fmla="*/ 9892009 w 21021944"/>
                <a:gd name="connsiteY8" fmla="*/ 2574776 h 2645070"/>
                <a:gd name="connsiteX9" fmla="*/ 9884972 w 21021944"/>
                <a:gd name="connsiteY9" fmla="*/ 2571521 h 2645070"/>
                <a:gd name="connsiteX10" fmla="*/ 9139163 w 21021944"/>
                <a:gd name="connsiteY10" fmla="*/ 2052661 h 2645070"/>
                <a:gd name="connsiteX11" fmla="*/ 7322663 w 21021944"/>
                <a:gd name="connsiteY11" fmla="*/ 964317 h 2645070"/>
                <a:gd name="connsiteX12" fmla="*/ 2847814 w 21021944"/>
                <a:gd name="connsiteY12" fmla="*/ 764245 h 2645070"/>
                <a:gd name="connsiteX13" fmla="*/ -6145 w 21021944"/>
                <a:gd name="connsiteY13" fmla="*/ 2446685 h 264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21944" h="2645070">
                  <a:moveTo>
                    <a:pt x="21015800" y="510808"/>
                  </a:moveTo>
                  <a:cubicBezTo>
                    <a:pt x="20205616" y="124463"/>
                    <a:pt x="19397906" y="-72354"/>
                    <a:pt x="18580296" y="12516"/>
                  </a:cubicBezTo>
                  <a:cubicBezTo>
                    <a:pt x="17430502" y="132014"/>
                    <a:pt x="16626440" y="796012"/>
                    <a:pt x="16238356" y="1092923"/>
                  </a:cubicBezTo>
                  <a:cubicBezTo>
                    <a:pt x="15857043" y="1384113"/>
                    <a:pt x="15676813" y="1507774"/>
                    <a:pt x="15471040" y="1582882"/>
                  </a:cubicBezTo>
                  <a:cubicBezTo>
                    <a:pt x="15332902" y="1633386"/>
                    <a:pt x="15337338" y="1647185"/>
                    <a:pt x="14910674" y="1525736"/>
                  </a:cubicBezTo>
                  <a:cubicBezTo>
                    <a:pt x="14468510" y="1399863"/>
                    <a:pt x="13679305" y="1161261"/>
                    <a:pt x="12630114" y="1364327"/>
                  </a:cubicBezTo>
                  <a:cubicBezTo>
                    <a:pt x="11637224" y="1556848"/>
                    <a:pt x="10955270" y="2181534"/>
                    <a:pt x="10668704" y="2424560"/>
                  </a:cubicBezTo>
                  <a:lnTo>
                    <a:pt x="10598595" y="2483657"/>
                  </a:lnTo>
                  <a:cubicBezTo>
                    <a:pt x="10401158" y="2649362"/>
                    <a:pt x="10125150" y="2684898"/>
                    <a:pt x="9892009" y="2574776"/>
                  </a:cubicBezTo>
                  <a:lnTo>
                    <a:pt x="9884972" y="2571521"/>
                  </a:lnTo>
                  <a:cubicBezTo>
                    <a:pt x="9737321" y="2500971"/>
                    <a:pt x="9537415" y="2357784"/>
                    <a:pt x="9139163" y="2052661"/>
                  </a:cubicBezTo>
                  <a:cubicBezTo>
                    <a:pt x="8777793" y="1775924"/>
                    <a:pt x="8090889" y="1224916"/>
                    <a:pt x="7322663" y="964317"/>
                  </a:cubicBezTo>
                  <a:cubicBezTo>
                    <a:pt x="5820885" y="455092"/>
                    <a:pt x="4243124" y="397692"/>
                    <a:pt x="2847814" y="764245"/>
                  </a:cubicBezTo>
                  <a:cubicBezTo>
                    <a:pt x="1776733" y="1045673"/>
                    <a:pt x="755826" y="1594208"/>
                    <a:pt x="-6145" y="2446685"/>
                  </a:cubicBezTo>
                </a:path>
              </a:pathLst>
            </a:custGeom>
            <a:noFill/>
            <a:ln w="6904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50612AA-B9F7-0846-A3C4-8989DCDA6D1F}"/>
                </a:ext>
              </a:extLst>
            </p:cNvPr>
            <p:cNvSpPr/>
            <p:nvPr/>
          </p:nvSpPr>
          <p:spPr>
            <a:xfrm>
              <a:off x="-8898258" y="1214708"/>
              <a:ext cx="20758706" cy="2667551"/>
            </a:xfrm>
            <a:custGeom>
              <a:avLst/>
              <a:gdLst>
                <a:gd name="connsiteX0" fmla="*/ 20752562 w 20758706"/>
                <a:gd name="connsiteY0" fmla="*/ 489023 h 2667551"/>
                <a:gd name="connsiteX1" fmla="*/ 18436424 w 20758706"/>
                <a:gd name="connsiteY1" fmla="*/ 11299 h 2667551"/>
                <a:gd name="connsiteX2" fmla="*/ 16206820 w 20758706"/>
                <a:gd name="connsiteY2" fmla="*/ 1046540 h 2667551"/>
                <a:gd name="connsiteX3" fmla="*/ 15380601 w 20758706"/>
                <a:gd name="connsiteY3" fmla="*/ 1568781 h 2667551"/>
                <a:gd name="connsiteX4" fmla="*/ 14682752 w 20758706"/>
                <a:gd name="connsiteY4" fmla="*/ 1516713 h 2667551"/>
                <a:gd name="connsiteX5" fmla="*/ 12506445 w 20758706"/>
                <a:gd name="connsiteY5" fmla="*/ 1359728 h 2667551"/>
                <a:gd name="connsiteX6" fmla="*/ 10646942 w 20758706"/>
                <a:gd name="connsiteY6" fmla="*/ 2371141 h 2667551"/>
                <a:gd name="connsiteX7" fmla="*/ 10512584 w 20758706"/>
                <a:gd name="connsiteY7" fmla="*/ 2483088 h 2667551"/>
                <a:gd name="connsiteX8" fmla="*/ 9645844 w 20758706"/>
                <a:gd name="connsiteY8" fmla="*/ 2562620 h 2667551"/>
                <a:gd name="connsiteX9" fmla="*/ 9622777 w 20758706"/>
                <a:gd name="connsiteY9" fmla="*/ 2549603 h 2667551"/>
                <a:gd name="connsiteX10" fmla="*/ 8837218 w 20758706"/>
                <a:gd name="connsiteY10" fmla="*/ 2006539 h 2667551"/>
                <a:gd name="connsiteX11" fmla="*/ 7084706 w 20758706"/>
                <a:gd name="connsiteY11" fmla="*/ 952167 h 2667551"/>
                <a:gd name="connsiteX12" fmla="*/ 2738482 w 20758706"/>
                <a:gd name="connsiteY12" fmla="*/ 756913 h 2667551"/>
                <a:gd name="connsiteX13" fmla="*/ -6145 w 20758706"/>
                <a:gd name="connsiteY13" fmla="*/ 2372183 h 266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58706" h="2667551">
                  <a:moveTo>
                    <a:pt x="20752562" y="489023"/>
                  </a:moveTo>
                  <a:cubicBezTo>
                    <a:pt x="19967524" y="114659"/>
                    <a:pt x="19201780" y="-68099"/>
                    <a:pt x="18436424" y="11299"/>
                  </a:cubicBezTo>
                  <a:cubicBezTo>
                    <a:pt x="17358566" y="123246"/>
                    <a:pt x="16602590" y="744417"/>
                    <a:pt x="16206820" y="1046540"/>
                  </a:cubicBezTo>
                  <a:cubicBezTo>
                    <a:pt x="15827855" y="1335773"/>
                    <a:pt x="15622605" y="1480396"/>
                    <a:pt x="15380601" y="1568781"/>
                  </a:cubicBezTo>
                  <a:cubicBezTo>
                    <a:pt x="15172092" y="1644925"/>
                    <a:pt x="15116968" y="1640374"/>
                    <a:pt x="14682752" y="1516713"/>
                  </a:cubicBezTo>
                  <a:cubicBezTo>
                    <a:pt x="14243578" y="1391616"/>
                    <a:pt x="13499075" y="1167207"/>
                    <a:pt x="12506445" y="1359728"/>
                  </a:cubicBezTo>
                  <a:cubicBezTo>
                    <a:pt x="11579758" y="1539359"/>
                    <a:pt x="10940545" y="2122128"/>
                    <a:pt x="10646942" y="2371141"/>
                  </a:cubicBezTo>
                  <a:cubicBezTo>
                    <a:pt x="10597030" y="2413446"/>
                    <a:pt x="10552462" y="2450545"/>
                    <a:pt x="10512584" y="2483088"/>
                  </a:cubicBezTo>
                  <a:cubicBezTo>
                    <a:pt x="10266934" y="2683942"/>
                    <a:pt x="9921592" y="2719738"/>
                    <a:pt x="9645844" y="2562620"/>
                  </a:cubicBezTo>
                  <a:cubicBezTo>
                    <a:pt x="9638023" y="2558196"/>
                    <a:pt x="9630330" y="2553639"/>
                    <a:pt x="9622777" y="2549603"/>
                  </a:cubicBezTo>
                  <a:cubicBezTo>
                    <a:pt x="9449712" y="2467077"/>
                    <a:pt x="9230386" y="2307620"/>
                    <a:pt x="8837218" y="2006539"/>
                  </a:cubicBezTo>
                  <a:cubicBezTo>
                    <a:pt x="8466595" y="1722639"/>
                    <a:pt x="7810966" y="1198574"/>
                    <a:pt x="7084706" y="952167"/>
                  </a:cubicBezTo>
                  <a:cubicBezTo>
                    <a:pt x="5622284" y="456220"/>
                    <a:pt x="4089224" y="401807"/>
                    <a:pt x="2738482" y="756913"/>
                  </a:cubicBezTo>
                  <a:cubicBezTo>
                    <a:pt x="1701412" y="1029353"/>
                    <a:pt x="721681" y="1558237"/>
                    <a:pt x="-6145" y="2372183"/>
                  </a:cubicBezTo>
                </a:path>
              </a:pathLst>
            </a:custGeom>
            <a:noFill/>
            <a:ln w="13678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6C9FFD5-5085-CC46-A10A-74B68713726F}"/>
                </a:ext>
              </a:extLst>
            </p:cNvPr>
            <p:cNvSpPr/>
            <p:nvPr/>
          </p:nvSpPr>
          <p:spPr>
            <a:xfrm>
              <a:off x="-8732364" y="1437688"/>
              <a:ext cx="20496244" cy="2724100"/>
            </a:xfrm>
            <a:custGeom>
              <a:avLst/>
              <a:gdLst>
                <a:gd name="connsiteX0" fmla="*/ 20490100 w 20496244"/>
                <a:gd name="connsiteY0" fmla="*/ 467285 h 2724100"/>
                <a:gd name="connsiteX1" fmla="*/ 18293076 w 20496244"/>
                <a:gd name="connsiteY1" fmla="*/ 10128 h 2724100"/>
                <a:gd name="connsiteX2" fmla="*/ 16175800 w 20496244"/>
                <a:gd name="connsiteY2" fmla="*/ 1000852 h 2724100"/>
                <a:gd name="connsiteX3" fmla="*/ 15290816 w 20496244"/>
                <a:gd name="connsiteY3" fmla="*/ 1555242 h 2724100"/>
                <a:gd name="connsiteX4" fmla="*/ 14455217 w 20496244"/>
                <a:gd name="connsiteY4" fmla="*/ 1508119 h 2724100"/>
                <a:gd name="connsiteX5" fmla="*/ 12382516 w 20496244"/>
                <a:gd name="connsiteY5" fmla="*/ 1355691 h 2724100"/>
                <a:gd name="connsiteX6" fmla="*/ 10624919 w 20496244"/>
                <a:gd name="connsiteY6" fmla="*/ 2318163 h 2724100"/>
                <a:gd name="connsiteX7" fmla="*/ 10035232 w 20496244"/>
                <a:gd name="connsiteY7" fmla="*/ 2714271 h 2724100"/>
                <a:gd name="connsiteX8" fmla="*/ 9360182 w 20496244"/>
                <a:gd name="connsiteY8" fmla="*/ 2527349 h 2724100"/>
                <a:gd name="connsiteX9" fmla="*/ 8535012 w 20496244"/>
                <a:gd name="connsiteY9" fmla="*/ 1959936 h 2724100"/>
                <a:gd name="connsiteX10" fmla="*/ 6846615 w 20496244"/>
                <a:gd name="connsiteY10" fmla="*/ 940058 h 2724100"/>
                <a:gd name="connsiteX11" fmla="*/ 2628755 w 20496244"/>
                <a:gd name="connsiteY11" fmla="*/ 748973 h 2724100"/>
                <a:gd name="connsiteX12" fmla="*/ -6145 w 20496244"/>
                <a:gd name="connsiteY12" fmla="*/ 2297208 h 27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96244" h="2724100">
                  <a:moveTo>
                    <a:pt x="20490100" y="467285"/>
                  </a:moveTo>
                  <a:cubicBezTo>
                    <a:pt x="19730090" y="104895"/>
                    <a:pt x="19005916" y="-63938"/>
                    <a:pt x="18293076" y="10128"/>
                  </a:cubicBezTo>
                  <a:cubicBezTo>
                    <a:pt x="17287154" y="114264"/>
                    <a:pt x="16579269" y="692736"/>
                    <a:pt x="16175800" y="1000852"/>
                  </a:cubicBezTo>
                  <a:cubicBezTo>
                    <a:pt x="15799444" y="1288134"/>
                    <a:pt x="15569046" y="1453712"/>
                    <a:pt x="15290816" y="1555242"/>
                  </a:cubicBezTo>
                  <a:cubicBezTo>
                    <a:pt x="15012587" y="1656771"/>
                    <a:pt x="14897127" y="1633992"/>
                    <a:pt x="14455217" y="1508119"/>
                  </a:cubicBezTo>
                  <a:cubicBezTo>
                    <a:pt x="14018780" y="1383937"/>
                    <a:pt x="13319105" y="1174102"/>
                    <a:pt x="12382516" y="1355691"/>
                  </a:cubicBezTo>
                  <a:cubicBezTo>
                    <a:pt x="11522419" y="1522439"/>
                    <a:pt x="10925560" y="2063163"/>
                    <a:pt x="10624919" y="2318163"/>
                  </a:cubicBezTo>
                  <a:cubicBezTo>
                    <a:pt x="10213897" y="2666627"/>
                    <a:pt x="10123845" y="2702817"/>
                    <a:pt x="10035232" y="2714271"/>
                  </a:cubicBezTo>
                  <a:cubicBezTo>
                    <a:pt x="9985319" y="2720779"/>
                    <a:pt x="9792451" y="2733402"/>
                    <a:pt x="9360182" y="2527349"/>
                  </a:cubicBezTo>
                  <a:cubicBezTo>
                    <a:pt x="9161842" y="2432716"/>
                    <a:pt x="8922968" y="2257114"/>
                    <a:pt x="8535012" y="1959936"/>
                  </a:cubicBezTo>
                  <a:cubicBezTo>
                    <a:pt x="8155137" y="1669007"/>
                    <a:pt x="7530656" y="1172024"/>
                    <a:pt x="6846615" y="940058"/>
                  </a:cubicBezTo>
                  <a:cubicBezTo>
                    <a:pt x="5423288" y="457395"/>
                    <a:pt x="3935057" y="406363"/>
                    <a:pt x="2628755" y="748973"/>
                  </a:cubicBezTo>
                  <a:cubicBezTo>
                    <a:pt x="1625308" y="1012433"/>
                    <a:pt x="687021" y="1521657"/>
                    <a:pt x="-6145" y="2297208"/>
                  </a:cubicBezTo>
                </a:path>
              </a:pathLst>
            </a:custGeom>
            <a:noFill/>
            <a:ln w="20582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00C24D5-CC2E-6245-AA57-18D936F7588C}"/>
                </a:ext>
              </a:extLst>
            </p:cNvPr>
            <p:cNvSpPr/>
            <p:nvPr/>
          </p:nvSpPr>
          <p:spPr>
            <a:xfrm>
              <a:off x="-8565948" y="1660585"/>
              <a:ext cx="20233655" cy="2723880"/>
            </a:xfrm>
            <a:custGeom>
              <a:avLst/>
              <a:gdLst>
                <a:gd name="connsiteX0" fmla="*/ 20227510 w 20233655"/>
                <a:gd name="connsiteY0" fmla="*/ 445502 h 2723880"/>
                <a:gd name="connsiteX1" fmla="*/ 18149726 w 20233655"/>
                <a:gd name="connsiteY1" fmla="*/ 8913 h 2723880"/>
                <a:gd name="connsiteX2" fmla="*/ 16144919 w 20233655"/>
                <a:gd name="connsiteY2" fmla="*/ 954981 h 2723880"/>
                <a:gd name="connsiteX3" fmla="*/ 15201026 w 20233655"/>
                <a:gd name="connsiteY3" fmla="*/ 1541658 h 2723880"/>
                <a:gd name="connsiteX4" fmla="*/ 14227550 w 20233655"/>
                <a:gd name="connsiteY4" fmla="*/ 1499614 h 2723880"/>
                <a:gd name="connsiteX5" fmla="*/ 12258581 w 20233655"/>
                <a:gd name="connsiteY5" fmla="*/ 1351476 h 2723880"/>
                <a:gd name="connsiteX6" fmla="*/ 10602896 w 20233655"/>
                <a:gd name="connsiteY6" fmla="*/ 2265141 h 2723880"/>
                <a:gd name="connsiteX7" fmla="*/ 9897615 w 20233655"/>
                <a:gd name="connsiteY7" fmla="*/ 2712401 h 2723880"/>
                <a:gd name="connsiteX8" fmla="*/ 9097593 w 20233655"/>
                <a:gd name="connsiteY8" fmla="*/ 2505560 h 2723880"/>
                <a:gd name="connsiteX9" fmla="*/ 8232806 w 20233655"/>
                <a:gd name="connsiteY9" fmla="*/ 1913944 h 2723880"/>
                <a:gd name="connsiteX10" fmla="*/ 6608397 w 20233655"/>
                <a:gd name="connsiteY10" fmla="*/ 928171 h 2723880"/>
                <a:gd name="connsiteX11" fmla="*/ 2519156 w 20233655"/>
                <a:gd name="connsiteY11" fmla="*/ 741637 h 2723880"/>
                <a:gd name="connsiteX12" fmla="*/ -6145 w 20233655"/>
                <a:gd name="connsiteY12" fmla="*/ 2222702 h 272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33655" h="2723880">
                  <a:moveTo>
                    <a:pt x="20227510" y="445502"/>
                  </a:moveTo>
                  <a:cubicBezTo>
                    <a:pt x="19492520" y="95087"/>
                    <a:pt x="18810306" y="-59686"/>
                    <a:pt x="18149726" y="8913"/>
                  </a:cubicBezTo>
                  <a:cubicBezTo>
                    <a:pt x="17215866" y="105886"/>
                    <a:pt x="16555942" y="641144"/>
                    <a:pt x="16144919" y="954981"/>
                  </a:cubicBezTo>
                  <a:cubicBezTo>
                    <a:pt x="15771039" y="1240444"/>
                    <a:pt x="15515481" y="1426845"/>
                    <a:pt x="15201026" y="1541658"/>
                  </a:cubicBezTo>
                  <a:cubicBezTo>
                    <a:pt x="14851255" y="1669355"/>
                    <a:pt x="14677279" y="1627698"/>
                    <a:pt x="14227550" y="1499614"/>
                  </a:cubicBezTo>
                  <a:cubicBezTo>
                    <a:pt x="13794116" y="1376213"/>
                    <a:pt x="13139136" y="1180826"/>
                    <a:pt x="12258581" y="1351476"/>
                  </a:cubicBezTo>
                  <a:cubicBezTo>
                    <a:pt x="11464553" y="1505468"/>
                    <a:pt x="10910702" y="2004281"/>
                    <a:pt x="10602896" y="2265141"/>
                  </a:cubicBezTo>
                  <a:cubicBezTo>
                    <a:pt x="10198911" y="2608132"/>
                    <a:pt x="10060901" y="2691185"/>
                    <a:pt x="9897615" y="2712401"/>
                  </a:cubicBezTo>
                  <a:cubicBezTo>
                    <a:pt x="9793361" y="2725418"/>
                    <a:pt x="9556314" y="2724249"/>
                    <a:pt x="9097593" y="2505560"/>
                  </a:cubicBezTo>
                  <a:cubicBezTo>
                    <a:pt x="8873972" y="2398825"/>
                    <a:pt x="8615417" y="2207086"/>
                    <a:pt x="8232806" y="1913944"/>
                  </a:cubicBezTo>
                  <a:cubicBezTo>
                    <a:pt x="7843679" y="1615851"/>
                    <a:pt x="7250339" y="1145944"/>
                    <a:pt x="6608397" y="928171"/>
                  </a:cubicBezTo>
                  <a:cubicBezTo>
                    <a:pt x="5224420" y="458779"/>
                    <a:pt x="3780502" y="410093"/>
                    <a:pt x="2519156" y="741637"/>
                  </a:cubicBezTo>
                  <a:cubicBezTo>
                    <a:pt x="1550242" y="996116"/>
                    <a:pt x="652876" y="1485682"/>
                    <a:pt x="-6145" y="2222702"/>
                  </a:cubicBezTo>
                </a:path>
              </a:pathLst>
            </a:custGeom>
            <a:noFill/>
            <a:ln w="27486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FA20288-DBD8-2749-AD6A-08AEBC8AFEF5}"/>
                </a:ext>
              </a:extLst>
            </p:cNvPr>
            <p:cNvSpPr/>
            <p:nvPr/>
          </p:nvSpPr>
          <p:spPr>
            <a:xfrm>
              <a:off x="-8400703" y="1883160"/>
              <a:ext cx="19972237" cy="2724245"/>
            </a:xfrm>
            <a:custGeom>
              <a:avLst/>
              <a:gdLst>
                <a:gd name="connsiteX0" fmla="*/ 19966092 w 19972237"/>
                <a:gd name="connsiteY0" fmla="*/ 424034 h 2724245"/>
                <a:gd name="connsiteX1" fmla="*/ 18007546 w 19972237"/>
                <a:gd name="connsiteY1" fmla="*/ 7492 h 2724245"/>
                <a:gd name="connsiteX2" fmla="*/ 16115203 w 19972237"/>
                <a:gd name="connsiteY2" fmla="*/ 908915 h 2724245"/>
                <a:gd name="connsiteX3" fmla="*/ 15111757 w 19972237"/>
                <a:gd name="connsiteY3" fmla="*/ 1527875 h 2724245"/>
                <a:gd name="connsiteX4" fmla="*/ 14000664 w 19972237"/>
                <a:gd name="connsiteY4" fmla="*/ 1490775 h 2724245"/>
                <a:gd name="connsiteX5" fmla="*/ 12135428 w 19972237"/>
                <a:gd name="connsiteY5" fmla="*/ 1347589 h 2724245"/>
                <a:gd name="connsiteX6" fmla="*/ 10581523 w 19972237"/>
                <a:gd name="connsiteY6" fmla="*/ 2212434 h 2724245"/>
                <a:gd name="connsiteX7" fmla="*/ 9760521 w 19972237"/>
                <a:gd name="connsiteY7" fmla="*/ 2710719 h 2724245"/>
                <a:gd name="connsiteX8" fmla="*/ 8835265 w 19972237"/>
                <a:gd name="connsiteY8" fmla="*/ 2483965 h 2724245"/>
                <a:gd name="connsiteX9" fmla="*/ 7930855 w 19972237"/>
                <a:gd name="connsiteY9" fmla="*/ 1868133 h 2724245"/>
                <a:gd name="connsiteX10" fmla="*/ 6370433 w 19972237"/>
                <a:gd name="connsiteY10" fmla="*/ 916466 h 2724245"/>
                <a:gd name="connsiteX11" fmla="*/ 2409684 w 19972237"/>
                <a:gd name="connsiteY11" fmla="*/ 734229 h 2724245"/>
                <a:gd name="connsiteX12" fmla="*/ -6145 w 19972237"/>
                <a:gd name="connsiteY12" fmla="*/ 2148258 h 272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72237" h="2724245">
                  <a:moveTo>
                    <a:pt x="19966092" y="424034"/>
                  </a:moveTo>
                  <a:cubicBezTo>
                    <a:pt x="19256250" y="85594"/>
                    <a:pt x="18615738" y="-55120"/>
                    <a:pt x="18007546" y="7492"/>
                  </a:cubicBezTo>
                  <a:cubicBezTo>
                    <a:pt x="17145758" y="97053"/>
                    <a:pt x="16533785" y="589218"/>
                    <a:pt x="16115203" y="908915"/>
                  </a:cubicBezTo>
                  <a:cubicBezTo>
                    <a:pt x="15743664" y="1192555"/>
                    <a:pt x="15463615" y="1399784"/>
                    <a:pt x="15111757" y="1527875"/>
                  </a:cubicBezTo>
                  <a:cubicBezTo>
                    <a:pt x="14691609" y="1681345"/>
                    <a:pt x="14458215" y="1621072"/>
                    <a:pt x="14000664" y="1490775"/>
                  </a:cubicBezTo>
                  <a:cubicBezTo>
                    <a:pt x="13570616" y="1368156"/>
                    <a:pt x="12959821" y="1187349"/>
                    <a:pt x="12135428" y="1347589"/>
                  </a:cubicBezTo>
                  <a:cubicBezTo>
                    <a:pt x="11407475" y="1488690"/>
                    <a:pt x="10896366" y="1945459"/>
                    <a:pt x="10581523" y="2212434"/>
                  </a:cubicBezTo>
                  <a:cubicBezTo>
                    <a:pt x="10183532" y="2549705"/>
                    <a:pt x="9998612" y="2679741"/>
                    <a:pt x="9760521" y="2710719"/>
                  </a:cubicBezTo>
                  <a:cubicBezTo>
                    <a:pt x="9601791" y="2731287"/>
                    <a:pt x="9320959" y="2715277"/>
                    <a:pt x="8835265" y="2483965"/>
                  </a:cubicBezTo>
                  <a:cubicBezTo>
                    <a:pt x="8586223" y="2365256"/>
                    <a:pt x="8308388" y="2157372"/>
                    <a:pt x="7930855" y="1868133"/>
                  </a:cubicBezTo>
                  <a:cubicBezTo>
                    <a:pt x="7532348" y="1562889"/>
                    <a:pt x="6970156" y="1119919"/>
                    <a:pt x="6370433" y="916466"/>
                  </a:cubicBezTo>
                  <a:cubicBezTo>
                    <a:pt x="5025685" y="460873"/>
                    <a:pt x="3626723" y="414665"/>
                    <a:pt x="2409684" y="734229"/>
                  </a:cubicBezTo>
                  <a:cubicBezTo>
                    <a:pt x="1474788" y="979727"/>
                    <a:pt x="618597" y="1450161"/>
                    <a:pt x="-6145" y="2148258"/>
                  </a:cubicBezTo>
                </a:path>
              </a:pathLst>
            </a:custGeom>
            <a:noFill/>
            <a:ln w="34260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8A47328-3866-114B-A008-0B7CCD0CC865}"/>
                </a:ext>
              </a:extLst>
            </p:cNvPr>
            <p:cNvSpPr/>
            <p:nvPr/>
          </p:nvSpPr>
          <p:spPr>
            <a:xfrm>
              <a:off x="-8233765" y="2106330"/>
              <a:ext cx="19709254" cy="2723627"/>
            </a:xfrm>
            <a:custGeom>
              <a:avLst/>
              <a:gdLst>
                <a:gd name="connsiteX0" fmla="*/ 19703110 w 19709254"/>
                <a:gd name="connsiteY0" fmla="*/ 401979 h 2723627"/>
                <a:gd name="connsiteX1" fmla="*/ 17863676 w 19709254"/>
                <a:gd name="connsiteY1" fmla="*/ 6526 h 2723627"/>
                <a:gd name="connsiteX2" fmla="*/ 16083667 w 19709254"/>
                <a:gd name="connsiteY2" fmla="*/ 863299 h 2723627"/>
                <a:gd name="connsiteX3" fmla="*/ 15021966 w 19709254"/>
                <a:gd name="connsiteY3" fmla="*/ 1514146 h 2723627"/>
                <a:gd name="connsiteX4" fmla="*/ 13773003 w 19709254"/>
                <a:gd name="connsiteY4" fmla="*/ 1482125 h 2723627"/>
                <a:gd name="connsiteX5" fmla="*/ 12011499 w 19709254"/>
                <a:gd name="connsiteY5" fmla="*/ 1342974 h 2723627"/>
                <a:gd name="connsiteX6" fmla="*/ 10559493 w 19709254"/>
                <a:gd name="connsiteY6" fmla="*/ 2158872 h 2723627"/>
                <a:gd name="connsiteX7" fmla="*/ 9622904 w 19709254"/>
                <a:gd name="connsiteY7" fmla="*/ 2708190 h 2723627"/>
                <a:gd name="connsiteX8" fmla="*/ 8573191 w 19709254"/>
                <a:gd name="connsiteY8" fmla="*/ 2461650 h 2723627"/>
                <a:gd name="connsiteX9" fmla="*/ 7629170 w 19709254"/>
                <a:gd name="connsiteY9" fmla="*/ 1821474 h 2723627"/>
                <a:gd name="connsiteX10" fmla="*/ 6132864 w 19709254"/>
                <a:gd name="connsiteY10" fmla="*/ 904040 h 2723627"/>
                <a:gd name="connsiteX11" fmla="*/ 2300479 w 19709254"/>
                <a:gd name="connsiteY11" fmla="*/ 726494 h 2723627"/>
                <a:gd name="connsiteX12" fmla="*/ -6145 w 19709254"/>
                <a:gd name="connsiteY12" fmla="*/ 2073614 h 272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09254" h="2723627">
                  <a:moveTo>
                    <a:pt x="19703110" y="401979"/>
                  </a:moveTo>
                  <a:cubicBezTo>
                    <a:pt x="19018292" y="75513"/>
                    <a:pt x="18419614" y="-51269"/>
                    <a:pt x="17863676" y="6526"/>
                  </a:cubicBezTo>
                  <a:cubicBezTo>
                    <a:pt x="17073822" y="88530"/>
                    <a:pt x="16510064" y="537875"/>
                    <a:pt x="16083667" y="863299"/>
                  </a:cubicBezTo>
                  <a:cubicBezTo>
                    <a:pt x="15714737" y="1145114"/>
                    <a:pt x="15409012" y="1373171"/>
                    <a:pt x="15021966" y="1514146"/>
                  </a:cubicBezTo>
                  <a:cubicBezTo>
                    <a:pt x="14531321" y="1693389"/>
                    <a:pt x="14238367" y="1614639"/>
                    <a:pt x="13773003" y="1482125"/>
                  </a:cubicBezTo>
                  <a:cubicBezTo>
                    <a:pt x="13345430" y="1360288"/>
                    <a:pt x="12779852" y="1193928"/>
                    <a:pt x="12011499" y="1342974"/>
                  </a:cubicBezTo>
                  <a:cubicBezTo>
                    <a:pt x="11349875" y="1471192"/>
                    <a:pt x="10881381" y="1885910"/>
                    <a:pt x="10559493" y="2158872"/>
                  </a:cubicBezTo>
                  <a:cubicBezTo>
                    <a:pt x="10168540" y="2490677"/>
                    <a:pt x="9935667" y="2667709"/>
                    <a:pt x="9622904" y="2708190"/>
                  </a:cubicBezTo>
                  <a:cubicBezTo>
                    <a:pt x="9409573" y="2735914"/>
                    <a:pt x="9084949" y="2705584"/>
                    <a:pt x="8573191" y="2461650"/>
                  </a:cubicBezTo>
                  <a:cubicBezTo>
                    <a:pt x="8299524" y="2331480"/>
                    <a:pt x="8001620" y="2106804"/>
                    <a:pt x="7629170" y="1821474"/>
                  </a:cubicBezTo>
                  <a:cubicBezTo>
                    <a:pt x="7221406" y="1509067"/>
                    <a:pt x="6690883" y="1092525"/>
                    <a:pt x="6132864" y="904040"/>
                  </a:cubicBezTo>
                  <a:cubicBezTo>
                    <a:pt x="4827339" y="461464"/>
                    <a:pt x="3472944" y="418511"/>
                    <a:pt x="2300479" y="726494"/>
                  </a:cubicBezTo>
                  <a:cubicBezTo>
                    <a:pt x="1399721" y="963138"/>
                    <a:pt x="584714" y="1413392"/>
                    <a:pt x="-6145" y="2073614"/>
                  </a:cubicBezTo>
                </a:path>
              </a:pathLst>
            </a:custGeom>
            <a:noFill/>
            <a:ln w="41165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B8C2B6B-7E68-EA4B-92CF-102A97439535}"/>
                </a:ext>
              </a:extLst>
            </p:cNvPr>
            <p:cNvSpPr/>
            <p:nvPr/>
          </p:nvSpPr>
          <p:spPr>
            <a:xfrm>
              <a:off x="-8067483" y="2329221"/>
              <a:ext cx="19446798" cy="2724022"/>
            </a:xfrm>
            <a:custGeom>
              <a:avLst/>
              <a:gdLst>
                <a:gd name="connsiteX0" fmla="*/ 19440654 w 19446798"/>
                <a:gd name="connsiteY0" fmla="*/ 380196 h 2724022"/>
                <a:gd name="connsiteX1" fmla="*/ 17720460 w 19446798"/>
                <a:gd name="connsiteY1" fmla="*/ 5311 h 2724022"/>
                <a:gd name="connsiteX2" fmla="*/ 16052392 w 19446798"/>
                <a:gd name="connsiteY2" fmla="*/ 817439 h 2724022"/>
                <a:gd name="connsiteX3" fmla="*/ 14931660 w 19446798"/>
                <a:gd name="connsiteY3" fmla="*/ 1500956 h 2724022"/>
                <a:gd name="connsiteX4" fmla="*/ 13544947 w 19446798"/>
                <a:gd name="connsiteY4" fmla="*/ 1473880 h 2724022"/>
                <a:gd name="connsiteX5" fmla="*/ 11887048 w 19446798"/>
                <a:gd name="connsiteY5" fmla="*/ 1339287 h 2724022"/>
                <a:gd name="connsiteX6" fmla="*/ 10536955 w 19446798"/>
                <a:gd name="connsiteY6" fmla="*/ 2106244 h 2724022"/>
                <a:gd name="connsiteX7" fmla="*/ 9484639 w 19446798"/>
                <a:gd name="connsiteY7" fmla="*/ 2706720 h 2724022"/>
                <a:gd name="connsiteX8" fmla="*/ 8310087 w 19446798"/>
                <a:gd name="connsiteY8" fmla="*/ 2440261 h 2724022"/>
                <a:gd name="connsiteX9" fmla="*/ 7326449 w 19446798"/>
                <a:gd name="connsiteY9" fmla="*/ 1776397 h 2724022"/>
                <a:gd name="connsiteX10" fmla="*/ 5894125 w 19446798"/>
                <a:gd name="connsiteY10" fmla="*/ 893196 h 2724022"/>
                <a:gd name="connsiteX11" fmla="*/ 2190364 w 19446798"/>
                <a:gd name="connsiteY11" fmla="*/ 720073 h 2724022"/>
                <a:gd name="connsiteX12" fmla="*/ -6145 w 19446798"/>
                <a:gd name="connsiteY12" fmla="*/ 2000030 h 272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46798" h="2724022">
                  <a:moveTo>
                    <a:pt x="19440654" y="380196"/>
                  </a:moveTo>
                  <a:cubicBezTo>
                    <a:pt x="18780984" y="65711"/>
                    <a:pt x="18224010" y="-47018"/>
                    <a:pt x="17720460" y="5311"/>
                  </a:cubicBezTo>
                  <a:cubicBezTo>
                    <a:pt x="17002668" y="79897"/>
                    <a:pt x="16486870" y="486156"/>
                    <a:pt x="16052392" y="817439"/>
                  </a:cubicBezTo>
                  <a:cubicBezTo>
                    <a:pt x="15685810" y="1097431"/>
                    <a:pt x="15355193" y="1346450"/>
                    <a:pt x="14931660" y="1500956"/>
                  </a:cubicBezTo>
                  <a:cubicBezTo>
                    <a:pt x="14370511" y="1705846"/>
                    <a:pt x="14018004" y="1608606"/>
                    <a:pt x="13544947" y="1473880"/>
                  </a:cubicBezTo>
                  <a:cubicBezTo>
                    <a:pt x="13120243" y="1352958"/>
                    <a:pt x="12599360" y="1201179"/>
                    <a:pt x="11887048" y="1339287"/>
                  </a:cubicBezTo>
                  <a:cubicBezTo>
                    <a:pt x="11291621" y="1454615"/>
                    <a:pt x="10865874" y="1827422"/>
                    <a:pt x="10536955" y="2106244"/>
                  </a:cubicBezTo>
                  <a:cubicBezTo>
                    <a:pt x="10151996" y="2432583"/>
                    <a:pt x="9872334" y="2656470"/>
                    <a:pt x="9484639" y="2706720"/>
                  </a:cubicBezTo>
                  <a:cubicBezTo>
                    <a:pt x="9216966" y="2741474"/>
                    <a:pt x="8848297" y="2696958"/>
                    <a:pt x="8310087" y="2440261"/>
                  </a:cubicBezTo>
                  <a:cubicBezTo>
                    <a:pt x="8010356" y="2297074"/>
                    <a:pt x="7693814" y="2057170"/>
                    <a:pt x="7326449" y="1776397"/>
                  </a:cubicBezTo>
                  <a:cubicBezTo>
                    <a:pt x="6909432" y="1456960"/>
                    <a:pt x="6409662" y="1067882"/>
                    <a:pt x="5894125" y="893196"/>
                  </a:cubicBezTo>
                  <a:cubicBezTo>
                    <a:pt x="4627828" y="463637"/>
                    <a:pt x="3318262" y="423677"/>
                    <a:pt x="2190364" y="720073"/>
                  </a:cubicBezTo>
                  <a:cubicBezTo>
                    <a:pt x="1323618" y="947736"/>
                    <a:pt x="549793" y="1378337"/>
                    <a:pt x="-6145" y="2000030"/>
                  </a:cubicBezTo>
                </a:path>
              </a:pathLst>
            </a:custGeom>
            <a:noFill/>
            <a:ln w="48069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9D791B5-01BC-1840-9582-F6F98FA14A9E}"/>
                </a:ext>
              </a:extLst>
            </p:cNvPr>
            <p:cNvSpPr/>
            <p:nvPr/>
          </p:nvSpPr>
          <p:spPr>
            <a:xfrm>
              <a:off x="-7900806" y="2552110"/>
              <a:ext cx="19184076" cy="2724793"/>
            </a:xfrm>
            <a:custGeom>
              <a:avLst/>
              <a:gdLst>
                <a:gd name="connsiteX0" fmla="*/ 19177932 w 19184076"/>
                <a:gd name="connsiteY0" fmla="*/ 358555 h 2724793"/>
                <a:gd name="connsiteX1" fmla="*/ 17576850 w 19184076"/>
                <a:gd name="connsiteY1" fmla="*/ 4104 h 2724793"/>
                <a:gd name="connsiteX2" fmla="*/ 16021767 w 19184076"/>
                <a:gd name="connsiteY2" fmla="*/ 772103 h 2724793"/>
                <a:gd name="connsiteX3" fmla="*/ 14842257 w 19184076"/>
                <a:gd name="connsiteY3" fmla="*/ 1488035 h 2724793"/>
                <a:gd name="connsiteX4" fmla="*/ 13317540 w 19184076"/>
                <a:gd name="connsiteY4" fmla="*/ 1466031 h 2724793"/>
                <a:gd name="connsiteX5" fmla="*/ 11763246 w 19184076"/>
                <a:gd name="connsiteY5" fmla="*/ 1335861 h 2724793"/>
                <a:gd name="connsiteX6" fmla="*/ 10515059 w 19184076"/>
                <a:gd name="connsiteY6" fmla="*/ 2054012 h 2724793"/>
                <a:gd name="connsiteX7" fmla="*/ 9347150 w 19184076"/>
                <a:gd name="connsiteY7" fmla="*/ 2705634 h 2724793"/>
                <a:gd name="connsiteX8" fmla="*/ 8047753 w 19184076"/>
                <a:gd name="connsiteY8" fmla="*/ 2419261 h 2724793"/>
                <a:gd name="connsiteX9" fmla="*/ 7024370 w 19184076"/>
                <a:gd name="connsiteY9" fmla="*/ 1730666 h 2724793"/>
                <a:gd name="connsiteX10" fmla="*/ 5656034 w 19184076"/>
                <a:gd name="connsiteY10" fmla="*/ 881571 h 2724793"/>
                <a:gd name="connsiteX11" fmla="*/ 2080638 w 19184076"/>
                <a:gd name="connsiteY11" fmla="*/ 713006 h 2724793"/>
                <a:gd name="connsiteX12" fmla="*/ -6145 w 19184076"/>
                <a:gd name="connsiteY12" fmla="*/ 1925920 h 272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076" h="2724793">
                  <a:moveTo>
                    <a:pt x="19177932" y="358555"/>
                  </a:moveTo>
                  <a:cubicBezTo>
                    <a:pt x="18543282" y="55777"/>
                    <a:pt x="18028010" y="-42759"/>
                    <a:pt x="17576850" y="4104"/>
                  </a:cubicBezTo>
                  <a:cubicBezTo>
                    <a:pt x="16930994" y="71140"/>
                    <a:pt x="16463282" y="434572"/>
                    <a:pt x="16021767" y="772103"/>
                  </a:cubicBezTo>
                  <a:cubicBezTo>
                    <a:pt x="15657660" y="1050143"/>
                    <a:pt x="15301888" y="1319984"/>
                    <a:pt x="14842257" y="1488035"/>
                  </a:cubicBezTo>
                  <a:cubicBezTo>
                    <a:pt x="14210611" y="1718692"/>
                    <a:pt x="13798678" y="1602969"/>
                    <a:pt x="13317540" y="1466031"/>
                  </a:cubicBezTo>
                  <a:cubicBezTo>
                    <a:pt x="12895706" y="1345885"/>
                    <a:pt x="12419525" y="1208559"/>
                    <a:pt x="11763246" y="1335861"/>
                  </a:cubicBezTo>
                  <a:cubicBezTo>
                    <a:pt x="11234155" y="1438567"/>
                    <a:pt x="10851022" y="1769196"/>
                    <a:pt x="10515059" y="2054012"/>
                  </a:cubicBezTo>
                  <a:cubicBezTo>
                    <a:pt x="10137138" y="2374878"/>
                    <a:pt x="9809256" y="2645628"/>
                    <a:pt x="9347150" y="2705634"/>
                  </a:cubicBezTo>
                  <a:cubicBezTo>
                    <a:pt x="9025008" y="2747424"/>
                    <a:pt x="8612420" y="2688587"/>
                    <a:pt x="8047753" y="2419261"/>
                  </a:cubicBezTo>
                  <a:cubicBezTo>
                    <a:pt x="7722875" y="2264361"/>
                    <a:pt x="7386524" y="2007931"/>
                    <a:pt x="7024370" y="1730666"/>
                  </a:cubicBezTo>
                  <a:cubicBezTo>
                    <a:pt x="6597968" y="1404073"/>
                    <a:pt x="6129479" y="1042071"/>
                    <a:pt x="5656034" y="881571"/>
                  </a:cubicBezTo>
                  <a:cubicBezTo>
                    <a:pt x="4428960" y="465029"/>
                    <a:pt x="3164095" y="428324"/>
                    <a:pt x="2080638" y="713006"/>
                  </a:cubicBezTo>
                  <a:cubicBezTo>
                    <a:pt x="1248036" y="931688"/>
                    <a:pt x="515387" y="1342631"/>
                    <a:pt x="-6145" y="1925920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D3F2E54-729A-6242-B301-090376304C08}"/>
                </a:ext>
              </a:extLst>
            </p:cNvPr>
            <p:cNvSpPr/>
            <p:nvPr/>
          </p:nvSpPr>
          <p:spPr>
            <a:xfrm>
              <a:off x="-6402801" y="4558167"/>
              <a:ext cx="16820889" cy="2724324"/>
            </a:xfrm>
            <a:custGeom>
              <a:avLst/>
              <a:gdLst>
                <a:gd name="connsiteX0" fmla="*/ 16814744 w 16820889"/>
                <a:gd name="connsiteY0" fmla="*/ 162500 h 2724324"/>
                <a:gd name="connsiteX1" fmla="*/ 16286570 w 16820889"/>
                <a:gd name="connsiteY1" fmla="*/ -6720 h 2724324"/>
                <a:gd name="connsiteX2" fmla="*/ 15743276 w 16820889"/>
                <a:gd name="connsiteY2" fmla="*/ 359579 h 2724324"/>
                <a:gd name="connsiteX3" fmla="*/ 14033638 w 16820889"/>
                <a:gd name="connsiteY3" fmla="*/ 1365659 h 2724324"/>
                <a:gd name="connsiteX4" fmla="*/ 11269203 w 16820889"/>
                <a:gd name="connsiteY4" fmla="*/ 1388565 h 2724324"/>
                <a:gd name="connsiteX5" fmla="*/ 10676779 w 16820889"/>
                <a:gd name="connsiteY5" fmla="*/ 1293284 h 2724324"/>
                <a:gd name="connsiteX6" fmla="*/ 10316713 w 16820889"/>
                <a:gd name="connsiteY6" fmla="*/ 1576790 h 2724324"/>
                <a:gd name="connsiteX7" fmla="*/ 8108088 w 16820889"/>
                <a:gd name="connsiteY7" fmla="*/ 2688308 h 2724324"/>
                <a:gd name="connsiteX8" fmla="*/ 5684827 w 16820889"/>
                <a:gd name="connsiteY8" fmla="*/ 2222819 h 2724324"/>
                <a:gd name="connsiteX9" fmla="*/ 4304764 w 16820889"/>
                <a:gd name="connsiteY9" fmla="*/ 1315930 h 2724324"/>
                <a:gd name="connsiteX10" fmla="*/ 3512822 w 16820889"/>
                <a:gd name="connsiteY10" fmla="*/ 774424 h 2724324"/>
                <a:gd name="connsiteX11" fmla="*/ 1093869 w 16820889"/>
                <a:gd name="connsiteY11" fmla="*/ 646339 h 2724324"/>
                <a:gd name="connsiteX12" fmla="*/ -6145 w 16820889"/>
                <a:gd name="connsiteY12" fmla="*/ 1255663 h 272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0889" h="2724324">
                  <a:moveTo>
                    <a:pt x="16814744" y="162500"/>
                  </a:moveTo>
                  <a:cubicBezTo>
                    <a:pt x="16455849" y="-8671"/>
                    <a:pt x="16304813" y="-8283"/>
                    <a:pt x="16286570" y="-6720"/>
                  </a:cubicBezTo>
                  <a:cubicBezTo>
                    <a:pt x="16285138" y="-8023"/>
                    <a:pt x="16232750" y="-14137"/>
                    <a:pt x="15743276" y="359579"/>
                  </a:cubicBezTo>
                  <a:cubicBezTo>
                    <a:pt x="15401192" y="620699"/>
                    <a:pt x="14819713" y="1078631"/>
                    <a:pt x="14033638" y="1365659"/>
                  </a:cubicBezTo>
                  <a:cubicBezTo>
                    <a:pt x="12767596" y="1827887"/>
                    <a:pt x="11820190" y="1545551"/>
                    <a:pt x="11269203" y="1388565"/>
                  </a:cubicBezTo>
                  <a:cubicBezTo>
                    <a:pt x="10899363" y="1283260"/>
                    <a:pt x="10810877" y="1270371"/>
                    <a:pt x="10676779" y="1293284"/>
                  </a:cubicBezTo>
                  <a:cubicBezTo>
                    <a:pt x="10638861" y="1314366"/>
                    <a:pt x="10559493" y="1371385"/>
                    <a:pt x="10316713" y="1576790"/>
                  </a:cubicBezTo>
                  <a:cubicBezTo>
                    <a:pt x="9997173" y="1847807"/>
                    <a:pt x="9242635" y="2541086"/>
                    <a:pt x="8108088" y="2688308"/>
                  </a:cubicBezTo>
                  <a:cubicBezTo>
                    <a:pt x="7295689" y="2793747"/>
                    <a:pt x="6487980" y="2605910"/>
                    <a:pt x="5684827" y="2222819"/>
                  </a:cubicBezTo>
                  <a:cubicBezTo>
                    <a:pt x="5132154" y="1959360"/>
                    <a:pt x="4620396" y="1557525"/>
                    <a:pt x="4304764" y="1315930"/>
                  </a:cubicBezTo>
                  <a:cubicBezTo>
                    <a:pt x="3800438" y="929591"/>
                    <a:pt x="3610821" y="808269"/>
                    <a:pt x="3512822" y="774424"/>
                  </a:cubicBezTo>
                  <a:cubicBezTo>
                    <a:pt x="2638911" y="478028"/>
                    <a:pt x="1776338" y="467096"/>
                    <a:pt x="1093869" y="646339"/>
                  </a:cubicBezTo>
                  <a:cubicBezTo>
                    <a:pt x="567902" y="784581"/>
                    <a:pt x="205882" y="1018491"/>
                    <a:pt x="-6145" y="125566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B129975-3B14-F74A-981F-7BA2D556CDD7}"/>
                </a:ext>
              </a:extLst>
            </p:cNvPr>
            <p:cNvSpPr/>
            <p:nvPr/>
          </p:nvSpPr>
          <p:spPr>
            <a:xfrm>
              <a:off x="-6569217" y="4335025"/>
              <a:ext cx="17083485" cy="2724132"/>
            </a:xfrm>
            <a:custGeom>
              <a:avLst/>
              <a:gdLst>
                <a:gd name="connsiteX0" fmla="*/ 17077340 w 17083485"/>
                <a:gd name="connsiteY0" fmla="*/ 184528 h 2724132"/>
                <a:gd name="connsiteX1" fmla="*/ 16429919 w 17083485"/>
                <a:gd name="connsiteY1" fmla="*/ -5514 h 2724132"/>
                <a:gd name="connsiteX2" fmla="*/ 15774163 w 17083485"/>
                <a:gd name="connsiteY2" fmla="*/ 405295 h 2724132"/>
                <a:gd name="connsiteX3" fmla="*/ 14123423 w 17083485"/>
                <a:gd name="connsiteY3" fmla="*/ 1379093 h 2724132"/>
                <a:gd name="connsiteX4" fmla="*/ 11496744 w 17083485"/>
                <a:gd name="connsiteY4" fmla="*/ 1397062 h 2724132"/>
                <a:gd name="connsiteX5" fmla="*/ 10773868 w 17083485"/>
                <a:gd name="connsiteY5" fmla="*/ 1302168 h 2724132"/>
                <a:gd name="connsiteX6" fmla="*/ 10338736 w 17083485"/>
                <a:gd name="connsiteY6" fmla="*/ 1629670 h 2724132"/>
                <a:gd name="connsiteX7" fmla="*/ 8245832 w 17083485"/>
                <a:gd name="connsiteY7" fmla="*/ 2690029 h 2724132"/>
                <a:gd name="connsiteX8" fmla="*/ 5947423 w 17083485"/>
                <a:gd name="connsiteY8" fmla="*/ 2244460 h 2724132"/>
                <a:gd name="connsiteX9" fmla="*/ 4606970 w 17083485"/>
                <a:gd name="connsiteY9" fmla="*/ 1361780 h 2724132"/>
                <a:gd name="connsiteX10" fmla="*/ 3751047 w 17083485"/>
                <a:gd name="connsiteY10" fmla="*/ 786174 h 2724132"/>
                <a:gd name="connsiteX11" fmla="*/ 1203462 w 17083485"/>
                <a:gd name="connsiteY11" fmla="*/ 653532 h 2724132"/>
                <a:gd name="connsiteX12" fmla="*/ -6145 w 17083485"/>
                <a:gd name="connsiteY12" fmla="*/ 1330413 h 272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83485" h="2724132">
                  <a:moveTo>
                    <a:pt x="17077340" y="184528"/>
                  </a:moveTo>
                  <a:cubicBezTo>
                    <a:pt x="16643251" y="-22440"/>
                    <a:pt x="16462365" y="-8902"/>
                    <a:pt x="16429919" y="-5514"/>
                  </a:cubicBezTo>
                  <a:cubicBezTo>
                    <a:pt x="16360071" y="1770"/>
                    <a:pt x="16276796" y="21429"/>
                    <a:pt x="15774163" y="405295"/>
                  </a:cubicBezTo>
                  <a:cubicBezTo>
                    <a:pt x="15429597" y="668240"/>
                    <a:pt x="14873271" y="1105216"/>
                    <a:pt x="14123423" y="1379093"/>
                  </a:cubicBezTo>
                  <a:cubicBezTo>
                    <a:pt x="12927891" y="1815555"/>
                    <a:pt x="12039904" y="1551701"/>
                    <a:pt x="11496744" y="1397062"/>
                  </a:cubicBezTo>
                  <a:cubicBezTo>
                    <a:pt x="11099536" y="1283939"/>
                    <a:pt x="10980551" y="1262335"/>
                    <a:pt x="10773868" y="1302168"/>
                  </a:cubicBezTo>
                  <a:cubicBezTo>
                    <a:pt x="10745330" y="1311149"/>
                    <a:pt x="10678605" y="1341218"/>
                    <a:pt x="10338736" y="1629670"/>
                  </a:cubicBezTo>
                  <a:cubicBezTo>
                    <a:pt x="10012941" y="1906152"/>
                    <a:pt x="9305579" y="2552442"/>
                    <a:pt x="8245832" y="2690029"/>
                  </a:cubicBezTo>
                  <a:cubicBezTo>
                    <a:pt x="7487908" y="2788311"/>
                    <a:pt x="6723984" y="2614794"/>
                    <a:pt x="5947423" y="2244460"/>
                  </a:cubicBezTo>
                  <a:cubicBezTo>
                    <a:pt x="5420024" y="1992974"/>
                    <a:pt x="4927686" y="1607411"/>
                    <a:pt x="4606970" y="1361780"/>
                  </a:cubicBezTo>
                  <a:cubicBezTo>
                    <a:pt x="4106290" y="978301"/>
                    <a:pt x="3887098" y="832255"/>
                    <a:pt x="3751047" y="786174"/>
                  </a:cubicBezTo>
                  <a:cubicBezTo>
                    <a:pt x="2837906" y="476501"/>
                    <a:pt x="1930505" y="462575"/>
                    <a:pt x="1203462" y="653532"/>
                  </a:cubicBezTo>
                  <a:cubicBezTo>
                    <a:pt x="643096" y="800755"/>
                    <a:pt x="240288" y="1054325"/>
                    <a:pt x="-6145" y="133041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7C8FB73-244A-0A42-B574-21B61033F516}"/>
                </a:ext>
              </a:extLst>
            </p:cNvPr>
            <p:cNvSpPr/>
            <p:nvPr/>
          </p:nvSpPr>
          <p:spPr>
            <a:xfrm>
              <a:off x="-6735633" y="4112187"/>
              <a:ext cx="17345940" cy="2724039"/>
            </a:xfrm>
            <a:custGeom>
              <a:avLst/>
              <a:gdLst>
                <a:gd name="connsiteX0" fmla="*/ 17339796 w 17345940"/>
                <a:gd name="connsiteY0" fmla="*/ 206259 h 2724039"/>
                <a:gd name="connsiteX1" fmla="*/ 16573269 w 17345940"/>
                <a:gd name="connsiteY1" fmla="*/ -4357 h 2724039"/>
                <a:gd name="connsiteX2" fmla="*/ 15805043 w 17345940"/>
                <a:gd name="connsiteY2" fmla="*/ 451236 h 2724039"/>
                <a:gd name="connsiteX3" fmla="*/ 14213347 w 17345940"/>
                <a:gd name="connsiteY3" fmla="*/ 1392879 h 2724039"/>
                <a:gd name="connsiteX4" fmla="*/ 11724278 w 17345940"/>
                <a:gd name="connsiteY4" fmla="*/ 1405896 h 2724039"/>
                <a:gd name="connsiteX5" fmla="*/ 10895844 w 17345940"/>
                <a:gd name="connsiteY5" fmla="*/ 1306839 h 2724039"/>
                <a:gd name="connsiteX6" fmla="*/ 10360631 w 17345940"/>
                <a:gd name="connsiteY6" fmla="*/ 1682900 h 2724039"/>
                <a:gd name="connsiteX7" fmla="*/ 8383448 w 17345940"/>
                <a:gd name="connsiteY7" fmla="*/ 2691840 h 2724039"/>
                <a:gd name="connsiteX8" fmla="*/ 6209878 w 17345940"/>
                <a:gd name="connsiteY8" fmla="*/ 2266190 h 2724039"/>
                <a:gd name="connsiteX9" fmla="*/ 4909182 w 17345940"/>
                <a:gd name="connsiteY9" fmla="*/ 1407720 h 2724039"/>
                <a:gd name="connsiteX10" fmla="*/ 3989137 w 17345940"/>
                <a:gd name="connsiteY10" fmla="*/ 797875 h 2724039"/>
                <a:gd name="connsiteX11" fmla="*/ 1313189 w 17345940"/>
                <a:gd name="connsiteY11" fmla="*/ 660810 h 2724039"/>
                <a:gd name="connsiteX12" fmla="*/ -6145 w 17345940"/>
                <a:gd name="connsiteY12" fmla="*/ 1404339 h 272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45940" h="2724039">
                  <a:moveTo>
                    <a:pt x="17339796" y="206259"/>
                  </a:moveTo>
                  <a:cubicBezTo>
                    <a:pt x="16880686" y="-12690"/>
                    <a:pt x="16658103" y="-13078"/>
                    <a:pt x="16573269" y="-4357"/>
                  </a:cubicBezTo>
                  <a:cubicBezTo>
                    <a:pt x="16431485" y="10350"/>
                    <a:pt x="16299602" y="73744"/>
                    <a:pt x="15805043" y="451236"/>
                  </a:cubicBezTo>
                  <a:cubicBezTo>
                    <a:pt x="15458142" y="716259"/>
                    <a:pt x="14926837" y="1132280"/>
                    <a:pt x="14213347" y="1392879"/>
                  </a:cubicBezTo>
                  <a:cubicBezTo>
                    <a:pt x="13088179" y="1803567"/>
                    <a:pt x="12259752" y="1558330"/>
                    <a:pt x="11724278" y="1405896"/>
                  </a:cubicBezTo>
                  <a:cubicBezTo>
                    <a:pt x="11322896" y="1291610"/>
                    <a:pt x="11159738" y="1255686"/>
                    <a:pt x="10895844" y="1306839"/>
                  </a:cubicBezTo>
                  <a:cubicBezTo>
                    <a:pt x="10830685" y="1319856"/>
                    <a:pt x="10745979" y="1356307"/>
                    <a:pt x="10360631" y="1682900"/>
                  </a:cubicBezTo>
                  <a:cubicBezTo>
                    <a:pt x="10028060" y="1965237"/>
                    <a:pt x="9368651" y="2564016"/>
                    <a:pt x="8383448" y="2691840"/>
                  </a:cubicBezTo>
                  <a:cubicBezTo>
                    <a:pt x="7679732" y="2782959"/>
                    <a:pt x="6959988" y="2623895"/>
                    <a:pt x="6209878" y="2266190"/>
                  </a:cubicBezTo>
                  <a:cubicBezTo>
                    <a:pt x="5707766" y="2026807"/>
                    <a:pt x="5235104" y="1657387"/>
                    <a:pt x="4909182" y="1407720"/>
                  </a:cubicBezTo>
                  <a:cubicBezTo>
                    <a:pt x="4417754" y="1031398"/>
                    <a:pt x="4167408" y="858409"/>
                    <a:pt x="3989137" y="797875"/>
                  </a:cubicBezTo>
                  <a:cubicBezTo>
                    <a:pt x="3036774" y="474924"/>
                    <a:pt x="2084672" y="458138"/>
                    <a:pt x="1313189" y="660810"/>
                  </a:cubicBezTo>
                  <a:cubicBezTo>
                    <a:pt x="719072" y="817013"/>
                    <a:pt x="274687" y="1090369"/>
                    <a:pt x="-6145" y="1404339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A716CB3-8186-F147-8C83-87B53277BB20}"/>
                </a:ext>
              </a:extLst>
            </p:cNvPr>
            <p:cNvSpPr/>
            <p:nvPr/>
          </p:nvSpPr>
          <p:spPr>
            <a:xfrm>
              <a:off x="-6902310" y="3889299"/>
              <a:ext cx="17608796" cy="2724094"/>
            </a:xfrm>
            <a:custGeom>
              <a:avLst/>
              <a:gdLst>
                <a:gd name="connsiteX0" fmla="*/ 17602652 w 17608796"/>
                <a:gd name="connsiteY0" fmla="*/ 228032 h 2724094"/>
                <a:gd name="connsiteX1" fmla="*/ 16716491 w 17608796"/>
                <a:gd name="connsiteY1" fmla="*/ -3145 h 2724094"/>
                <a:gd name="connsiteX2" fmla="*/ 15835930 w 17608796"/>
                <a:gd name="connsiteY2" fmla="*/ 496831 h 2724094"/>
                <a:gd name="connsiteX3" fmla="*/ 14303131 w 17608796"/>
                <a:gd name="connsiteY3" fmla="*/ 1406066 h 2724094"/>
                <a:gd name="connsiteX4" fmla="*/ 11951940 w 17608796"/>
                <a:gd name="connsiteY4" fmla="*/ 1414138 h 2724094"/>
                <a:gd name="connsiteX5" fmla="*/ 11019907 w 17608796"/>
                <a:gd name="connsiteY5" fmla="*/ 1310651 h 2724094"/>
                <a:gd name="connsiteX6" fmla="*/ 10382788 w 17608796"/>
                <a:gd name="connsiteY6" fmla="*/ 1735525 h 2724094"/>
                <a:gd name="connsiteX7" fmla="*/ 8521064 w 17608796"/>
                <a:gd name="connsiteY7" fmla="*/ 2693701 h 2724094"/>
                <a:gd name="connsiteX8" fmla="*/ 6472473 w 17608796"/>
                <a:gd name="connsiteY8" fmla="*/ 2287964 h 2724094"/>
                <a:gd name="connsiteX9" fmla="*/ 5211255 w 17608796"/>
                <a:gd name="connsiteY9" fmla="*/ 1453837 h 2724094"/>
                <a:gd name="connsiteX10" fmla="*/ 4227228 w 17608796"/>
                <a:gd name="connsiteY10" fmla="*/ 809759 h 2724094"/>
                <a:gd name="connsiteX11" fmla="*/ 1422788 w 17608796"/>
                <a:gd name="connsiteY11" fmla="*/ 668269 h 2724094"/>
                <a:gd name="connsiteX12" fmla="*/ -6145 w 17608796"/>
                <a:gd name="connsiteY12" fmla="*/ 1478701 h 272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08796" h="2724094">
                  <a:moveTo>
                    <a:pt x="17602652" y="228032"/>
                  </a:moveTo>
                  <a:cubicBezTo>
                    <a:pt x="17118390" y="-2885"/>
                    <a:pt x="16853974" y="-17338"/>
                    <a:pt x="16716491" y="-3145"/>
                  </a:cubicBezTo>
                  <a:cubicBezTo>
                    <a:pt x="16502765" y="19113"/>
                    <a:pt x="16323317" y="124679"/>
                    <a:pt x="15835930" y="496831"/>
                  </a:cubicBezTo>
                  <a:cubicBezTo>
                    <a:pt x="15486548" y="763678"/>
                    <a:pt x="14980395" y="1158877"/>
                    <a:pt x="14303131" y="1406066"/>
                  </a:cubicBezTo>
                  <a:cubicBezTo>
                    <a:pt x="13248474" y="1791235"/>
                    <a:pt x="12479599" y="1564354"/>
                    <a:pt x="11951940" y="1414138"/>
                  </a:cubicBezTo>
                  <a:cubicBezTo>
                    <a:pt x="11547955" y="1298937"/>
                    <a:pt x="11339446" y="1248559"/>
                    <a:pt x="11019907" y="1310651"/>
                  </a:cubicBezTo>
                  <a:cubicBezTo>
                    <a:pt x="10888291" y="1336684"/>
                    <a:pt x="10761098" y="1414786"/>
                    <a:pt x="10382788" y="1735525"/>
                  </a:cubicBezTo>
                  <a:cubicBezTo>
                    <a:pt x="10043962" y="2023067"/>
                    <a:pt x="9431468" y="2575506"/>
                    <a:pt x="8521064" y="2693701"/>
                  </a:cubicBezTo>
                  <a:cubicBezTo>
                    <a:pt x="7872085" y="2777923"/>
                    <a:pt x="7196125" y="2633046"/>
                    <a:pt x="6472473" y="2287964"/>
                  </a:cubicBezTo>
                  <a:cubicBezTo>
                    <a:pt x="5995636" y="2060688"/>
                    <a:pt x="5542394" y="1707407"/>
                    <a:pt x="5211255" y="1453837"/>
                  </a:cubicBezTo>
                  <a:cubicBezTo>
                    <a:pt x="4729079" y="1084551"/>
                    <a:pt x="4447725" y="884479"/>
                    <a:pt x="4227228" y="809759"/>
                  </a:cubicBezTo>
                  <a:cubicBezTo>
                    <a:pt x="3235643" y="473530"/>
                    <a:pt x="2238966" y="453744"/>
                    <a:pt x="1422788" y="668269"/>
                  </a:cubicBezTo>
                  <a:cubicBezTo>
                    <a:pt x="794660" y="833320"/>
                    <a:pt x="309093" y="1126201"/>
                    <a:pt x="-6145" y="1478701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F1B2FC9-73E6-3145-9E9D-5FEF3F4AA296}"/>
                </a:ext>
              </a:extLst>
            </p:cNvPr>
            <p:cNvSpPr/>
            <p:nvPr/>
          </p:nvSpPr>
          <p:spPr>
            <a:xfrm>
              <a:off x="-7068726" y="3666798"/>
              <a:ext cx="17871252" cy="2724103"/>
            </a:xfrm>
            <a:custGeom>
              <a:avLst/>
              <a:gdLst>
                <a:gd name="connsiteX0" fmla="*/ 17865108 w 17871252"/>
                <a:gd name="connsiteY0" fmla="*/ 249813 h 2724103"/>
                <a:gd name="connsiteX1" fmla="*/ 16860102 w 17871252"/>
                <a:gd name="connsiteY1" fmla="*/ -1933 h 2724103"/>
                <a:gd name="connsiteX2" fmla="*/ 15867205 w 17871252"/>
                <a:gd name="connsiteY2" fmla="*/ 542694 h 2724103"/>
                <a:gd name="connsiteX3" fmla="*/ 14393183 w 17871252"/>
                <a:gd name="connsiteY3" fmla="*/ 1419647 h 2724103"/>
                <a:gd name="connsiteX4" fmla="*/ 12179735 w 17871252"/>
                <a:gd name="connsiteY4" fmla="*/ 1422640 h 2724103"/>
                <a:gd name="connsiteX5" fmla="*/ 11144103 w 17871252"/>
                <a:gd name="connsiteY5" fmla="*/ 1314730 h 2724103"/>
                <a:gd name="connsiteX6" fmla="*/ 10405072 w 17871252"/>
                <a:gd name="connsiteY6" fmla="*/ 1788545 h 2724103"/>
                <a:gd name="connsiteX7" fmla="*/ 8658814 w 17871252"/>
                <a:gd name="connsiteY7" fmla="*/ 2695568 h 2724103"/>
                <a:gd name="connsiteX8" fmla="*/ 6735062 w 17871252"/>
                <a:gd name="connsiteY8" fmla="*/ 2309744 h 2724103"/>
                <a:gd name="connsiteX9" fmla="*/ 5513461 w 17871252"/>
                <a:gd name="connsiteY9" fmla="*/ 1499827 h 2724103"/>
                <a:gd name="connsiteX10" fmla="*/ 4465446 w 17871252"/>
                <a:gd name="connsiteY10" fmla="*/ 821649 h 2724103"/>
                <a:gd name="connsiteX11" fmla="*/ 1532514 w 17871252"/>
                <a:gd name="connsiteY11" fmla="*/ 675596 h 2724103"/>
                <a:gd name="connsiteX12" fmla="*/ -6145 w 17871252"/>
                <a:gd name="connsiteY12" fmla="*/ 1553198 h 272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71252" h="2724103">
                  <a:moveTo>
                    <a:pt x="17865108" y="249813"/>
                  </a:moveTo>
                  <a:cubicBezTo>
                    <a:pt x="17355958" y="6915"/>
                    <a:pt x="17049712" y="-21592"/>
                    <a:pt x="16860102" y="-1933"/>
                  </a:cubicBezTo>
                  <a:cubicBezTo>
                    <a:pt x="16574313" y="27743"/>
                    <a:pt x="16346905" y="176395"/>
                    <a:pt x="15867205" y="542694"/>
                  </a:cubicBezTo>
                  <a:cubicBezTo>
                    <a:pt x="15515347" y="811365"/>
                    <a:pt x="15034088" y="1185602"/>
                    <a:pt x="14393183" y="1419647"/>
                  </a:cubicBezTo>
                  <a:cubicBezTo>
                    <a:pt x="13409023" y="1779043"/>
                    <a:pt x="12699052" y="1570772"/>
                    <a:pt x="12179735" y="1422640"/>
                  </a:cubicBezTo>
                  <a:cubicBezTo>
                    <a:pt x="11772625" y="1306791"/>
                    <a:pt x="11520071" y="1241833"/>
                    <a:pt x="11144103" y="1314730"/>
                  </a:cubicBezTo>
                  <a:cubicBezTo>
                    <a:pt x="10946151" y="1353126"/>
                    <a:pt x="10776344" y="1473793"/>
                    <a:pt x="10405072" y="1788545"/>
                  </a:cubicBezTo>
                  <a:cubicBezTo>
                    <a:pt x="10059469" y="2081687"/>
                    <a:pt x="9494801" y="2587136"/>
                    <a:pt x="8658814" y="2695568"/>
                  </a:cubicBezTo>
                  <a:cubicBezTo>
                    <a:pt x="8064303" y="2772754"/>
                    <a:pt x="7432135" y="2642197"/>
                    <a:pt x="6735062" y="2309744"/>
                  </a:cubicBezTo>
                  <a:cubicBezTo>
                    <a:pt x="6283513" y="2094443"/>
                    <a:pt x="5849812" y="1757306"/>
                    <a:pt x="5513461" y="1499827"/>
                  </a:cubicBezTo>
                  <a:cubicBezTo>
                    <a:pt x="5040671" y="1137698"/>
                    <a:pt x="4728042" y="910683"/>
                    <a:pt x="4465446" y="821649"/>
                  </a:cubicBezTo>
                  <a:cubicBezTo>
                    <a:pt x="3434504" y="472010"/>
                    <a:pt x="2393394" y="449491"/>
                    <a:pt x="1532514" y="675596"/>
                  </a:cubicBezTo>
                  <a:cubicBezTo>
                    <a:pt x="870242" y="849634"/>
                    <a:pt x="343498" y="1162168"/>
                    <a:pt x="-6145" y="1553198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85D1A64-DA94-6340-9C53-233750A40F21}"/>
                </a:ext>
              </a:extLst>
            </p:cNvPr>
            <p:cNvSpPr/>
            <p:nvPr/>
          </p:nvSpPr>
          <p:spPr>
            <a:xfrm>
              <a:off x="-7234359" y="3443515"/>
              <a:ext cx="18133064" cy="2724112"/>
            </a:xfrm>
            <a:custGeom>
              <a:avLst/>
              <a:gdLst>
                <a:gd name="connsiteX0" fmla="*/ 18126920 w 18133064"/>
                <a:gd name="connsiteY0" fmla="*/ 271594 h 2724112"/>
                <a:gd name="connsiteX1" fmla="*/ 17002668 w 18133064"/>
                <a:gd name="connsiteY1" fmla="*/ -720 h 2724112"/>
                <a:gd name="connsiteX2" fmla="*/ 15897309 w 18133064"/>
                <a:gd name="connsiteY2" fmla="*/ 588557 h 2724112"/>
                <a:gd name="connsiteX3" fmla="*/ 14482191 w 18133064"/>
                <a:gd name="connsiteY3" fmla="*/ 1433222 h 2724112"/>
                <a:gd name="connsiteX4" fmla="*/ 12406620 w 18133064"/>
                <a:gd name="connsiteY4" fmla="*/ 1431271 h 2724112"/>
                <a:gd name="connsiteX5" fmla="*/ 11267122 w 18133064"/>
                <a:gd name="connsiteY5" fmla="*/ 1318809 h 2724112"/>
                <a:gd name="connsiteX6" fmla="*/ 10426312 w 18133064"/>
                <a:gd name="connsiteY6" fmla="*/ 1841565 h 2724112"/>
                <a:gd name="connsiteX7" fmla="*/ 8795909 w 18133064"/>
                <a:gd name="connsiteY7" fmla="*/ 2697429 h 2724112"/>
                <a:gd name="connsiteX8" fmla="*/ 6997524 w 18133064"/>
                <a:gd name="connsiteY8" fmla="*/ 2331525 h 2724112"/>
                <a:gd name="connsiteX9" fmla="*/ 5815673 w 18133064"/>
                <a:gd name="connsiteY9" fmla="*/ 1545824 h 2724112"/>
                <a:gd name="connsiteX10" fmla="*/ 4703537 w 18133064"/>
                <a:gd name="connsiteY10" fmla="*/ 833534 h 2724112"/>
                <a:gd name="connsiteX11" fmla="*/ 1642114 w 18133064"/>
                <a:gd name="connsiteY11" fmla="*/ 682930 h 2724112"/>
                <a:gd name="connsiteX12" fmla="*/ -6145 w 18133064"/>
                <a:gd name="connsiteY12" fmla="*/ 1627568 h 27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33064" h="2724112">
                  <a:moveTo>
                    <a:pt x="18126920" y="271594"/>
                  </a:moveTo>
                  <a:cubicBezTo>
                    <a:pt x="17592618" y="16721"/>
                    <a:pt x="17244538" y="-25845"/>
                    <a:pt x="17002668" y="-720"/>
                  </a:cubicBezTo>
                  <a:cubicBezTo>
                    <a:pt x="16644944" y="36507"/>
                    <a:pt x="16369450" y="227986"/>
                    <a:pt x="15897309" y="588557"/>
                  </a:cubicBezTo>
                  <a:cubicBezTo>
                    <a:pt x="15542976" y="859047"/>
                    <a:pt x="15086864" y="1212455"/>
                    <a:pt x="14482191" y="1433222"/>
                  </a:cubicBezTo>
                  <a:cubicBezTo>
                    <a:pt x="13568535" y="1766851"/>
                    <a:pt x="12918378" y="1577063"/>
                    <a:pt x="12406620" y="1431271"/>
                  </a:cubicBezTo>
                  <a:cubicBezTo>
                    <a:pt x="11996507" y="1314119"/>
                    <a:pt x="11699258" y="1235108"/>
                    <a:pt x="11267122" y="1318809"/>
                  </a:cubicBezTo>
                  <a:cubicBezTo>
                    <a:pt x="11002968" y="1370095"/>
                    <a:pt x="10790553" y="1532674"/>
                    <a:pt x="10426312" y="1841565"/>
                  </a:cubicBezTo>
                  <a:cubicBezTo>
                    <a:pt x="10074454" y="2140173"/>
                    <a:pt x="9556963" y="2598760"/>
                    <a:pt x="8795909" y="2697429"/>
                  </a:cubicBezTo>
                  <a:cubicBezTo>
                    <a:pt x="8255873" y="2767592"/>
                    <a:pt x="7667617" y="2651349"/>
                    <a:pt x="6997524" y="2331525"/>
                  </a:cubicBezTo>
                  <a:cubicBezTo>
                    <a:pt x="6571382" y="2128332"/>
                    <a:pt x="6157102" y="1807332"/>
                    <a:pt x="5815673" y="1545824"/>
                  </a:cubicBezTo>
                  <a:cubicBezTo>
                    <a:pt x="5352129" y="1190852"/>
                    <a:pt x="5008352" y="936888"/>
                    <a:pt x="4703537" y="833534"/>
                  </a:cubicBezTo>
                  <a:cubicBezTo>
                    <a:pt x="3633500" y="470623"/>
                    <a:pt x="2547300" y="445110"/>
                    <a:pt x="1642114" y="682930"/>
                  </a:cubicBezTo>
                  <a:cubicBezTo>
                    <a:pt x="945824" y="865949"/>
                    <a:pt x="378031" y="1198142"/>
                    <a:pt x="-6145" y="1627568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AE6D2D7-37F7-C145-9695-256C21FEC555}"/>
                </a:ext>
              </a:extLst>
            </p:cNvPr>
            <p:cNvSpPr/>
            <p:nvPr/>
          </p:nvSpPr>
          <p:spPr>
            <a:xfrm>
              <a:off x="-7401297" y="3220744"/>
              <a:ext cx="18396175" cy="2723670"/>
            </a:xfrm>
            <a:custGeom>
              <a:avLst/>
              <a:gdLst>
                <a:gd name="connsiteX0" fmla="*/ 18390030 w 18396175"/>
                <a:gd name="connsiteY0" fmla="*/ 293251 h 2723670"/>
                <a:gd name="connsiteX1" fmla="*/ 17146540 w 18396175"/>
                <a:gd name="connsiteY1" fmla="*/ 503 h 2723670"/>
                <a:gd name="connsiteX2" fmla="*/ 15928718 w 18396175"/>
                <a:gd name="connsiteY2" fmla="*/ 634164 h 2723670"/>
                <a:gd name="connsiteX3" fmla="*/ 14572503 w 18396175"/>
                <a:gd name="connsiteY3" fmla="*/ 1446686 h 2723670"/>
                <a:gd name="connsiteX4" fmla="*/ 12634676 w 18396175"/>
                <a:gd name="connsiteY4" fmla="*/ 1439657 h 2723670"/>
                <a:gd name="connsiteX5" fmla="*/ 11391573 w 18396175"/>
                <a:gd name="connsiteY5" fmla="*/ 1322504 h 2723670"/>
                <a:gd name="connsiteX6" fmla="*/ 10448857 w 18396175"/>
                <a:gd name="connsiteY6" fmla="*/ 1893947 h 2723670"/>
                <a:gd name="connsiteX7" fmla="*/ 8934174 w 18396175"/>
                <a:gd name="connsiteY7" fmla="*/ 2698913 h 2723670"/>
                <a:gd name="connsiteX8" fmla="*/ 7260113 w 18396175"/>
                <a:gd name="connsiteY8" fmla="*/ 2352794 h 2723670"/>
                <a:gd name="connsiteX9" fmla="*/ 6117879 w 18396175"/>
                <a:gd name="connsiteY9" fmla="*/ 1591430 h 2723670"/>
                <a:gd name="connsiteX10" fmla="*/ 4941762 w 18396175"/>
                <a:gd name="connsiteY10" fmla="*/ 844780 h 2723670"/>
                <a:gd name="connsiteX11" fmla="*/ 1751840 w 18396175"/>
                <a:gd name="connsiteY11" fmla="*/ 689746 h 2723670"/>
                <a:gd name="connsiteX12" fmla="*/ -6145 w 18396175"/>
                <a:gd name="connsiteY12" fmla="*/ 1701553 h 272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96175" h="2723670">
                  <a:moveTo>
                    <a:pt x="18390030" y="293251"/>
                  </a:moveTo>
                  <a:cubicBezTo>
                    <a:pt x="17830574" y="26403"/>
                    <a:pt x="17440798" y="-30088"/>
                    <a:pt x="17146540" y="503"/>
                  </a:cubicBezTo>
                  <a:cubicBezTo>
                    <a:pt x="16716491" y="45020"/>
                    <a:pt x="16393172" y="279585"/>
                    <a:pt x="15928718" y="634164"/>
                  </a:cubicBezTo>
                  <a:cubicBezTo>
                    <a:pt x="15571909" y="906610"/>
                    <a:pt x="15140945" y="1239197"/>
                    <a:pt x="14572503" y="1446686"/>
                  </a:cubicBezTo>
                  <a:cubicBezTo>
                    <a:pt x="13729345" y="1754536"/>
                    <a:pt x="13139008" y="1583231"/>
                    <a:pt x="12634676" y="1439657"/>
                  </a:cubicBezTo>
                  <a:cubicBezTo>
                    <a:pt x="12221700" y="1322504"/>
                    <a:pt x="11879616" y="1228259"/>
                    <a:pt x="11391573" y="1322504"/>
                  </a:cubicBezTo>
                  <a:cubicBezTo>
                    <a:pt x="11061223" y="1386547"/>
                    <a:pt x="10806060" y="1591169"/>
                    <a:pt x="10448857" y="1893947"/>
                  </a:cubicBezTo>
                  <a:cubicBezTo>
                    <a:pt x="10091654" y="2196718"/>
                    <a:pt x="9620429" y="2609879"/>
                    <a:pt x="8934174" y="2698913"/>
                  </a:cubicBezTo>
                  <a:cubicBezTo>
                    <a:pt x="8448479" y="2761919"/>
                    <a:pt x="7904664" y="2659862"/>
                    <a:pt x="7260113" y="2352794"/>
                  </a:cubicBezTo>
                  <a:cubicBezTo>
                    <a:pt x="6859252" y="2161703"/>
                    <a:pt x="6464526" y="1856847"/>
                    <a:pt x="6117879" y="1591430"/>
                  </a:cubicBezTo>
                  <a:cubicBezTo>
                    <a:pt x="5663587" y="1243487"/>
                    <a:pt x="5288535" y="962454"/>
                    <a:pt x="4941762" y="844780"/>
                  </a:cubicBezTo>
                  <a:cubicBezTo>
                    <a:pt x="3832368" y="468592"/>
                    <a:pt x="2701601" y="440212"/>
                    <a:pt x="1751840" y="689746"/>
                  </a:cubicBezTo>
                  <a:cubicBezTo>
                    <a:pt x="1021412" y="881746"/>
                    <a:pt x="412303" y="1233598"/>
                    <a:pt x="-6145" y="170155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2D3898F-B5AF-2B46-A6C2-47F37F59CC3E}"/>
                </a:ext>
              </a:extLst>
            </p:cNvPr>
            <p:cNvSpPr/>
            <p:nvPr/>
          </p:nvSpPr>
          <p:spPr>
            <a:xfrm>
              <a:off x="-7566930" y="2997848"/>
              <a:ext cx="18658503" cy="2724086"/>
            </a:xfrm>
            <a:custGeom>
              <a:avLst/>
              <a:gdLst>
                <a:gd name="connsiteX0" fmla="*/ 18652358 w 18658503"/>
                <a:gd name="connsiteY0" fmla="*/ 315038 h 2724086"/>
                <a:gd name="connsiteX1" fmla="*/ 17289756 w 18658503"/>
                <a:gd name="connsiteY1" fmla="*/ 1717 h 2724086"/>
                <a:gd name="connsiteX2" fmla="*/ 15959471 w 18658503"/>
                <a:gd name="connsiteY2" fmla="*/ 680034 h 2724086"/>
                <a:gd name="connsiteX3" fmla="*/ 14662288 w 18658503"/>
                <a:gd name="connsiteY3" fmla="*/ 1460269 h 2724086"/>
                <a:gd name="connsiteX4" fmla="*/ 12862210 w 18658503"/>
                <a:gd name="connsiteY4" fmla="*/ 1448294 h 2724086"/>
                <a:gd name="connsiteX5" fmla="*/ 11515375 w 18658503"/>
                <a:gd name="connsiteY5" fmla="*/ 1326972 h 2724086"/>
                <a:gd name="connsiteX6" fmla="*/ 10470752 w 18658503"/>
                <a:gd name="connsiteY6" fmla="*/ 1947362 h 2724086"/>
                <a:gd name="connsiteX7" fmla="*/ 9071657 w 18658503"/>
                <a:gd name="connsiteY7" fmla="*/ 2701175 h 2724086"/>
                <a:gd name="connsiteX8" fmla="*/ 7522575 w 18658503"/>
                <a:gd name="connsiteY8" fmla="*/ 2374970 h 2724086"/>
                <a:gd name="connsiteX9" fmla="*/ 6419952 w 18658503"/>
                <a:gd name="connsiteY9" fmla="*/ 1637822 h 2724086"/>
                <a:gd name="connsiteX10" fmla="*/ 5179719 w 18658503"/>
                <a:gd name="connsiteY10" fmla="*/ 856805 h 2724086"/>
                <a:gd name="connsiteX11" fmla="*/ 1861306 w 18658503"/>
                <a:gd name="connsiteY11" fmla="*/ 697348 h 2724086"/>
                <a:gd name="connsiteX12" fmla="*/ -6145 w 18658503"/>
                <a:gd name="connsiteY12" fmla="*/ 1776057 h 272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58503" h="2724086">
                  <a:moveTo>
                    <a:pt x="18652358" y="315038"/>
                  </a:moveTo>
                  <a:cubicBezTo>
                    <a:pt x="18067882" y="36217"/>
                    <a:pt x="17635880" y="-34341"/>
                    <a:pt x="17289756" y="1717"/>
                  </a:cubicBezTo>
                  <a:cubicBezTo>
                    <a:pt x="16788032" y="53784"/>
                    <a:pt x="16416627" y="331310"/>
                    <a:pt x="15959471" y="680034"/>
                  </a:cubicBezTo>
                  <a:cubicBezTo>
                    <a:pt x="15600315" y="954299"/>
                    <a:pt x="15194376" y="1265796"/>
                    <a:pt x="14662288" y="1460269"/>
                  </a:cubicBezTo>
                  <a:cubicBezTo>
                    <a:pt x="13889506" y="1742472"/>
                    <a:pt x="13359110" y="1589656"/>
                    <a:pt x="12862210" y="1448294"/>
                  </a:cubicBezTo>
                  <a:cubicBezTo>
                    <a:pt x="12446237" y="1329839"/>
                    <a:pt x="12059452" y="1221407"/>
                    <a:pt x="11515375" y="1326972"/>
                  </a:cubicBezTo>
                  <a:cubicBezTo>
                    <a:pt x="11118689" y="1403904"/>
                    <a:pt x="10820911" y="1650578"/>
                    <a:pt x="10470752" y="1947362"/>
                  </a:cubicBezTo>
                  <a:cubicBezTo>
                    <a:pt x="10105863" y="2257035"/>
                    <a:pt x="9683240" y="2621770"/>
                    <a:pt x="9071657" y="2701175"/>
                  </a:cubicBezTo>
                  <a:cubicBezTo>
                    <a:pt x="8640571" y="2757145"/>
                    <a:pt x="8140146" y="2669541"/>
                    <a:pt x="7522575" y="2374970"/>
                  </a:cubicBezTo>
                  <a:cubicBezTo>
                    <a:pt x="7146995" y="2195853"/>
                    <a:pt x="6771682" y="1907269"/>
                    <a:pt x="6419952" y="1637822"/>
                  </a:cubicBezTo>
                  <a:cubicBezTo>
                    <a:pt x="5974918" y="1297036"/>
                    <a:pt x="5568718" y="989053"/>
                    <a:pt x="5179719" y="856805"/>
                  </a:cubicBezTo>
                  <a:cubicBezTo>
                    <a:pt x="4031096" y="467333"/>
                    <a:pt x="2855634" y="436093"/>
                    <a:pt x="1861306" y="697348"/>
                  </a:cubicBezTo>
                  <a:cubicBezTo>
                    <a:pt x="1096866" y="898068"/>
                    <a:pt x="446582" y="1270093"/>
                    <a:pt x="-6145" y="1776057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DF74B18-366D-784A-9373-5B803F3CA39A}"/>
                </a:ext>
              </a:extLst>
            </p:cNvPr>
            <p:cNvSpPr/>
            <p:nvPr/>
          </p:nvSpPr>
          <p:spPr>
            <a:xfrm>
              <a:off x="-7733995" y="2775008"/>
              <a:ext cx="18921092" cy="2723636"/>
            </a:xfrm>
            <a:custGeom>
              <a:avLst/>
              <a:gdLst>
                <a:gd name="connsiteX0" fmla="*/ 18914948 w 18921092"/>
                <a:gd name="connsiteY0" fmla="*/ 336765 h 2723636"/>
                <a:gd name="connsiteX1" fmla="*/ 14752078 w 18921092"/>
                <a:gd name="connsiteY1" fmla="*/ 1473796 h 2723636"/>
                <a:gd name="connsiteX2" fmla="*/ 11639304 w 18921092"/>
                <a:gd name="connsiteY2" fmla="*/ 1330610 h 2723636"/>
                <a:gd name="connsiteX3" fmla="*/ 7785030 w 18921092"/>
                <a:gd name="connsiteY3" fmla="*/ 2396308 h 2723636"/>
                <a:gd name="connsiteX4" fmla="*/ 5417809 w 18921092"/>
                <a:gd name="connsiteY4" fmla="*/ 868508 h 2723636"/>
                <a:gd name="connsiteX5" fmla="*/ -6145 w 18921092"/>
                <a:gd name="connsiteY5" fmla="*/ 1850245 h 272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1092" h="2723636">
                  <a:moveTo>
                    <a:pt x="18914948" y="336765"/>
                  </a:moveTo>
                  <a:cubicBezTo>
                    <a:pt x="16722479" y="-708754"/>
                    <a:pt x="16291909" y="911595"/>
                    <a:pt x="14752078" y="1473796"/>
                  </a:cubicBezTo>
                  <a:cubicBezTo>
                    <a:pt x="13448118" y="1949957"/>
                    <a:pt x="12939746" y="1078864"/>
                    <a:pt x="11639304" y="1330610"/>
                  </a:cubicBezTo>
                  <a:cubicBezTo>
                    <a:pt x="10323095" y="1585870"/>
                    <a:pt x="9996264" y="3450808"/>
                    <a:pt x="7785030" y="2396308"/>
                  </a:cubicBezTo>
                  <a:cubicBezTo>
                    <a:pt x="7007425" y="2025453"/>
                    <a:pt x="6202318" y="1134574"/>
                    <a:pt x="5417809" y="868508"/>
                  </a:cubicBezTo>
                  <a:cubicBezTo>
                    <a:pt x="3316958" y="156091"/>
                    <a:pt x="1114848" y="596843"/>
                    <a:pt x="-6145" y="1850245"/>
                  </a:cubicBezTo>
                </a:path>
              </a:pathLst>
            </a:custGeom>
            <a:noFill/>
            <a:ln w="82329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D4D871D-C4E9-D443-A0EF-F59F169CBBC2}"/>
              </a:ext>
            </a:extLst>
          </p:cNvPr>
          <p:cNvSpPr txBox="1"/>
          <p:nvPr userDrawn="1"/>
        </p:nvSpPr>
        <p:spPr>
          <a:xfrm>
            <a:off x="-381000" y="7829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1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779835" y="4867477"/>
            <a:ext cx="254431" cy="20558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2F2099F-CDBE-1247-AEC4-D554153385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84348" y="-171450"/>
            <a:ext cx="96099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2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779835" y="4867477"/>
            <a:ext cx="254431" cy="20558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B2637D-4631-9A41-A0F8-207A1166DD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66439" y="-247650"/>
            <a:ext cx="974340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40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4"/>
                </a:solidFill>
                <a:latin typeface="+mj-lt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35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5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81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44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54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92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4214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8764-CDF0-394D-A6F4-50211B62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9941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008E8-71C8-594D-81B4-C9EE39FB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8046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Gotham Narrow Book" pitchFamily="2" charset="0"/>
              </a:defRPr>
            </a:lvl1pPr>
            <a:lvl2pPr>
              <a:defRPr b="0" i="0">
                <a:latin typeface="Gotham Narrow Book" pitchFamily="2" charset="0"/>
              </a:defRPr>
            </a:lvl2pPr>
            <a:lvl3pPr>
              <a:defRPr sz="1600" b="0" i="0">
                <a:latin typeface="Gotham Narrow Book" pitchFamily="2" charset="0"/>
              </a:defRPr>
            </a:lvl3pPr>
            <a:lvl4pPr>
              <a:defRPr sz="1400" b="0" i="0">
                <a:latin typeface="Gotham Narrow Book" pitchFamily="2" charset="0"/>
              </a:defRPr>
            </a:lvl4pPr>
            <a:lvl5pPr>
              <a:defRPr sz="1200" b="0" i="0">
                <a:latin typeface="Gotham Narrow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99B6B7-1FF2-5B43-8672-B4073D261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09462C5-CAFA-7C4B-91EC-60918DBF1973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9" name="Square">
            <a:extLst>
              <a:ext uri="{FF2B5EF4-FFF2-40B4-BE49-F238E27FC236}">
                <a16:creationId xmlns:a16="http://schemas.microsoft.com/office/drawing/2014/main" id="{24695B74-E0B9-D041-92FD-3D1386D77B92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21C9F8-0CB2-FE42-8B6E-EEAF628C71DE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11" name="Free Form 3">
              <a:extLst>
                <a:ext uri="{FF2B5EF4-FFF2-40B4-BE49-F238E27FC236}">
                  <a16:creationId xmlns:a16="http://schemas.microsoft.com/office/drawing/2014/main" id="{C0AFBCD3-E614-CA4F-B3A4-CC3465A6E770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4">
              <a:extLst>
                <a:ext uri="{FF2B5EF4-FFF2-40B4-BE49-F238E27FC236}">
                  <a16:creationId xmlns:a16="http://schemas.microsoft.com/office/drawing/2014/main" id="{104DEAAE-0FE2-9A4C-AB83-4111906982A5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5">
              <a:extLst>
                <a:ext uri="{FF2B5EF4-FFF2-40B4-BE49-F238E27FC236}">
                  <a16:creationId xmlns:a16="http://schemas.microsoft.com/office/drawing/2014/main" id="{00A8D0DE-DE58-F243-B116-EF9A301CDCEF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6">
              <a:extLst>
                <a:ext uri="{FF2B5EF4-FFF2-40B4-BE49-F238E27FC236}">
                  <a16:creationId xmlns:a16="http://schemas.microsoft.com/office/drawing/2014/main" id="{6BC24429-8F97-5649-8A01-0BE66B767D16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7">
              <a:extLst>
                <a:ext uri="{FF2B5EF4-FFF2-40B4-BE49-F238E27FC236}">
                  <a16:creationId xmlns:a16="http://schemas.microsoft.com/office/drawing/2014/main" id="{A3EB738A-CF9B-EB47-935C-520DE7CC7F40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Free Form 8">
              <a:extLst>
                <a:ext uri="{FF2B5EF4-FFF2-40B4-BE49-F238E27FC236}">
                  <a16:creationId xmlns:a16="http://schemas.microsoft.com/office/drawing/2014/main" id="{1AF2199A-EF18-2A4B-8826-29E4BBFEC092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Free Form 9">
              <a:extLst>
                <a:ext uri="{FF2B5EF4-FFF2-40B4-BE49-F238E27FC236}">
                  <a16:creationId xmlns:a16="http://schemas.microsoft.com/office/drawing/2014/main" id="{DB770025-50DE-7149-BBAA-D6F7D16D26F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Free Form 10">
              <a:extLst>
                <a:ext uri="{FF2B5EF4-FFF2-40B4-BE49-F238E27FC236}">
                  <a16:creationId xmlns:a16="http://schemas.microsoft.com/office/drawing/2014/main" id="{3A68B27F-80D9-1841-A6F0-721658190724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" name="VIGO">
            <a:extLst>
              <a:ext uri="{FF2B5EF4-FFF2-40B4-BE49-F238E27FC236}">
                <a16:creationId xmlns:a16="http://schemas.microsoft.com/office/drawing/2014/main" id="{C0A36F3B-4981-0145-98E4-27D66B221669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22">
            <a:extLst>
              <a:ext uri="{FF2B5EF4-FFF2-40B4-BE49-F238E27FC236}">
                <a16:creationId xmlns:a16="http://schemas.microsoft.com/office/drawing/2014/main" id="{D97E5022-7E89-2E4E-B36C-0F1233856F79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27" name="Free Form 223">
              <a:extLst>
                <a:ext uri="{FF2B5EF4-FFF2-40B4-BE49-F238E27FC236}">
                  <a16:creationId xmlns:a16="http://schemas.microsoft.com/office/drawing/2014/main" id="{F156F5BC-A214-7142-9914-EE2D89A25C6E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 Form 224">
              <a:extLst>
                <a:ext uri="{FF2B5EF4-FFF2-40B4-BE49-F238E27FC236}">
                  <a16:creationId xmlns:a16="http://schemas.microsoft.com/office/drawing/2014/main" id="{7C64E8A6-086F-6248-BBC5-9AB5617A8AA6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 Form 225">
              <a:extLst>
                <a:ext uri="{FF2B5EF4-FFF2-40B4-BE49-F238E27FC236}">
                  <a16:creationId xmlns:a16="http://schemas.microsoft.com/office/drawing/2014/main" id="{D49DA3A2-7FEB-FE40-ACDA-4AD00B59C46A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489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ne.png">
            <a:extLst>
              <a:ext uri="{FF2B5EF4-FFF2-40B4-BE49-F238E27FC236}">
                <a16:creationId xmlns:a16="http://schemas.microsoft.com/office/drawing/2014/main" id="{045FEC8A-E856-4FB2-A17C-310C3AB51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25" y="49022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rowser.png">
            <a:extLst>
              <a:ext uri="{FF2B5EF4-FFF2-40B4-BE49-F238E27FC236}">
                <a16:creationId xmlns:a16="http://schemas.microsoft.com/office/drawing/2014/main" id="{6D6395C8-D9B5-415F-AD42-EF0AD3BA3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8879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75CAE-7EAE-4E14-9539-FBA83BB7F9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35250" y="4875213"/>
            <a:ext cx="957263" cy="200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WWW.NVOQ.COM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3739B9-F19A-49CC-A746-29614CF49C3A}"/>
              </a:ext>
            </a:extLst>
          </p:cNvPr>
          <p:cNvCxnSpPr/>
          <p:nvPr userDrawn="1"/>
        </p:nvCxnSpPr>
        <p:spPr>
          <a:xfrm>
            <a:off x="3886200" y="4781550"/>
            <a:ext cx="0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AF2FEE-C8F9-47C0-A790-F573C49456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78313" y="4875213"/>
            <a:ext cx="895350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+ </a:t>
            </a:r>
            <a:r>
              <a:rPr lang="en-JM" sz="800" dirty="0">
                <a:solidFill>
                  <a:schemeClr val="bg1"/>
                </a:solidFill>
                <a:cs typeface="Arial" charset="0"/>
              </a:rPr>
              <a:t>1 866 383 4500</a:t>
            </a:r>
            <a:endParaRPr lang="en-JM" sz="700" dirty="0">
              <a:solidFill>
                <a:schemeClr val="bg1"/>
              </a:solidFill>
              <a:latin typeface="Roboto Condensed Regular" charset="0"/>
              <a:ea typeface="Roboto Cn" charset="0"/>
              <a:cs typeface="Roboto Condensed Regular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D4E71B-A960-4E89-BCB1-E17C233594FF}"/>
              </a:ext>
            </a:extLst>
          </p:cNvPr>
          <p:cNvCxnSpPr/>
          <p:nvPr userDrawn="1"/>
        </p:nvCxnSpPr>
        <p:spPr>
          <a:xfrm>
            <a:off x="5486400" y="4781550"/>
            <a:ext cx="0" cy="381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 descr="plane.png">
            <a:extLst>
              <a:ext uri="{FF2B5EF4-FFF2-40B4-BE49-F238E27FC236}">
                <a16:creationId xmlns:a16="http://schemas.microsoft.com/office/drawing/2014/main" id="{8144F013-FABC-4E6A-91B1-D6761B3564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100" y="48768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08B103-77C1-4A1E-BBC1-A7150AAE64D6}"/>
              </a:ext>
            </a:extLst>
          </p:cNvPr>
          <p:cNvGrpSpPr/>
          <p:nvPr userDrawn="1"/>
        </p:nvGrpSpPr>
        <p:grpSpPr>
          <a:xfrm>
            <a:off x="319800" y="2516970"/>
            <a:ext cx="61440" cy="109560"/>
            <a:chOff x="381000" y="2282400"/>
            <a:chExt cx="76800" cy="136950"/>
          </a:xfrm>
          <a:solidFill>
            <a:srgbClr val="CFD6DC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D89E9D-C7BE-4F19-8F9F-04CE614C6A34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F8394A-375E-48BC-946A-FD2425ACAD1A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682826-BBDD-4E43-AD06-4B5D98FE9AE8}"/>
              </a:ext>
            </a:extLst>
          </p:cNvPr>
          <p:cNvGrpSpPr/>
          <p:nvPr userDrawn="1"/>
        </p:nvGrpSpPr>
        <p:grpSpPr>
          <a:xfrm flipH="1">
            <a:off x="8762760" y="2516970"/>
            <a:ext cx="61440" cy="109560"/>
            <a:chOff x="381000" y="2282400"/>
            <a:chExt cx="76800" cy="136950"/>
          </a:xfrm>
          <a:solidFill>
            <a:srgbClr val="33E3C6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70F5AA-1B82-4F99-81A2-20A2EE4C12D1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104146-881F-4AA7-9523-D28BC317A65F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42D978C-86A7-40FB-B173-67CF9B88DC10}"/>
              </a:ext>
            </a:extLst>
          </p:cNvPr>
          <p:cNvSpPr txBox="1">
            <a:spLocks/>
          </p:cNvSpPr>
          <p:nvPr userDrawn="1"/>
        </p:nvSpPr>
        <p:spPr>
          <a:xfrm>
            <a:off x="5845175" y="4876800"/>
            <a:ext cx="936625" cy="41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JM" altLang="en-US" sz="700" dirty="0">
                <a:solidFill>
                  <a:schemeClr val="bg1"/>
                </a:solidFill>
                <a:latin typeface="Roboto Condensed Regular" pitchFamily="2" charset="0"/>
              </a:rPr>
              <a:t>PAGE </a:t>
            </a:r>
            <a:fld id="{0846642F-CA77-4E00-A6AC-7B1FBE5848AF}" type="slidenum">
              <a:rPr lang="en-JM" altLang="en-US" sz="700" smtClean="0">
                <a:solidFill>
                  <a:schemeClr val="bg1"/>
                </a:solidFill>
                <a:latin typeface="Roboto Condensed Regular" pitchFamily="2" charset="0"/>
              </a:rPr>
              <a:pPr eaLnBrk="1" hangingPunct="1">
                <a:defRPr/>
              </a:pPr>
              <a:t>‹#›</a:t>
            </a:fld>
            <a:endParaRPr lang="en-JM" altLang="en-US" sz="700" dirty="0">
              <a:solidFill>
                <a:schemeClr val="bg1"/>
              </a:solidFill>
              <a:latin typeface="Roboto Condensed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0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36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4"/>
                </a:solidFill>
                <a:latin typeface="+mj-lt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896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806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25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68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54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10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227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ne.png">
            <a:extLst>
              <a:ext uri="{FF2B5EF4-FFF2-40B4-BE49-F238E27FC236}">
                <a16:creationId xmlns:a16="http://schemas.microsoft.com/office/drawing/2014/main" id="{045FEC8A-E856-4FB2-A17C-310C3AB51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25" y="49022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rowser.png">
            <a:extLst>
              <a:ext uri="{FF2B5EF4-FFF2-40B4-BE49-F238E27FC236}">
                <a16:creationId xmlns:a16="http://schemas.microsoft.com/office/drawing/2014/main" id="{6D6395C8-D9B5-415F-AD42-EF0AD3BA3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8879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75CAE-7EAE-4E14-9539-FBA83BB7F9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35250" y="4875213"/>
            <a:ext cx="957263" cy="200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WWW.NVOQ.COM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3739B9-F19A-49CC-A746-29614CF49C3A}"/>
              </a:ext>
            </a:extLst>
          </p:cNvPr>
          <p:cNvCxnSpPr/>
          <p:nvPr userDrawn="1"/>
        </p:nvCxnSpPr>
        <p:spPr>
          <a:xfrm>
            <a:off x="3886200" y="4781550"/>
            <a:ext cx="0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AF2FEE-C8F9-47C0-A790-F573C49456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78313" y="4875213"/>
            <a:ext cx="895350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+ </a:t>
            </a:r>
            <a:r>
              <a:rPr lang="en-JM" sz="800" dirty="0">
                <a:solidFill>
                  <a:schemeClr val="bg1"/>
                </a:solidFill>
                <a:cs typeface="Arial" charset="0"/>
              </a:rPr>
              <a:t>1 866 383 4500</a:t>
            </a:r>
            <a:endParaRPr lang="en-JM" sz="700" dirty="0">
              <a:solidFill>
                <a:schemeClr val="bg1"/>
              </a:solidFill>
              <a:latin typeface="Roboto Condensed Regular" charset="0"/>
              <a:ea typeface="Roboto Cn" charset="0"/>
              <a:cs typeface="Roboto Condensed Regular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D4E71B-A960-4E89-BCB1-E17C233594FF}"/>
              </a:ext>
            </a:extLst>
          </p:cNvPr>
          <p:cNvCxnSpPr/>
          <p:nvPr userDrawn="1"/>
        </p:nvCxnSpPr>
        <p:spPr>
          <a:xfrm>
            <a:off x="5486400" y="4781550"/>
            <a:ext cx="0" cy="381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 descr="plane.png">
            <a:extLst>
              <a:ext uri="{FF2B5EF4-FFF2-40B4-BE49-F238E27FC236}">
                <a16:creationId xmlns:a16="http://schemas.microsoft.com/office/drawing/2014/main" id="{8144F013-FABC-4E6A-91B1-D6761B3564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100" y="48768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08B103-77C1-4A1E-BBC1-A7150AAE64D6}"/>
              </a:ext>
            </a:extLst>
          </p:cNvPr>
          <p:cNvGrpSpPr/>
          <p:nvPr userDrawn="1"/>
        </p:nvGrpSpPr>
        <p:grpSpPr>
          <a:xfrm>
            <a:off x="319800" y="2516970"/>
            <a:ext cx="61440" cy="109560"/>
            <a:chOff x="381000" y="2282400"/>
            <a:chExt cx="76800" cy="136950"/>
          </a:xfrm>
          <a:solidFill>
            <a:srgbClr val="CFD6DC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D89E9D-C7BE-4F19-8F9F-04CE614C6A34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F8394A-375E-48BC-946A-FD2425ACAD1A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682826-BBDD-4E43-AD06-4B5D98FE9AE8}"/>
              </a:ext>
            </a:extLst>
          </p:cNvPr>
          <p:cNvGrpSpPr/>
          <p:nvPr userDrawn="1"/>
        </p:nvGrpSpPr>
        <p:grpSpPr>
          <a:xfrm flipH="1">
            <a:off x="8762760" y="2516970"/>
            <a:ext cx="61440" cy="109560"/>
            <a:chOff x="381000" y="2282400"/>
            <a:chExt cx="76800" cy="136950"/>
          </a:xfrm>
          <a:solidFill>
            <a:srgbClr val="33E3C6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70F5AA-1B82-4F99-81A2-20A2EE4C12D1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104146-881F-4AA7-9523-D28BC317A65F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42D978C-86A7-40FB-B173-67CF9B88DC10}"/>
              </a:ext>
            </a:extLst>
          </p:cNvPr>
          <p:cNvSpPr txBox="1">
            <a:spLocks/>
          </p:cNvSpPr>
          <p:nvPr userDrawn="1"/>
        </p:nvSpPr>
        <p:spPr>
          <a:xfrm>
            <a:off x="5845175" y="4876800"/>
            <a:ext cx="936625" cy="41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JM" altLang="en-US" sz="700" dirty="0">
                <a:solidFill>
                  <a:schemeClr val="bg1"/>
                </a:solidFill>
                <a:latin typeface="Roboto Condensed Regular" pitchFamily="2" charset="0"/>
              </a:rPr>
              <a:t>PAGE </a:t>
            </a:r>
            <a:fld id="{0846642F-CA77-4E00-A6AC-7B1FBE5848AF}" type="slidenum">
              <a:rPr lang="en-JM" altLang="en-US" sz="700" smtClean="0">
                <a:solidFill>
                  <a:schemeClr val="bg1"/>
                </a:solidFill>
                <a:latin typeface="Roboto Condensed Regular" pitchFamily="2" charset="0"/>
              </a:rPr>
              <a:pPr eaLnBrk="1" hangingPunct="1">
                <a:defRPr/>
              </a:pPr>
              <a:t>‹#›</a:t>
            </a:fld>
            <a:endParaRPr lang="en-JM" altLang="en-US" sz="700" dirty="0">
              <a:solidFill>
                <a:schemeClr val="bg1"/>
              </a:solidFill>
              <a:latin typeface="Roboto Condensed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22E08-DE85-8B47-9E90-6A7D8FCCD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504950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Gotham Narrow Book" pitchFamily="2" charset="0"/>
              </a:defRPr>
            </a:lvl1pPr>
            <a:lvl2pPr>
              <a:defRPr sz="1700" b="0" i="0">
                <a:latin typeface="Gotham Narrow Book" pitchFamily="2" charset="0"/>
              </a:defRPr>
            </a:lvl2pPr>
            <a:lvl3pPr>
              <a:defRPr b="0" i="0">
                <a:latin typeface="Gotham Narrow Book" pitchFamily="2" charset="0"/>
              </a:defRPr>
            </a:lvl3pPr>
            <a:lvl4pPr>
              <a:defRPr b="0" i="0">
                <a:latin typeface="Gotham Narrow Book" pitchFamily="2" charset="0"/>
              </a:defRPr>
            </a:lvl4pPr>
            <a:lvl5pPr>
              <a:defRPr sz="1200" b="0" i="0">
                <a:latin typeface="Gotham Narrow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73BAC-022A-7A4E-93CA-7DF5D3FC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504950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F18E68-1B84-C74C-9AA5-A6683498C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FE323AA0-B6FB-B04D-BBDF-81B7FFAEC0C4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0BEF64C9-AE7F-D941-AAF5-04ECBDF6BDBC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FA3F17-76B5-884E-A61E-570AB3803585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3FB6B5A3-1DBA-664C-BCE6-54B9D6B69654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A507AB15-CB92-1848-947F-C1849F24E753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FD243330-EA1F-5440-B997-89636C99F321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8B3221B3-0900-954C-AA00-FF27C29E3F60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B8139E05-C029-244F-9AA7-1D42B35BC38B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82C51AA2-31BD-2C41-A30C-F0059103EC98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7C1FBEC8-CD36-314C-AD0A-FF957755FB5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9C5CB163-42EE-2345-ABAB-A251D9D945CE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4A066B68-FF90-8144-821E-8C0C2E560AD1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15466330-9E41-2845-97CD-1AEA86ED985E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C876371E-25B9-D240-B45D-8EB2023E23CB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27F48063-A71E-3649-8C10-2E50CE0F665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DB730D98-D528-D347-9BCA-B1187A587DC1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11840CAF-30D8-D141-BA5D-4D9886CD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523678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59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FC1FF138-7715-BD44-9D69-2F0F80C82F7B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22272F">
              <a:alpha val="2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19" name="Square">
            <a:extLst>
              <a:ext uri="{FF2B5EF4-FFF2-40B4-BE49-F238E27FC236}">
                <a16:creationId xmlns:a16="http://schemas.microsoft.com/office/drawing/2014/main" id="{88DFA887-5F88-A64C-9392-3FBE34FC1D03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C302E38E-4A46-3741-8C71-2A699227A2D7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5" name="Square">
            <a:extLst>
              <a:ext uri="{FF2B5EF4-FFF2-40B4-BE49-F238E27FC236}">
                <a16:creationId xmlns:a16="http://schemas.microsoft.com/office/drawing/2014/main" id="{68507B5D-E164-C740-B935-38D06D30B1B4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ACD68F-B706-FE48-9F04-B138839DA7EB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37" name="Free Form 3">
              <a:extLst>
                <a:ext uri="{FF2B5EF4-FFF2-40B4-BE49-F238E27FC236}">
                  <a16:creationId xmlns:a16="http://schemas.microsoft.com/office/drawing/2014/main" id="{A6D8DB90-C357-254A-995F-2B79493D9B3C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Free Form 4">
              <a:extLst>
                <a:ext uri="{FF2B5EF4-FFF2-40B4-BE49-F238E27FC236}">
                  <a16:creationId xmlns:a16="http://schemas.microsoft.com/office/drawing/2014/main" id="{081F19E6-2F61-EE47-A6CC-07B28D85689B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Free Form 5">
              <a:extLst>
                <a:ext uri="{FF2B5EF4-FFF2-40B4-BE49-F238E27FC236}">
                  <a16:creationId xmlns:a16="http://schemas.microsoft.com/office/drawing/2014/main" id="{A9C580B6-62E6-5D45-92B6-F91326ED4300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Free Form 6">
              <a:extLst>
                <a:ext uri="{FF2B5EF4-FFF2-40B4-BE49-F238E27FC236}">
                  <a16:creationId xmlns:a16="http://schemas.microsoft.com/office/drawing/2014/main" id="{3FE9C892-2183-5C44-A53B-798041ED3C2C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7">
              <a:extLst>
                <a:ext uri="{FF2B5EF4-FFF2-40B4-BE49-F238E27FC236}">
                  <a16:creationId xmlns:a16="http://schemas.microsoft.com/office/drawing/2014/main" id="{61AC2C59-1AF0-9849-9D83-5655AED31FB8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8">
              <a:extLst>
                <a:ext uri="{FF2B5EF4-FFF2-40B4-BE49-F238E27FC236}">
                  <a16:creationId xmlns:a16="http://schemas.microsoft.com/office/drawing/2014/main" id="{A8A560A3-C484-2541-B212-E8ADD0D4899E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9">
              <a:extLst>
                <a:ext uri="{FF2B5EF4-FFF2-40B4-BE49-F238E27FC236}">
                  <a16:creationId xmlns:a16="http://schemas.microsoft.com/office/drawing/2014/main" id="{7CC79A23-D896-C34B-9C8D-EFC6EBBDF037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10">
              <a:extLst>
                <a:ext uri="{FF2B5EF4-FFF2-40B4-BE49-F238E27FC236}">
                  <a16:creationId xmlns:a16="http://schemas.microsoft.com/office/drawing/2014/main" id="{D6BC1EBE-47A6-3442-A21A-406D26A2FB32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5" name="VIGO">
            <a:extLst>
              <a:ext uri="{FF2B5EF4-FFF2-40B4-BE49-F238E27FC236}">
                <a16:creationId xmlns:a16="http://schemas.microsoft.com/office/drawing/2014/main" id="{634D4F44-94D9-B840-91EC-9F42B03E310D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6" name="Group 222">
            <a:extLst>
              <a:ext uri="{FF2B5EF4-FFF2-40B4-BE49-F238E27FC236}">
                <a16:creationId xmlns:a16="http://schemas.microsoft.com/office/drawing/2014/main" id="{5F59529B-13E9-FC45-9A87-B91003EC4C7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47" name="Free Form 223">
              <a:extLst>
                <a:ext uri="{FF2B5EF4-FFF2-40B4-BE49-F238E27FC236}">
                  <a16:creationId xmlns:a16="http://schemas.microsoft.com/office/drawing/2014/main" id="{8E4AC12E-8603-A749-89EA-9F4BFA67AA1F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 Form 224">
              <a:extLst>
                <a:ext uri="{FF2B5EF4-FFF2-40B4-BE49-F238E27FC236}">
                  <a16:creationId xmlns:a16="http://schemas.microsoft.com/office/drawing/2014/main" id="{77648A23-F507-2D41-BD1B-B8C02E34AA4C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 Form 225">
              <a:extLst>
                <a:ext uri="{FF2B5EF4-FFF2-40B4-BE49-F238E27FC236}">
                  <a16:creationId xmlns:a16="http://schemas.microsoft.com/office/drawing/2014/main" id="{07851E7B-8158-614E-927B-E005C0CE4042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2A359692-E309-5743-9ECE-F23FF9E9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9941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0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0695FD-7CAA-A040-99A4-199E54FE3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9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262F-E05B-AB49-9560-22C63059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5018-DBBE-6542-843E-4DB54B18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9F3FC-AC2A-C641-A2EA-C18A1F77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16419-B65A-FD49-A6B0-389FB88B9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49DCF2E7-2930-6343-862E-1C71571942DF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A2658C90-72A1-2346-B0FB-689B676CEA7C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D8E0FA-9C18-8442-B7EC-986DC0FB59D1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59D49F17-CF4D-0742-81E5-29589571F49A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837201B8-E42B-0447-9C34-C2F93E550A2F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0BAF2BB2-BAD8-6E41-A4E7-BA42EBC6A2A2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D17E374D-2569-CC46-9E0E-EEB9FF1C8586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C790CDB0-8034-2A45-80FE-F1292E08476F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D168BF79-4125-A945-9A19-66EDF8FFA776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219D0192-9437-0847-BECC-D6DF6F7C0ED2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0C1BE958-521D-AF42-BA02-F419F83E1EFD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100F3E1A-E979-2D4A-8CEC-807B98192F38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E0DF1EE7-9AE4-C44C-AE17-C592C82EF01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B5FFB5DE-F4FE-D849-8B48-3ADD31C653B2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88F57C01-6413-2340-96B2-29C29458612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F820CC02-1552-DF4B-8FA5-BDF0247E6F5B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69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587B-A8DA-7E45-8842-66A04504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63BBB-B2E5-F442-BDCF-2791BA80D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0" y="0"/>
            <a:ext cx="5256609" cy="514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1D147-9200-654C-90FF-24A46FCC7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F1AA3A-D53F-6746-81C7-5A386F41C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F3D1E9E7-E887-CB4D-AE60-E3C53C328887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C9533204-C304-8040-9661-88694F405541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93800D-DBA1-214A-A439-11458DEEC7B6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DB96611C-B23F-9042-885B-A54C3B420ACC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20004C82-1507-EC4E-A611-9B405F966E23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F6796A78-227A-0D48-8538-01AE43BFC346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07A461AC-ADF8-4046-8D83-91598454157F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D89F57AC-88E3-7549-9965-538BC36B826B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5C040E56-D470-D547-8100-F4774FC0DC9C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83E02C3A-95C5-5E46-9FA0-8D8FA9E027D0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0D42472D-7DA3-DC40-8ABD-3541D0DCEC9F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699A55BD-17AC-F545-B891-270B3BCEAAB8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B4550A0B-56B8-434B-9650-A85259582AF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1158E5B0-32B3-5748-A005-29B1624D14FD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509A43AB-2145-A544-B464-413611F1E8E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47F7E265-4C42-E347-B0B6-3349AC15FAAD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2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4FEDA9A-B3AD-9C41-9D78-E999A763D2E6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8" name="Square">
            <a:extLst>
              <a:ext uri="{FF2B5EF4-FFF2-40B4-BE49-F238E27FC236}">
                <a16:creationId xmlns:a16="http://schemas.microsoft.com/office/drawing/2014/main" id="{6A396086-5411-374E-9E51-F4D396A4CA2F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12732A-6472-EC47-8022-02EFC59231FF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10" name="Free Form 3">
              <a:extLst>
                <a:ext uri="{FF2B5EF4-FFF2-40B4-BE49-F238E27FC236}">
                  <a16:creationId xmlns:a16="http://schemas.microsoft.com/office/drawing/2014/main" id="{7D70FED0-CF28-874D-82C9-6D19ADFCEA37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Free Form 4">
              <a:extLst>
                <a:ext uri="{FF2B5EF4-FFF2-40B4-BE49-F238E27FC236}">
                  <a16:creationId xmlns:a16="http://schemas.microsoft.com/office/drawing/2014/main" id="{1E13C58F-17A6-6547-AD82-A470FCD89726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5">
              <a:extLst>
                <a:ext uri="{FF2B5EF4-FFF2-40B4-BE49-F238E27FC236}">
                  <a16:creationId xmlns:a16="http://schemas.microsoft.com/office/drawing/2014/main" id="{54C64262-F1DE-5746-A0C8-F10DAF1078C1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6">
              <a:extLst>
                <a:ext uri="{FF2B5EF4-FFF2-40B4-BE49-F238E27FC236}">
                  <a16:creationId xmlns:a16="http://schemas.microsoft.com/office/drawing/2014/main" id="{4D4E36E5-AB84-EE4B-AB37-0C992AE21D42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7">
              <a:extLst>
                <a:ext uri="{FF2B5EF4-FFF2-40B4-BE49-F238E27FC236}">
                  <a16:creationId xmlns:a16="http://schemas.microsoft.com/office/drawing/2014/main" id="{7BD0A543-5AFD-144B-B88B-33A275CC905E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8">
              <a:extLst>
                <a:ext uri="{FF2B5EF4-FFF2-40B4-BE49-F238E27FC236}">
                  <a16:creationId xmlns:a16="http://schemas.microsoft.com/office/drawing/2014/main" id="{90EDF99A-1476-4840-91ED-56F9E56AB61B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Free Form 9">
              <a:extLst>
                <a:ext uri="{FF2B5EF4-FFF2-40B4-BE49-F238E27FC236}">
                  <a16:creationId xmlns:a16="http://schemas.microsoft.com/office/drawing/2014/main" id="{8FCCAA0A-2D7B-A549-B34F-D4469EBC6D23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Free Form 10">
              <a:extLst>
                <a:ext uri="{FF2B5EF4-FFF2-40B4-BE49-F238E27FC236}">
                  <a16:creationId xmlns:a16="http://schemas.microsoft.com/office/drawing/2014/main" id="{9649374B-6F56-0240-BF8F-15581D3657C7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" name="VIGO">
            <a:extLst>
              <a:ext uri="{FF2B5EF4-FFF2-40B4-BE49-F238E27FC236}">
                <a16:creationId xmlns:a16="http://schemas.microsoft.com/office/drawing/2014/main" id="{95D498EA-B3B3-3143-A4EC-3321464A72EB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222">
            <a:extLst>
              <a:ext uri="{FF2B5EF4-FFF2-40B4-BE49-F238E27FC236}">
                <a16:creationId xmlns:a16="http://schemas.microsoft.com/office/drawing/2014/main" id="{7FB4FD78-4367-D741-A207-536E871D7AC2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20" name="Free Form 223">
              <a:extLst>
                <a:ext uri="{FF2B5EF4-FFF2-40B4-BE49-F238E27FC236}">
                  <a16:creationId xmlns:a16="http://schemas.microsoft.com/office/drawing/2014/main" id="{0C26F6A9-943B-434C-8C05-3E8B5DCF3B7B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 Form 224">
              <a:extLst>
                <a:ext uri="{FF2B5EF4-FFF2-40B4-BE49-F238E27FC236}">
                  <a16:creationId xmlns:a16="http://schemas.microsoft.com/office/drawing/2014/main" id="{89DAEA26-23F2-0B4F-8542-CEAEBE38C076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 Form 225">
              <a:extLst>
                <a:ext uri="{FF2B5EF4-FFF2-40B4-BE49-F238E27FC236}">
                  <a16:creationId xmlns:a16="http://schemas.microsoft.com/office/drawing/2014/main" id="{657E9504-645C-DC4E-BD41-15DFE2501C3B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2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624C4EDB-F806-804D-8C12-AC23B8E4A0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543740" y="-67812"/>
            <a:ext cx="10231480" cy="4330700"/>
          </a:xfrm>
          <a:prstGeom prst="rect">
            <a:avLst/>
          </a:prstGeom>
        </p:spPr>
      </p:pic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620000" y="4867477"/>
            <a:ext cx="1414267" cy="27602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tx1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r>
              <a:rPr lang="en-US" dirty="0"/>
              <a:t> Confidential </a:t>
            </a:r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E3DEEF89-1595-1441-8D3F-AEF97F108284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28" name="Square">
            <a:extLst>
              <a:ext uri="{FF2B5EF4-FFF2-40B4-BE49-F238E27FC236}">
                <a16:creationId xmlns:a16="http://schemas.microsoft.com/office/drawing/2014/main" id="{7F91CE1B-8F9C-AB42-BF56-63D8621F72E3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6EF489-6461-BD49-BA30-B7390625F41D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30" name="Free Form 3">
              <a:extLst>
                <a:ext uri="{FF2B5EF4-FFF2-40B4-BE49-F238E27FC236}">
                  <a16:creationId xmlns:a16="http://schemas.microsoft.com/office/drawing/2014/main" id="{A3015102-94E6-114C-A491-ADDBAF689159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Free Form 4">
              <a:extLst>
                <a:ext uri="{FF2B5EF4-FFF2-40B4-BE49-F238E27FC236}">
                  <a16:creationId xmlns:a16="http://schemas.microsoft.com/office/drawing/2014/main" id="{0D165AAC-8913-E743-A1D3-3F9A1FE4769F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Free Form 5">
              <a:extLst>
                <a:ext uri="{FF2B5EF4-FFF2-40B4-BE49-F238E27FC236}">
                  <a16:creationId xmlns:a16="http://schemas.microsoft.com/office/drawing/2014/main" id="{5557B21F-8E24-E447-9E54-51E28F0F6CA3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Free Form 6">
              <a:extLst>
                <a:ext uri="{FF2B5EF4-FFF2-40B4-BE49-F238E27FC236}">
                  <a16:creationId xmlns:a16="http://schemas.microsoft.com/office/drawing/2014/main" id="{DE699E3B-8FFF-A240-8ECD-81DB8E1C9089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Free Form 7">
              <a:extLst>
                <a:ext uri="{FF2B5EF4-FFF2-40B4-BE49-F238E27FC236}">
                  <a16:creationId xmlns:a16="http://schemas.microsoft.com/office/drawing/2014/main" id="{850D9F97-C14B-144D-84E5-154CDAC12395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Free Form 8">
              <a:extLst>
                <a:ext uri="{FF2B5EF4-FFF2-40B4-BE49-F238E27FC236}">
                  <a16:creationId xmlns:a16="http://schemas.microsoft.com/office/drawing/2014/main" id="{2FEF9043-E5B2-4E4F-9D51-BA0D034E45E5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Free Form 9">
              <a:extLst>
                <a:ext uri="{FF2B5EF4-FFF2-40B4-BE49-F238E27FC236}">
                  <a16:creationId xmlns:a16="http://schemas.microsoft.com/office/drawing/2014/main" id="{83B205E4-2011-1947-A8D4-A1B945F2D81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Free Form 10">
              <a:extLst>
                <a:ext uri="{FF2B5EF4-FFF2-40B4-BE49-F238E27FC236}">
                  <a16:creationId xmlns:a16="http://schemas.microsoft.com/office/drawing/2014/main" id="{2AE78440-D598-6441-8366-857BA756553B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8" name="VIGO">
            <a:extLst>
              <a:ext uri="{FF2B5EF4-FFF2-40B4-BE49-F238E27FC236}">
                <a16:creationId xmlns:a16="http://schemas.microsoft.com/office/drawing/2014/main" id="{222ABC5E-2789-CC45-A1A1-ACD7B4487D3B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9" name="Group 222">
            <a:extLst>
              <a:ext uri="{FF2B5EF4-FFF2-40B4-BE49-F238E27FC236}">
                <a16:creationId xmlns:a16="http://schemas.microsoft.com/office/drawing/2014/main" id="{BA6C5296-9B74-7340-906A-E28D75FE4DD2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40" name="Free Form 223">
              <a:extLst>
                <a:ext uri="{FF2B5EF4-FFF2-40B4-BE49-F238E27FC236}">
                  <a16:creationId xmlns:a16="http://schemas.microsoft.com/office/drawing/2014/main" id="{BC32E9BF-66F7-3A48-9AC6-57E8C5BA6E5C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 Form 224">
              <a:extLst>
                <a:ext uri="{FF2B5EF4-FFF2-40B4-BE49-F238E27FC236}">
                  <a16:creationId xmlns:a16="http://schemas.microsoft.com/office/drawing/2014/main" id="{13F8674A-1BEA-A145-A771-B1A8856D6097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 Form 225">
              <a:extLst>
                <a:ext uri="{FF2B5EF4-FFF2-40B4-BE49-F238E27FC236}">
                  <a16:creationId xmlns:a16="http://schemas.microsoft.com/office/drawing/2014/main" id="{69B81748-883A-284D-B9C8-F10FEC33D2B0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96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1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5" r:id="rId2"/>
    <p:sldLayoutId id="2147484737" r:id="rId3"/>
    <p:sldLayoutId id="2147484739" r:id="rId4"/>
    <p:sldLayoutId id="2147484740" r:id="rId5"/>
    <p:sldLayoutId id="2147484741" r:id="rId6"/>
    <p:sldLayoutId id="2147484742" r:id="rId7"/>
    <p:sldLayoutId id="2147484721" r:id="rId8"/>
    <p:sldLayoutId id="2147484747" r:id="rId9"/>
    <p:sldLayoutId id="2147484744" r:id="rId10"/>
    <p:sldLayoutId id="2147484745" r:id="rId11"/>
    <p:sldLayoutId id="214748474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"/>
          <p:cNvSpPr/>
          <p:nvPr userDrawn="1"/>
        </p:nvSpPr>
        <p:spPr>
          <a:xfrm>
            <a:off x="1" y="-1945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  <p:sp>
        <p:nvSpPr>
          <p:cNvPr id="3" name="Gleichschenkliges Dreieck 3"/>
          <p:cNvSpPr/>
          <p:nvPr userDrawn="1"/>
        </p:nvSpPr>
        <p:spPr>
          <a:xfrm rot="10800000">
            <a:off x="4398725" y="-3917"/>
            <a:ext cx="346550" cy="1793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84"/>
          </a:p>
        </p:txBody>
      </p:sp>
      <p:sp>
        <p:nvSpPr>
          <p:cNvPr id="4" name="Rechteck 4"/>
          <p:cNvSpPr/>
          <p:nvPr userDrawn="1"/>
        </p:nvSpPr>
        <p:spPr>
          <a:xfrm>
            <a:off x="1" y="5084404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2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69BE28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"/>
          <p:cNvSpPr/>
          <p:nvPr userDrawn="1"/>
        </p:nvSpPr>
        <p:spPr>
          <a:xfrm>
            <a:off x="1" y="-1945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  <p:sp>
        <p:nvSpPr>
          <p:cNvPr id="3" name="Gleichschenkliges Dreieck 3"/>
          <p:cNvSpPr/>
          <p:nvPr userDrawn="1"/>
        </p:nvSpPr>
        <p:spPr>
          <a:xfrm rot="10800000">
            <a:off x="4398725" y="-3917"/>
            <a:ext cx="346550" cy="1793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84"/>
          </a:p>
        </p:txBody>
      </p:sp>
      <p:sp>
        <p:nvSpPr>
          <p:cNvPr id="4" name="Rechteck 4"/>
          <p:cNvSpPr/>
          <p:nvPr userDrawn="1"/>
        </p:nvSpPr>
        <p:spPr>
          <a:xfrm>
            <a:off x="1" y="5084404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4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69BE28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F88E-0875-D7FE-462A-39FEAE58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272"/>
            <a:ext cx="8534400" cy="3190678"/>
          </a:xfrm>
        </p:spPr>
        <p:txBody>
          <a:bodyPr/>
          <a:lstStyle/>
          <a:p>
            <a:pPr algn="ctr"/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Intelligent Formatting is Now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Note Compose</a:t>
            </a:r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Training-Ready Screenshots for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nVoq Administrator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231CB-8245-D909-624D-FCE377E8DA1C}"/>
              </a:ext>
            </a:extLst>
          </p:cNvPr>
          <p:cNvSpPr txBox="1"/>
          <p:nvPr/>
        </p:nvSpPr>
        <p:spPr>
          <a:xfrm>
            <a:off x="647700" y="462915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Right click on any image to copy and then paste into your training documents </a:t>
            </a:r>
          </a:p>
        </p:txBody>
      </p:sp>
    </p:spTree>
    <p:extLst>
      <p:ext uri="{BB962C8B-B14F-4D97-AF65-F5344CB8AC3E}">
        <p14:creationId xmlns:p14="http://schemas.microsoft.com/office/powerpoint/2010/main" val="229932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801E-6B53-96A1-DCCF-12BDCC54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054"/>
            <a:ext cx="8534400" cy="705178"/>
          </a:xfrm>
        </p:spPr>
        <p:txBody>
          <a:bodyPr anchor="b">
            <a:normAutofit/>
          </a:bodyPr>
          <a:lstStyle/>
          <a:p>
            <a:r>
              <a:rPr lang="en-US" sz="3750" b="0" dirty="0">
                <a:latin typeface="Aptos" panose="020B0004020202020204" pitchFamily="34" charset="0"/>
              </a:rPr>
              <a:t>nVoq Administrator </a:t>
            </a:r>
            <a:r>
              <a:rPr lang="en-US" sz="3750" dirty="0">
                <a:latin typeface="Aptos" panose="020B0004020202020204" pitchFamily="34" charset="0"/>
              </a:rPr>
              <a:t>Note Compose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E1056-A4E0-3E1D-653A-74EEDCC0B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22" y="833570"/>
            <a:ext cx="8363578" cy="2663092"/>
          </a:xfrm>
        </p:spPr>
        <p:txBody>
          <a:bodyPr anchor="t">
            <a:normAutofit/>
          </a:bodyPr>
          <a:lstStyle/>
          <a:p>
            <a:r>
              <a:rPr lang="en-US" sz="1600">
                <a:latin typeface="Aptos" panose="020B0004020202020204" pitchFamily="34" charset="0"/>
              </a:rPr>
              <a:t>Intelligent </a:t>
            </a:r>
            <a:r>
              <a:rPr lang="en-US" sz="1600" dirty="0">
                <a:latin typeface="Aptos" panose="020B0004020202020204" pitchFamily="34" charset="0"/>
              </a:rPr>
              <a:t>Formatting has a new name: </a:t>
            </a:r>
            <a:r>
              <a:rPr lang="en-US" sz="1600" b="1" dirty="0">
                <a:latin typeface="Aptos" panose="020B0004020202020204" pitchFamily="34" charset="0"/>
              </a:rPr>
              <a:t>Note Compose</a:t>
            </a:r>
            <a:r>
              <a:rPr lang="en-US" sz="1600" dirty="0">
                <a:latin typeface="Aptos" panose="020B0004020202020204" pitchFamily="34" charset="0"/>
              </a:rPr>
              <a:t>. </a:t>
            </a:r>
          </a:p>
          <a:p>
            <a:r>
              <a:rPr lang="en-US" sz="1600" dirty="0">
                <a:latin typeface="Aptos" panose="020B0004020202020204" pitchFamily="34" charset="0"/>
              </a:rPr>
              <a:t>You’ll notice the updated name throughout nVoq Administrator, including on the:</a:t>
            </a:r>
          </a:p>
          <a:p>
            <a:pPr lvl="1"/>
            <a:r>
              <a:rPr lang="en-US" sz="1400" dirty="0">
                <a:latin typeface="Aptos" panose="020B0004020202020204" pitchFamily="34" charset="0"/>
              </a:rPr>
              <a:t>Sidebar navigation menu</a:t>
            </a:r>
          </a:p>
          <a:p>
            <a:pPr lvl="1"/>
            <a:r>
              <a:rPr lang="en-US" sz="1400" dirty="0">
                <a:latin typeface="Aptos" panose="020B0004020202020204" pitchFamily="34" charset="0"/>
              </a:rPr>
              <a:t>Intelligent Formatting Designer page (now Note Compose Designer)</a:t>
            </a:r>
          </a:p>
          <a:p>
            <a:pPr lvl="1"/>
            <a:r>
              <a:rPr lang="en-US" sz="1400" dirty="0">
                <a:latin typeface="Aptos" panose="020B0004020202020204" pitchFamily="34" charset="0"/>
              </a:rPr>
              <a:t>Add/Edit Account page</a:t>
            </a:r>
          </a:p>
          <a:p>
            <a:pPr lvl="1"/>
            <a:r>
              <a:rPr lang="en-US" sz="1400" dirty="0">
                <a:latin typeface="Aptos" panose="020B0004020202020204" pitchFamily="34" charset="0"/>
              </a:rPr>
              <a:t>Update Accounts page (a.k.a. Mass Update)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BA7EF-70D4-834F-AA34-98BE2042046A}"/>
              </a:ext>
            </a:extLst>
          </p:cNvPr>
          <p:cNvSpPr txBox="1"/>
          <p:nvPr/>
        </p:nvSpPr>
        <p:spPr>
          <a:xfrm>
            <a:off x="590702" y="2421709"/>
            <a:ext cx="81847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Girls Marks" panose="02000500000000000000" pitchFamily="2" charset="0"/>
              </a:rPr>
              <a:t>Be sure to update any training materials or documentation to reflect the new name.</a:t>
            </a:r>
          </a:p>
        </p:txBody>
      </p:sp>
    </p:spTree>
    <p:extLst>
      <p:ext uri="{BB962C8B-B14F-4D97-AF65-F5344CB8AC3E}">
        <p14:creationId xmlns:p14="http://schemas.microsoft.com/office/powerpoint/2010/main" val="381368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762F49-F265-A908-E667-196D4852DB04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E83135-5CE0-3D14-26FD-34D8FBBCB600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Administrator – Note Compose Designer (Home)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4648F-1059-4F4A-FEDB-D7D9F1725CC7}"/>
              </a:ext>
            </a:extLst>
          </p:cNvPr>
          <p:cNvSpPr txBox="1"/>
          <p:nvPr/>
        </p:nvSpPr>
        <p:spPr>
          <a:xfrm>
            <a:off x="716881" y="792319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CA374-9518-AAB4-38BF-FBD60B0271D4}"/>
              </a:ext>
            </a:extLst>
          </p:cNvPr>
          <p:cNvSpPr txBox="1"/>
          <p:nvPr/>
        </p:nvSpPr>
        <p:spPr>
          <a:xfrm>
            <a:off x="783771" y="2751809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C9F699-ECD9-112A-17A2-AA0178FB2320}"/>
              </a:ext>
            </a:extLst>
          </p:cNvPr>
          <p:cNvGrpSpPr/>
          <p:nvPr/>
        </p:nvGrpSpPr>
        <p:grpSpPr>
          <a:xfrm>
            <a:off x="782484" y="3117620"/>
            <a:ext cx="4018117" cy="1509383"/>
            <a:chOff x="782484" y="3117620"/>
            <a:chExt cx="4018117" cy="150938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5ADD02-28C3-15BC-62B1-1E13CD2D1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34704"/>
            <a:stretch>
              <a:fillRect/>
            </a:stretch>
          </p:blipFill>
          <p:spPr>
            <a:xfrm>
              <a:off x="782484" y="3117620"/>
              <a:ext cx="792668" cy="150938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ED4397F-EAB9-AA83-F056-4346AD14E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5153" y="3117620"/>
              <a:ext cx="3225448" cy="150680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0C532C-3B35-4911-9707-BEACF1DA45D5}"/>
              </a:ext>
            </a:extLst>
          </p:cNvPr>
          <p:cNvGrpSpPr/>
          <p:nvPr/>
        </p:nvGrpSpPr>
        <p:grpSpPr>
          <a:xfrm>
            <a:off x="782484" y="1109163"/>
            <a:ext cx="3941915" cy="1570217"/>
            <a:chOff x="782484" y="1109163"/>
            <a:chExt cx="3941915" cy="157021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BFEC011-D5F4-5B46-3F04-DF6F41C85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7834"/>
            <a:stretch>
              <a:fillRect/>
            </a:stretch>
          </p:blipFill>
          <p:spPr>
            <a:xfrm>
              <a:off x="782484" y="1111452"/>
              <a:ext cx="720726" cy="156792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C7991E2-77F2-EB21-7A0C-AAE895F95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1738" y="1109163"/>
              <a:ext cx="3242661" cy="1570217"/>
            </a:xfrm>
            <a:prstGeom prst="rect">
              <a:avLst/>
            </a:prstGeom>
          </p:spPr>
        </p:pic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DBD1B7-9F9D-0378-16B6-337B131BFC2A}"/>
              </a:ext>
            </a:extLst>
          </p:cNvPr>
          <p:cNvCxnSpPr>
            <a:cxnSpLocks/>
          </p:cNvCxnSpPr>
          <p:nvPr/>
        </p:nvCxnSpPr>
        <p:spPr>
          <a:xfrm>
            <a:off x="990600" y="3012218"/>
            <a:ext cx="685800" cy="21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F4166145-666E-0FA3-798A-7578789C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833570"/>
            <a:ext cx="4038600" cy="2663092"/>
          </a:xfrm>
        </p:spPr>
        <p:txBody>
          <a:bodyPr anchor="t">
            <a:norm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When you download designs the </a:t>
            </a:r>
            <a:r>
              <a:rPr lang="en-US" sz="1600" b="1" dirty="0">
                <a:latin typeface="Aptos" panose="020B0004020202020204" pitchFamily="34" charset="0"/>
              </a:rPr>
              <a:t>download file </a:t>
            </a:r>
            <a:r>
              <a:rPr lang="en-US" sz="1600" dirty="0">
                <a:latin typeface="Aptos" panose="020B0004020202020204" pitchFamily="34" charset="0"/>
              </a:rPr>
              <a:t>name has also been renamed.</a:t>
            </a:r>
            <a:endParaRPr lang="en-US" sz="1400" dirty="0">
              <a:latin typeface="Aptos" panose="020B00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1BEA7A3-C69D-02B6-19CF-6D477626F7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5000" b="67669"/>
          <a:stretch>
            <a:fillRect/>
          </a:stretch>
        </p:blipFill>
        <p:spPr>
          <a:xfrm>
            <a:off x="5221006" y="3095883"/>
            <a:ext cx="2286000" cy="695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296E759-080C-0A54-E6B4-9630D63161E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5375" b="70487"/>
          <a:stretch>
            <a:fillRect/>
          </a:stretch>
        </p:blipFill>
        <p:spPr>
          <a:xfrm>
            <a:off x="5171599" y="1860389"/>
            <a:ext cx="2251669" cy="6351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53DDDA9-6D35-8313-D4CF-7896932873F7}"/>
              </a:ext>
            </a:extLst>
          </p:cNvPr>
          <p:cNvSpPr txBox="1"/>
          <p:nvPr/>
        </p:nvSpPr>
        <p:spPr>
          <a:xfrm>
            <a:off x="5105400" y="1539253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D945F4-5458-4DBF-802C-E59F3265EF93}"/>
              </a:ext>
            </a:extLst>
          </p:cNvPr>
          <p:cNvSpPr txBox="1"/>
          <p:nvPr/>
        </p:nvSpPr>
        <p:spPr>
          <a:xfrm>
            <a:off x="5171599" y="2702896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0BDC90-6D0E-B19E-7557-DE1B426C146F}"/>
              </a:ext>
            </a:extLst>
          </p:cNvPr>
          <p:cNvCxnSpPr>
            <a:cxnSpLocks/>
          </p:cNvCxnSpPr>
          <p:nvPr/>
        </p:nvCxnSpPr>
        <p:spPr>
          <a:xfrm>
            <a:off x="990600" y="3012218"/>
            <a:ext cx="76200" cy="1235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90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A8EB8-062F-67A9-F480-5F67F1551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5F875A-491D-34EB-648C-AF466BE28998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E9A17-E9AE-732B-DA3D-382EB24C5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2" b="22749"/>
          <a:stretch>
            <a:fillRect/>
          </a:stretch>
        </p:blipFill>
        <p:spPr>
          <a:xfrm>
            <a:off x="1027443" y="1276350"/>
            <a:ext cx="3581401" cy="29153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318CDC-EBD3-BC89-E585-A8CB66668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60" b="30741"/>
          <a:stretch>
            <a:fillRect/>
          </a:stretch>
        </p:blipFill>
        <p:spPr>
          <a:xfrm>
            <a:off x="4876800" y="1273175"/>
            <a:ext cx="3369675" cy="29153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6298A9-2672-3D65-C8D3-845947E605C1}"/>
              </a:ext>
            </a:extLst>
          </p:cNvPr>
          <p:cNvSpPr txBox="1"/>
          <p:nvPr/>
        </p:nvSpPr>
        <p:spPr>
          <a:xfrm>
            <a:off x="950120" y="903843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412D3-D155-2321-26DE-239A35264C49}"/>
              </a:ext>
            </a:extLst>
          </p:cNvPr>
          <p:cNvSpPr txBox="1"/>
          <p:nvPr/>
        </p:nvSpPr>
        <p:spPr>
          <a:xfrm>
            <a:off x="4847175" y="903843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0CEC0E-3BEE-D0B0-3709-D83F72D65F84}"/>
              </a:ext>
            </a:extLst>
          </p:cNvPr>
          <p:cNvCxnSpPr>
            <a:cxnSpLocks/>
          </p:cNvCxnSpPr>
          <p:nvPr/>
        </p:nvCxnSpPr>
        <p:spPr>
          <a:xfrm>
            <a:off x="5638800" y="1200150"/>
            <a:ext cx="537525" cy="21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049FAC4-B3A0-97AD-A427-8546C683AF87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Administrator – Note Compose Designer (Create New)</a:t>
            </a:r>
          </a:p>
        </p:txBody>
      </p:sp>
    </p:spTree>
    <p:extLst>
      <p:ext uri="{BB962C8B-B14F-4D97-AF65-F5344CB8AC3E}">
        <p14:creationId xmlns:p14="http://schemas.microsoft.com/office/powerpoint/2010/main" val="119017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53E64-7370-D0E5-7E08-EB586799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B8D269-E8B4-5F74-C842-6B4F87EEA895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3385C-5D9B-F5F8-4A5C-4294D8A15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1" b="7347"/>
          <a:stretch>
            <a:fillRect/>
          </a:stretch>
        </p:blipFill>
        <p:spPr>
          <a:xfrm>
            <a:off x="1049971" y="1326138"/>
            <a:ext cx="3750629" cy="2602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584890-4644-F732-A2F0-52A4F952E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5" r="19394" b="5434"/>
          <a:stretch>
            <a:fillRect/>
          </a:stretch>
        </p:blipFill>
        <p:spPr>
          <a:xfrm>
            <a:off x="4952999" y="1273174"/>
            <a:ext cx="3831771" cy="265912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4ACE051-BF51-080F-DC69-F46A3D01D157}"/>
              </a:ext>
            </a:extLst>
          </p:cNvPr>
          <p:cNvCxnSpPr>
            <a:cxnSpLocks/>
          </p:cNvCxnSpPr>
          <p:nvPr/>
        </p:nvCxnSpPr>
        <p:spPr>
          <a:xfrm>
            <a:off x="5791200" y="1182949"/>
            <a:ext cx="533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3291DF6-A878-0595-676B-9DA30017E379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Administrator – Note Compose Designer (Edit)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412FEF-538A-6D3E-AD5C-7061560AE49D}"/>
              </a:ext>
            </a:extLst>
          </p:cNvPr>
          <p:cNvSpPr txBox="1"/>
          <p:nvPr/>
        </p:nvSpPr>
        <p:spPr>
          <a:xfrm>
            <a:off x="950120" y="903843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CABD48-2036-CFA3-A8FE-DAE0FDD85E8D}"/>
              </a:ext>
            </a:extLst>
          </p:cNvPr>
          <p:cNvSpPr txBox="1"/>
          <p:nvPr/>
        </p:nvSpPr>
        <p:spPr>
          <a:xfrm>
            <a:off x="4847175" y="903843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</p:spTree>
    <p:extLst>
      <p:ext uri="{BB962C8B-B14F-4D97-AF65-F5344CB8AC3E}">
        <p14:creationId xmlns:p14="http://schemas.microsoft.com/office/powerpoint/2010/main" val="38914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29A04-F2A1-43CC-DC75-71CD2E904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40DDA9-59F3-3862-E7DC-5197A71AF504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B60DB-2F41-8AC1-70ED-36F141C06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0" b="14801"/>
          <a:stretch>
            <a:fillRect/>
          </a:stretch>
        </p:blipFill>
        <p:spPr>
          <a:xfrm>
            <a:off x="838200" y="960230"/>
            <a:ext cx="5395629" cy="1739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FB0907-C569-FE78-970E-ECC49E6EF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9" b="19052"/>
          <a:stretch>
            <a:fillRect/>
          </a:stretch>
        </p:blipFill>
        <p:spPr>
          <a:xfrm>
            <a:off x="838200" y="3118869"/>
            <a:ext cx="5530376" cy="18288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9DE31C-1EA1-CB7E-77D2-A8F16C7B8BF1}"/>
              </a:ext>
            </a:extLst>
          </p:cNvPr>
          <p:cNvSpPr txBox="1"/>
          <p:nvPr/>
        </p:nvSpPr>
        <p:spPr>
          <a:xfrm>
            <a:off x="762000" y="596900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6D6A3-B74C-82E1-0B94-95E0F6643539}"/>
              </a:ext>
            </a:extLst>
          </p:cNvPr>
          <p:cNvSpPr txBox="1"/>
          <p:nvPr/>
        </p:nvSpPr>
        <p:spPr>
          <a:xfrm>
            <a:off x="762000" y="2763319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C87401-F0AC-3D71-E580-6B2DDA6A9DCE}"/>
              </a:ext>
            </a:extLst>
          </p:cNvPr>
          <p:cNvCxnSpPr>
            <a:cxnSpLocks/>
          </p:cNvCxnSpPr>
          <p:nvPr/>
        </p:nvCxnSpPr>
        <p:spPr>
          <a:xfrm>
            <a:off x="1219200" y="3055106"/>
            <a:ext cx="307657" cy="20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920995F-91E8-79D0-CDFD-9504308C1503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Administrator – Note Compose Designer (Upload)</a:t>
            </a:r>
          </a:p>
        </p:txBody>
      </p:sp>
    </p:spTree>
    <p:extLst>
      <p:ext uri="{BB962C8B-B14F-4D97-AF65-F5344CB8AC3E}">
        <p14:creationId xmlns:p14="http://schemas.microsoft.com/office/powerpoint/2010/main" val="323362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B21C1-263E-2388-AE57-B04624888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49D1C2-0EB1-5E07-A243-DEFDCCC1FDCA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CDB52-EDE7-866F-6E55-29370806D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8" b="8750"/>
          <a:stretch>
            <a:fillRect/>
          </a:stretch>
        </p:blipFill>
        <p:spPr>
          <a:xfrm>
            <a:off x="731439" y="1370130"/>
            <a:ext cx="3938638" cy="2663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D5CFF2-76EF-2477-5456-24362DB67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31" b="1173"/>
          <a:stretch>
            <a:fillRect/>
          </a:stretch>
        </p:blipFill>
        <p:spPr>
          <a:xfrm>
            <a:off x="4754963" y="1338520"/>
            <a:ext cx="4084237" cy="270387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A9B0B1-2B37-E390-FDAE-79F88699ECA7}"/>
              </a:ext>
            </a:extLst>
          </p:cNvPr>
          <p:cNvSpPr txBox="1"/>
          <p:nvPr/>
        </p:nvSpPr>
        <p:spPr>
          <a:xfrm>
            <a:off x="685800" y="965001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29EE5B-C65D-EA54-C8AE-BFDA9508634B}"/>
              </a:ext>
            </a:extLst>
          </p:cNvPr>
          <p:cNvSpPr txBox="1"/>
          <p:nvPr/>
        </p:nvSpPr>
        <p:spPr>
          <a:xfrm>
            <a:off x="4670077" y="965001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C24BE7-FE02-9D19-B2D9-1F670147F641}"/>
              </a:ext>
            </a:extLst>
          </p:cNvPr>
          <p:cNvCxnSpPr>
            <a:cxnSpLocks/>
          </p:cNvCxnSpPr>
          <p:nvPr/>
        </p:nvCxnSpPr>
        <p:spPr>
          <a:xfrm>
            <a:off x="5181600" y="1222127"/>
            <a:ext cx="990600" cy="206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875F686-DEA8-A0C6-0A3F-1FBFA69D8C91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Administrator – Note Compose Designer (Copy)</a:t>
            </a:r>
          </a:p>
        </p:txBody>
      </p:sp>
    </p:spTree>
    <p:extLst>
      <p:ext uri="{BB962C8B-B14F-4D97-AF65-F5344CB8AC3E}">
        <p14:creationId xmlns:p14="http://schemas.microsoft.com/office/powerpoint/2010/main" val="348971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9641C-93EA-7757-3478-CB8FF3DA2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36B81E-D705-6B14-1352-5592B78F410C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D119F-19DD-2327-FBC0-F8CD7DA6D7F7}"/>
              </a:ext>
            </a:extLst>
          </p:cNvPr>
          <p:cNvSpPr txBox="1"/>
          <p:nvPr/>
        </p:nvSpPr>
        <p:spPr>
          <a:xfrm>
            <a:off x="1523470" y="965001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E49573-C7BB-162C-D3D5-015DADB72F3A}"/>
              </a:ext>
            </a:extLst>
          </p:cNvPr>
          <p:cNvSpPr txBox="1"/>
          <p:nvPr/>
        </p:nvSpPr>
        <p:spPr>
          <a:xfrm>
            <a:off x="4670077" y="965001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3E5AD-8F4B-E2A7-2A9C-3D4F24E52D73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Administrator – Add/Edit Account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05021B-AE23-5A3B-BDEE-7EC993374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34333"/>
            <a:ext cx="2184920" cy="29155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2F85C5-170F-4EC7-16E8-8BC0864B7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775" y="1334333"/>
            <a:ext cx="2114710" cy="29155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98DDD1-7135-77DE-7FAD-7C30DBBA1F9C}"/>
              </a:ext>
            </a:extLst>
          </p:cNvPr>
          <p:cNvCxnSpPr>
            <a:cxnSpLocks/>
          </p:cNvCxnSpPr>
          <p:nvPr/>
        </p:nvCxnSpPr>
        <p:spPr>
          <a:xfrm>
            <a:off x="4876800" y="1293971"/>
            <a:ext cx="415627" cy="165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D40C6D-CD39-AD63-3774-1D2F47AD7E4D}"/>
              </a:ext>
            </a:extLst>
          </p:cNvPr>
          <p:cNvCxnSpPr>
            <a:cxnSpLocks/>
          </p:cNvCxnSpPr>
          <p:nvPr/>
        </p:nvCxnSpPr>
        <p:spPr>
          <a:xfrm>
            <a:off x="4876800" y="1293971"/>
            <a:ext cx="0" cy="2192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87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9638B-D332-2100-DA17-162CA07C0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F81961-EE98-3D53-7002-FB961AC37304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72695D-07DE-84E9-C319-36AEDC5275A6}"/>
              </a:ext>
            </a:extLst>
          </p:cNvPr>
          <p:cNvSpPr txBox="1"/>
          <p:nvPr/>
        </p:nvSpPr>
        <p:spPr>
          <a:xfrm>
            <a:off x="1828800" y="982979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DE9D9F-5520-05BB-3907-B3BC413F2107}"/>
              </a:ext>
            </a:extLst>
          </p:cNvPr>
          <p:cNvSpPr txBox="1"/>
          <p:nvPr/>
        </p:nvSpPr>
        <p:spPr>
          <a:xfrm>
            <a:off x="4670077" y="965001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B0F39-F325-346D-E1C3-A7A9D936F4D3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Administrator – Update Accounts (Mass Update)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7580B-BC14-B3F6-5046-20BB831390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397"/>
          <a:stretch>
            <a:fillRect/>
          </a:stretch>
        </p:blipFill>
        <p:spPr>
          <a:xfrm>
            <a:off x="1951891" y="1352311"/>
            <a:ext cx="1883229" cy="35667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AEEC39-2E23-878D-671B-64832FC13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198" y="1323656"/>
            <a:ext cx="2008109" cy="3566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C737B62-AD92-EA6B-A729-343BC60C6C57}"/>
              </a:ext>
            </a:extLst>
          </p:cNvPr>
          <p:cNvCxnSpPr>
            <a:cxnSpLocks/>
          </p:cNvCxnSpPr>
          <p:nvPr/>
        </p:nvCxnSpPr>
        <p:spPr>
          <a:xfrm>
            <a:off x="4784271" y="1200150"/>
            <a:ext cx="397329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A09D2F-DD50-7B4A-7AF0-4237A9988963}"/>
              </a:ext>
            </a:extLst>
          </p:cNvPr>
          <p:cNvCxnSpPr>
            <a:cxnSpLocks/>
          </p:cNvCxnSpPr>
          <p:nvPr/>
        </p:nvCxnSpPr>
        <p:spPr>
          <a:xfrm>
            <a:off x="4784271" y="1200150"/>
            <a:ext cx="168729" cy="304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936DB4-3831-8BF3-0FA1-AB0BDA175649}"/>
              </a:ext>
            </a:extLst>
          </p:cNvPr>
          <p:cNvCxnSpPr>
            <a:cxnSpLocks/>
          </p:cNvCxnSpPr>
          <p:nvPr/>
        </p:nvCxnSpPr>
        <p:spPr>
          <a:xfrm>
            <a:off x="4784271" y="1200150"/>
            <a:ext cx="412402" cy="289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456610"/>
      </p:ext>
    </p:extLst>
  </p:cSld>
  <p:clrMapOvr>
    <a:masterClrMapping/>
  </p:clrMapOvr>
</p:sld>
</file>

<file path=ppt/theme/theme1.xml><?xml version="1.0" encoding="utf-8"?>
<a:theme xmlns:a="http://schemas.openxmlformats.org/drawingml/2006/main" name="nVoq_company">
  <a:themeElements>
    <a:clrScheme name="nVoq_colors">
      <a:dk1>
        <a:srgbClr val="606060"/>
      </a:dk1>
      <a:lt1>
        <a:srgbClr val="FFFFFF"/>
      </a:lt1>
      <a:dk2>
        <a:srgbClr val="606060"/>
      </a:dk2>
      <a:lt2>
        <a:srgbClr val="E7E6E6"/>
      </a:lt2>
      <a:accent1>
        <a:srgbClr val="00ADD0"/>
      </a:accent1>
      <a:accent2>
        <a:srgbClr val="69BD12"/>
      </a:accent2>
      <a:accent3>
        <a:srgbClr val="4130A9"/>
      </a:accent3>
      <a:accent4>
        <a:srgbClr val="FF7F00"/>
      </a:accent4>
      <a:accent5>
        <a:srgbClr val="2379A5"/>
      </a:accent5>
      <a:accent6>
        <a:srgbClr val="614CDB"/>
      </a:accent6>
      <a:hlink>
        <a:srgbClr val="459A00"/>
      </a:hlink>
      <a:folHlink>
        <a:srgbClr val="0085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oq_company" id="{1B1D7E80-339C-544A-B4D3-0C1522810D0A}" vid="{C8C897D7-42B3-6842-B964-A2F7B62FA2E7}"/>
    </a:ext>
  </a:extLst>
</a:theme>
</file>

<file path=ppt/theme/theme2.xml><?xml version="1.0" encoding="utf-8"?>
<a:theme xmlns:a="http://schemas.openxmlformats.org/drawingml/2006/main" name="Custom Design">
  <a:themeElements>
    <a:clrScheme name="nVoqBrand">
      <a:dk1>
        <a:srgbClr val="221E1F"/>
      </a:dk1>
      <a:lt1>
        <a:srgbClr val="FFFFFF"/>
      </a:lt1>
      <a:dk2>
        <a:srgbClr val="221E1F"/>
      </a:dk2>
      <a:lt2>
        <a:srgbClr val="FFFFFF"/>
      </a:lt2>
      <a:accent1>
        <a:srgbClr val="79C143"/>
      </a:accent1>
      <a:accent2>
        <a:srgbClr val="827F77"/>
      </a:accent2>
      <a:accent3>
        <a:srgbClr val="00ADD0"/>
      </a:accent3>
      <a:accent4>
        <a:srgbClr val="2379A5"/>
      </a:accent4>
      <a:accent5>
        <a:srgbClr val="F77F00"/>
      </a:accent5>
      <a:accent6>
        <a:srgbClr val="B7B1A9"/>
      </a:accent6>
      <a:hlink>
        <a:srgbClr val="00ADD0"/>
      </a:hlink>
      <a:folHlink>
        <a:srgbClr val="79C1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nVoqBrand">
      <a:dk1>
        <a:srgbClr val="221E1F"/>
      </a:dk1>
      <a:lt1>
        <a:srgbClr val="FFFFFF"/>
      </a:lt1>
      <a:dk2>
        <a:srgbClr val="221E1F"/>
      </a:dk2>
      <a:lt2>
        <a:srgbClr val="FFFFFF"/>
      </a:lt2>
      <a:accent1>
        <a:srgbClr val="79C143"/>
      </a:accent1>
      <a:accent2>
        <a:srgbClr val="827F77"/>
      </a:accent2>
      <a:accent3>
        <a:srgbClr val="00ADD0"/>
      </a:accent3>
      <a:accent4>
        <a:srgbClr val="2379A5"/>
      </a:accent4>
      <a:accent5>
        <a:srgbClr val="F77F00"/>
      </a:accent5>
      <a:accent6>
        <a:srgbClr val="B7B1A9"/>
      </a:accent6>
      <a:hlink>
        <a:srgbClr val="00ADD0"/>
      </a:hlink>
      <a:folHlink>
        <a:srgbClr val="79C1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4C8DA9B-0662-4CA5-B07C-B19D7A128C95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391a1cc6-d850-487c-9777-1e6dcbdf857c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4248D27863EE439FD544B3A5F741E3" ma:contentTypeVersion="10" ma:contentTypeDescription="Create a new document." ma:contentTypeScope="" ma:versionID="fd97f753cc0287db1ebc267b71f3be8f">
  <xsd:schema xmlns:xsd="http://www.w3.org/2001/XMLSchema" xmlns:xs="http://www.w3.org/2001/XMLSchema" xmlns:p="http://schemas.microsoft.com/office/2006/metadata/properties" xmlns:ns2="146c9de5-32d7-44f4-bd33-1fc076c571a8" xmlns:ns3="b8fa22dc-3156-4575-8526-df21a4b156e3" targetNamespace="http://schemas.microsoft.com/office/2006/metadata/properties" ma:root="true" ma:fieldsID="0ffff76876e7e66770eefd437f0289c5" ns2:_="" ns3:_="">
    <xsd:import namespace="146c9de5-32d7-44f4-bd33-1fc076c571a8"/>
    <xsd:import namespace="b8fa22dc-3156-4575-8526-df21a4b15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9de5-32d7-44f4-bd33-1fc076c57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a22dc-3156-4575-8526-df21a4b156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1E928-A270-49C2-876E-6492577CF1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c9de5-32d7-44f4-bd33-1fc076c571a8"/>
    <ds:schemaRef ds:uri="b8fa22dc-3156-4575-8526-df21a4b156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2B9648-0416-4647-9A87-92AB96DDAE71}">
  <ds:schemaRefs>
    <ds:schemaRef ds:uri="http://www.w3.org/XML/1998/namespace"/>
    <ds:schemaRef ds:uri="146c9de5-32d7-44f4-bd33-1fc076c571a8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b8fa22dc-3156-4575-8526-df21a4b156e3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6E359F8-D2E6-4C37-ACED-A501FF351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350243</TotalTime>
  <Words>213</Words>
  <Application>Microsoft Office PowerPoint</Application>
  <PresentationFormat>On-screen Show (16:9)</PresentationFormat>
  <Paragraphs>41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Aptos</vt:lpstr>
      <vt:lpstr>Arial</vt:lpstr>
      <vt:lpstr>Calibri</vt:lpstr>
      <vt:lpstr>Century Gothic</vt:lpstr>
      <vt:lpstr>Girls Marks</vt:lpstr>
      <vt:lpstr>Gotham Narrow Bold</vt:lpstr>
      <vt:lpstr>Gotham Narrow Book</vt:lpstr>
      <vt:lpstr>Gotham Narrow Light</vt:lpstr>
      <vt:lpstr>Helvetica Neue</vt:lpstr>
      <vt:lpstr>Open Sans</vt:lpstr>
      <vt:lpstr>Roboto Condensed Regular</vt:lpstr>
      <vt:lpstr>nVoq_company</vt:lpstr>
      <vt:lpstr>Custom Design</vt:lpstr>
      <vt:lpstr>1_Custom Design</vt:lpstr>
      <vt:lpstr>  Intelligent Formatting is Now  Note Compose   Training-Ready Screenshots for  nVoq Administrator Users</vt:lpstr>
      <vt:lpstr>nVoq Administrator Note Compose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Angie Linder</cp:lastModifiedBy>
  <cp:revision>1852</cp:revision>
  <cp:lastPrinted>2018-10-15T17:29:39Z</cp:lastPrinted>
  <dcterms:created xsi:type="dcterms:W3CDTF">2013-04-14T18:18:29Z</dcterms:created>
  <dcterms:modified xsi:type="dcterms:W3CDTF">2026-05-01T16:42:34Z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0x010100B24248D27863EE439FD544B3A5F741E3</vt:lpwstr>
  </property>
</Properties>
</file>